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2625F-7BDA-4686-B7FE-09221CA58CA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90A6-42D4-4D38-95E0-9687560C4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0B5C-E51C-4897-B4B8-E669DCF2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77CC-D75F-45E2-8DFE-AB01A371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2FDAC-6596-4F58-AA59-033BB01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02212-2B8F-4EA3-81EC-6BEF0E21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9B48E-55E7-4A2A-B67B-0570CBC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253D-0CE1-4B47-AF09-FD6FB5A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757A9-6A19-45BE-A2DA-77AA5DE7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A93BA-D331-4800-907F-D0C107F1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49AED-2DF2-4F9B-B5BF-B56BD80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C94D4-090C-4F65-9648-6D4381E8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835686-570A-4F56-9570-DD64B048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723EB6-FC7D-4F9C-894C-E4819D45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6B61D-BFCF-43F3-9615-823E78C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5FF75-D96F-4506-A537-570CCA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D8DBD-3488-4E00-B4D2-72533E27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13D6-95F7-4499-AD86-7B2FE37A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177E8-881B-4B5E-AD4C-7F93E42B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334C1-BEF9-4C76-9603-B30DFACF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7117B-D9BE-405C-A496-069C1677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B086E-45FE-4612-8B9C-8BC7CBC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330D-CF93-4B05-8531-96AC9DFD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A623A-56F7-4ACA-B97D-01A84D65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B9B91-6B10-4454-92FA-E302B066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CEBF7-2CC7-4BF7-BAA4-7856E224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54F8-C428-46CC-9187-70975C3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02AD-598B-4534-94D6-0865733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64980-DDD3-4539-BB36-C5DC2CEB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64BE2-BC78-434A-A0B0-8753F93B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87E25-F36B-4214-A8B8-AB20DC2B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484B-25D3-4550-BB9E-BB4E2955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0F38-0C93-4BCF-BF9B-C3FF937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885C-7E6A-45F8-9504-3054EEE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81896-E33C-4FC9-8B16-E516517D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CAAE9-68E6-48C5-8F49-ABFF4F3E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8A061A-DE03-4910-82F6-C4DC9788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335CE7-9013-4A6D-A769-1E923EC1A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4AC38E-2F2A-413D-B5E8-0FF19C54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06888D-D5B8-4EFA-BAD1-B4AC489E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F79E1A-FD4A-4774-814C-3D2CEAB5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20AA8-0F72-4102-9287-4E30572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67EA00-9627-40C5-9800-6B002A0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51697-D663-4E3D-884E-C99878A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CDE2B6-54D5-4B88-BC73-BE65E0B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6A22DD-469B-4D25-A857-3D53785F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124D59-47D9-4538-9547-482CC02F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19BC-3210-4042-BC9C-CB40A314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1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D9FB-0957-491B-9502-1A898B5D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26315-2E76-47F7-8DB7-6F22A528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41182-13DC-4B9D-966D-E436370E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9A619-8C1E-4A99-B31C-358A966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1A12EA-3138-471C-A670-5759502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C8EFB-02FC-467F-85ED-0C0A06E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07A01-49C0-4A79-92A7-F0933198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1D55B3-A53B-4CB3-A701-FE0CD866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8857D-8BAF-4623-A497-08FAA9A5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FCF15F-99F2-4A3E-925C-62052BE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5B720-5966-4E83-81C0-B64F362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A3792-A957-4BC0-AAF7-11A6E9B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8A0638-F925-4628-8A6C-819B6F8B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141BA-D8E5-4638-B45E-56851ABB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F76C4-A80F-4155-B803-DCDD3D83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33AC-A642-4685-890E-41F89017EDB1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8B2AC-4E87-4D26-8B1D-2D186345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DCA58-645F-4127-AC00-2524E0E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E567DE-826D-45A6-86B0-D60F82E99EC8}"/>
              </a:ext>
            </a:extLst>
          </p:cNvPr>
          <p:cNvSpPr/>
          <p:nvPr/>
        </p:nvSpPr>
        <p:spPr>
          <a:xfrm>
            <a:off x="1381577" y="2017013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6845300" y="787399"/>
            <a:ext cx="4635500" cy="547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Comidinhas da nutri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>
            <a:off x="3150838" y="2603527"/>
            <a:ext cx="36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A45BFF-15E8-443D-BED7-29A0541C732E}"/>
              </a:ext>
            </a:extLst>
          </p:cNvPr>
          <p:cNvSpPr txBox="1"/>
          <p:nvPr/>
        </p:nvSpPr>
        <p:spPr>
          <a:xfrm>
            <a:off x="3393794" y="1752346"/>
            <a:ext cx="30991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Trocar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Devolver 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2BDE7A-C0F5-4FC2-BFB7-914A0C8511B1}"/>
              </a:ext>
            </a:extLst>
          </p:cNvPr>
          <p:cNvSpPr txBox="1"/>
          <p:nvPr/>
        </p:nvSpPr>
        <p:spPr>
          <a:xfrm>
            <a:off x="95250" y="202624"/>
            <a:ext cx="367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Contexto de Negócio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B66C83-17FE-4A89-ACE7-F5702D9C22BC}"/>
              </a:ext>
            </a:extLst>
          </p:cNvPr>
          <p:cNvSpPr/>
          <p:nvPr/>
        </p:nvSpPr>
        <p:spPr>
          <a:xfrm>
            <a:off x="1381577" y="3372712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Motoboy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4B05AF-34ED-4174-AC61-D6A435CB173C}"/>
              </a:ext>
            </a:extLst>
          </p:cNvPr>
          <p:cNvSpPr txBox="1"/>
          <p:nvPr/>
        </p:nvSpPr>
        <p:spPr>
          <a:xfrm>
            <a:off x="3393794" y="3454254"/>
            <a:ext cx="280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333333"/>
                </a:solidFill>
              </a:rPr>
              <a:t>4.     Retirar pedido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79FE5CA-CD50-4C76-B8FC-75DBCD593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9226" y="3810623"/>
            <a:ext cx="373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87382DE5-174A-416D-9901-9ACF93DD1544}"/>
              </a:ext>
            </a:extLst>
          </p:cNvPr>
          <p:cNvSpPr/>
          <p:nvPr/>
        </p:nvSpPr>
        <p:spPr>
          <a:xfrm>
            <a:off x="1373189" y="5121397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CAB61C-0A78-41C4-B5A2-2DD2846B251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50838" y="5556991"/>
            <a:ext cx="3694462" cy="2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69E4D5-2B9E-43EA-8D42-6A18D8C11839}"/>
              </a:ext>
            </a:extLst>
          </p:cNvPr>
          <p:cNvSpPr txBox="1"/>
          <p:nvPr/>
        </p:nvSpPr>
        <p:spPr>
          <a:xfrm>
            <a:off x="3378928" y="5185849"/>
            <a:ext cx="309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333333"/>
                </a:solidFill>
              </a:rPr>
              <a:t>5.     Fornecer orçamento</a:t>
            </a:r>
          </a:p>
          <a:p>
            <a:endParaRPr lang="pt-BR" sz="15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25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Realizar pedido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850681" y="2825293"/>
            <a:ext cx="1626853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Registrar pedidos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64108" y="2264297"/>
            <a:ext cx="0" cy="560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5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Trocar pedido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Trocar produto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69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Devolver produto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Cancelar pedidos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362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Retirar pedido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Motoboy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Retirar entregas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C25555-4067-4420-BB33-E60F5B86F9FB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FAEE19-8A69-4728-B1B6-728ABFCB7917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E8D2BA-5B8A-461F-BFBF-474FB6DBB437}"/>
              </a:ext>
            </a:extLst>
          </p:cNvPr>
          <p:cNvSpPr txBox="1"/>
          <p:nvPr/>
        </p:nvSpPr>
        <p:spPr>
          <a:xfrm>
            <a:off x="95250" y="202624"/>
            <a:ext cx="5055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Fornecer orçamento</a:t>
            </a:r>
          </a:p>
          <a:p>
            <a:endParaRPr lang="pt-BR" sz="3200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F309458F-F6A9-458A-82EA-A3106121A5F6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0A479E-DA70-4819-8ACF-704F07767A85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D1B2D2-4B5B-4327-94C5-612C03036213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Realizar orçamento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DA62A43-D885-44F7-872D-E91B8D6FE80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Bezerras</dc:creator>
  <cp:lastModifiedBy>Leonardo Bezerras</cp:lastModifiedBy>
  <cp:revision>35</cp:revision>
  <dcterms:created xsi:type="dcterms:W3CDTF">2021-03-06T05:15:04Z</dcterms:created>
  <dcterms:modified xsi:type="dcterms:W3CDTF">2021-04-21T02:39:48Z</dcterms:modified>
</cp:coreProperties>
</file>