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3" r:id="rId4"/>
    <p:sldId id="265" r:id="rId5"/>
    <p:sldId id="266" r:id="rId6"/>
    <p:sldId id="264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2625F-7BDA-4686-B7FE-09221CA58CAA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7B90A6-42D4-4D38-95E0-9687560C4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3053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B80B5C-E51C-4897-B4B8-E669DCF27C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0377CC-D75F-45E2-8DFE-AB01A3712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32FDAC-6596-4F58-AA59-033BB0199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C02212-2B8F-4EA3-81EC-6BEF0E21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2C9B48E-55E7-4A2A-B67B-0570CBCD8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03304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0253D-0CE1-4B47-AF09-FD6FB5AED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F8757A9-6A19-45BE-A2DA-77AA5DE78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7A93BA-D331-4800-907F-D0C107F14F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649AED-2DF2-4F9B-B5BF-B56BD8058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A8C94D4-090C-4F65-9648-6D4381E81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0386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1835686-570A-4F56-9570-DD64B048F1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E723EB6-FC7D-4F9C-894C-E4819D45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096B61D-BFCF-43F3-9615-823E78CFA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E15FF75-D96F-4506-A537-570CCA7BB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F6D8DBD-3488-4E00-B4D2-72533E271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8525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0C13D6-95F7-4499-AD86-7B2FE37A2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8177E8-881B-4B5E-AD4C-7F93E42B0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F9334C1-BEF9-4C76-9603-B30DFACF2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B7117B-D9BE-405C-A496-069C16770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DB086E-45FE-4612-8B9C-8BC7CBC0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10736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2D330D-CF93-4B05-8531-96AC9DFDE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81A623A-56F7-4ACA-B97D-01A84D651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9EB9B91-6B10-4454-92FA-E302B066C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C6CEBF7-2CC7-4BF7-BAA4-7856E2240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C6A54F8-C428-46CC-9187-70975C35B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069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1702AD-598B-4534-94D6-08657336A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2264980-DDD3-4539-BB36-C5DC2CEB39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B864BE2-BC78-434A-A0B0-8753F93B4B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1987E25-F36B-4214-A8B8-AB20DC2B0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1A4484B-25D3-4550-BB9E-BB4E29558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E5B0F38-0C93-4BCF-BF9B-C3FF937A0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992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41885C-7E6A-45F8-9504-3054EEE64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3181896-E33C-4FC9-8B16-E516517D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2CAAE9-68E6-48C5-8F49-ABFF4F3E5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18A061A-DE03-4910-82F6-C4DC9788F2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C335CE7-9013-4A6D-A769-1E923EC1AC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14AC38E-2F2A-413D-B5E8-0FF19C54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F06888D-D5B8-4EFA-BAD1-B4AC489E0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DEF79E1A-FD4A-4774-814C-3D2CEAB58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71706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120AA8-0F72-4102-9287-4E30572A2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467EA00-9627-40C5-9800-6B002A091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551697-D663-4E3D-884E-C99878A50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CDE2B6-54D5-4B88-BC73-BE65E0B3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90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96A22DD-469B-4D25-A857-3D53785F8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3124D59-47D9-4538-9547-482CC02F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83519BC-3210-4042-BC9C-CB40A314B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6714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F3D9FB-0957-491B-9502-1A898B5DB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2B26315-2E76-47F7-8DB7-6F22A5282E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6D41182-13DC-4B9D-966D-E436370E2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59A619-8C1E-4A99-B31C-358A9668D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91A12EA-3138-471C-A670-575950266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59C8EFB-02FC-467F-85ED-0C0A06E8D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483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407A01-49C0-4A79-92A7-F0933198F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C11D55B3-A53B-4CB3-A701-FE0CD866B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A8857D-8BAF-4623-A497-08FAA9A562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FCF15F-99F2-4A3E-925C-62052BE8B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A33AC-A642-4685-890E-41F89017EDB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265B720-5966-4E83-81C0-B64F362D6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07A3792-A957-4BC0-AAF7-11A6E9B9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480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748A0638-F925-4628-8A6C-819B6F8B6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9141BA-D8E5-4638-B45E-56851ABBFF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D1F76C4-A80F-4155-B803-DCDD3D836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9A33AC-A642-4685-890E-41F89017EDB1}" type="datetimeFigureOut">
              <a:rPr lang="pt-BR" smtClean="0"/>
              <a:t>30/03/2021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168B2AC-4E87-4D26-8B1D-2D186345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00DCA58-645F-4127-AC00-2524E0EB7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26F621-E594-44FC-B202-811A565A07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469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51E567DE-826D-45A6-86B0-D60F82E99EC8}"/>
              </a:ext>
            </a:extLst>
          </p:cNvPr>
          <p:cNvSpPr/>
          <p:nvPr/>
        </p:nvSpPr>
        <p:spPr>
          <a:xfrm>
            <a:off x="1381577" y="2017013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6845300" y="787399"/>
            <a:ext cx="4635500" cy="547370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>
            <a:off x="3150838" y="2603527"/>
            <a:ext cx="369446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CaixaDeTexto 7">
            <a:extLst>
              <a:ext uri="{FF2B5EF4-FFF2-40B4-BE49-F238E27FC236}">
                <a16:creationId xmlns:a16="http://schemas.microsoft.com/office/drawing/2014/main" id="{50A45BFF-15E8-443D-BED7-29A0541C732E}"/>
              </a:ext>
            </a:extLst>
          </p:cNvPr>
          <p:cNvSpPr txBox="1"/>
          <p:nvPr/>
        </p:nvSpPr>
        <p:spPr>
          <a:xfrm>
            <a:off x="3393794" y="1229474"/>
            <a:ext cx="3099118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Realizar pedido</a:t>
            </a:r>
          </a:p>
          <a:p>
            <a:pPr marL="342900" indent="-342900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Monitora entrega do pedido</a:t>
            </a:r>
          </a:p>
          <a:p>
            <a:pPr marL="342900" indent="-342900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Trocar produto</a:t>
            </a:r>
          </a:p>
          <a:p>
            <a:pPr marL="342900" indent="-342900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Devolver produto</a:t>
            </a:r>
          </a:p>
          <a:p>
            <a:pPr marL="342900" indent="-342900">
              <a:buFontTx/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Feedback pedido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02BDE7A-C0F5-4FC2-BFB7-914A0C8511B1}"/>
              </a:ext>
            </a:extLst>
          </p:cNvPr>
          <p:cNvSpPr txBox="1"/>
          <p:nvPr/>
        </p:nvSpPr>
        <p:spPr>
          <a:xfrm>
            <a:off x="95250" y="202624"/>
            <a:ext cx="36714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Contexto de Negócio</a:t>
            </a:r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B8B66C83-17FE-4A89-ACE7-F5702D9C22BC}"/>
              </a:ext>
            </a:extLst>
          </p:cNvPr>
          <p:cNvSpPr/>
          <p:nvPr/>
        </p:nvSpPr>
        <p:spPr>
          <a:xfrm>
            <a:off x="1381577" y="3372712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Motoboy</a:t>
            </a:r>
            <a:endParaRPr lang="pt-BR" dirty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06A56F5-6532-4B02-A023-39ABADC33CE3}"/>
              </a:ext>
            </a:extLst>
          </p:cNvPr>
          <p:cNvSpPr/>
          <p:nvPr/>
        </p:nvSpPr>
        <p:spPr>
          <a:xfrm>
            <a:off x="1381578" y="5411035"/>
            <a:ext cx="1769260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  <a:endParaRPr lang="pt-BR" dirty="0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64B05AF-34ED-4174-AC61-D6A435CB173C}"/>
              </a:ext>
            </a:extLst>
          </p:cNvPr>
          <p:cNvSpPr txBox="1"/>
          <p:nvPr/>
        </p:nvSpPr>
        <p:spPr>
          <a:xfrm>
            <a:off x="3393794" y="3193863"/>
            <a:ext cx="280715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Retirar pedido</a:t>
            </a:r>
          </a:p>
          <a:p>
            <a:pPr marL="342900" indent="-342900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Fornece rastreamento</a:t>
            </a:r>
          </a:p>
        </p:txBody>
      </p:sp>
      <p:cxnSp>
        <p:nvCxnSpPr>
          <p:cNvPr id="14" name="Conector reto 13">
            <a:extLst>
              <a:ext uri="{FF2B5EF4-FFF2-40B4-BE49-F238E27FC236}">
                <a16:creationId xmlns:a16="http://schemas.microsoft.com/office/drawing/2014/main" id="{979FE5CA-CD50-4C76-B8FC-75DBCD593660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3159226" y="3810623"/>
            <a:ext cx="373380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6819539-9230-4590-8EE4-78C151EB4DE3}"/>
              </a:ext>
            </a:extLst>
          </p:cNvPr>
          <p:cNvCxnSpPr>
            <a:cxnSpLocks/>
          </p:cNvCxnSpPr>
          <p:nvPr/>
        </p:nvCxnSpPr>
        <p:spPr>
          <a:xfrm>
            <a:off x="3150838" y="5977802"/>
            <a:ext cx="363022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301F95C-E85F-44B1-8073-209D57E58681}"/>
              </a:ext>
            </a:extLst>
          </p:cNvPr>
          <p:cNvSpPr txBox="1"/>
          <p:nvPr/>
        </p:nvSpPr>
        <p:spPr>
          <a:xfrm>
            <a:off x="3393794" y="4833282"/>
            <a:ext cx="390581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Realiza orçamento</a:t>
            </a:r>
          </a:p>
          <a:p>
            <a:pPr marL="342900" indent="-342900" algn="just">
              <a:buFontTx/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Entrega matéria prima</a:t>
            </a:r>
          </a:p>
          <a:p>
            <a:pPr marL="342900" indent="-342900" algn="just">
              <a:buFontTx/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Recebe devolução de matéria prima</a:t>
            </a:r>
          </a:p>
          <a:p>
            <a:pPr marL="342900" indent="-342900" algn="just">
              <a:buAutoNum type="arabicPeriod"/>
            </a:pPr>
            <a:r>
              <a:rPr lang="pt-BR" sz="1500" dirty="0">
                <a:solidFill>
                  <a:srgbClr val="333333"/>
                </a:solidFill>
              </a:rPr>
              <a:t>Troca matéria prima</a:t>
            </a:r>
          </a:p>
        </p:txBody>
      </p:sp>
    </p:spTree>
    <p:extLst>
      <p:ext uri="{BB962C8B-B14F-4D97-AF65-F5344CB8AC3E}">
        <p14:creationId xmlns:p14="http://schemas.microsoft.com/office/powerpoint/2010/main" val="30940407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57467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Cenário: </a:t>
            </a:r>
            <a:r>
              <a:rPr lang="pt-BR" sz="3200" dirty="0">
                <a:solidFill>
                  <a:srgbClr val="333333"/>
                </a:solidFill>
              </a:rPr>
              <a:t>Entrega matéria prima</a:t>
            </a:r>
          </a:p>
          <a:p>
            <a:endParaRPr lang="pt-BR" sz="3200" dirty="0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61781" y="28127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Recebe os produtos que foram solicitado no orçamento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17991" y="22771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1488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7994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Cenário: </a:t>
            </a:r>
            <a:r>
              <a:rPr lang="pt-BR" sz="3200" dirty="0">
                <a:solidFill>
                  <a:srgbClr val="333333"/>
                </a:solidFill>
              </a:rPr>
              <a:t>Recebe devolução de matéria prima</a:t>
            </a:r>
          </a:p>
          <a:p>
            <a:endParaRPr lang="pt-BR" sz="3200" dirty="0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Administração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61781" y="28127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Encaminha produtos ao fornecedor para devolutiva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17991" y="22771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473170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50482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Cenário: </a:t>
            </a:r>
            <a:r>
              <a:rPr lang="pt-BR" sz="3200" dirty="0">
                <a:solidFill>
                  <a:srgbClr val="333333"/>
                </a:solidFill>
              </a:rPr>
              <a:t>Troca matéria prima</a:t>
            </a:r>
          </a:p>
          <a:p>
            <a:pPr algn="just"/>
            <a:endParaRPr lang="pt-BR" sz="3200" dirty="0">
              <a:solidFill>
                <a:srgbClr val="333333"/>
              </a:solidFill>
            </a:endParaRPr>
          </a:p>
          <a:p>
            <a:endParaRPr lang="pt-BR" sz="3200" dirty="0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Administração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61781" y="28127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Encaminha produtos ao fornecedor para</a:t>
            </a:r>
            <a:r>
              <a:rPr lang="pt-BR" sz="1400" u="sng" dirty="0">
                <a:solidFill>
                  <a:schemeClr val="tx1"/>
                </a:solidFill>
              </a:rPr>
              <a:t> </a:t>
            </a:r>
            <a:r>
              <a:rPr lang="pt-BR" sz="1400" dirty="0">
                <a:solidFill>
                  <a:schemeClr val="tx1"/>
                </a:solidFill>
              </a:rPr>
              <a:t>troca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17991" y="22771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6362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42586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Realizar pedido 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850681" y="2825293"/>
            <a:ext cx="1626853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Solicita orçamento dos produto que cliente deseja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64108" y="2264297"/>
            <a:ext cx="0" cy="5609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19064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66103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Monitora entrega do produto 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74481" y="28345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Fornece o rastreamento do motoboy para cliente acompanhar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30691" y="22989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76278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450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Trocar produto 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74481" y="28345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Analisar oportunidade troca do produto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30691" y="22989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7044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46926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Devolver produto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74481" y="28345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Recebe devolutiva do produto que foi enviado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30691" y="22989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675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45021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Feedback pedido</a:t>
            </a:r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Cliente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74481" y="28345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Coleta critica e elogio sobre serviço/produto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30691" y="22989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94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43624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</a:t>
            </a:r>
            <a:r>
              <a:rPr lang="pt-BR" sz="3200" dirty="0">
                <a:solidFill>
                  <a:srgbClr val="333333"/>
                </a:solidFill>
              </a:rPr>
              <a:t>Retirar pedido</a:t>
            </a:r>
          </a:p>
          <a:p>
            <a:endParaRPr lang="pt-BR" sz="3200" dirty="0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Motoboy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61781" y="28127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Retira pedido que tem que ser entregue ao cliente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17991" y="22771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71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54483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/>
              <a:t>Cenário: </a:t>
            </a:r>
            <a:r>
              <a:rPr lang="pt-BR" sz="3200" dirty="0">
                <a:solidFill>
                  <a:srgbClr val="333333"/>
                </a:solidFill>
              </a:rPr>
              <a:t>Fornece rastreamento</a:t>
            </a:r>
          </a:p>
          <a:p>
            <a:endParaRPr lang="pt-BR" sz="3200" dirty="0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Recepção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Motoboy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61781" y="28127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Fornece localização para acompanhamento da entrega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17991" y="22771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923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6D5090BF-4F51-4320-8601-2B5CE0360410}"/>
              </a:ext>
            </a:extLst>
          </p:cNvPr>
          <p:cNvSpPr/>
          <p:nvPr/>
        </p:nvSpPr>
        <p:spPr>
          <a:xfrm>
            <a:off x="5937600" y="812799"/>
            <a:ext cx="5448300" cy="3822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pt-BR" dirty="0"/>
              <a:t>NUTRICIONISTA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BF2763A1-A0E5-4A55-81D1-D62D0B1D6404}"/>
              </a:ext>
            </a:extLst>
          </p:cNvPr>
          <p:cNvCxnSpPr>
            <a:cxnSpLocks/>
          </p:cNvCxnSpPr>
          <p:nvPr/>
        </p:nvCxnSpPr>
        <p:spPr>
          <a:xfrm flipV="1">
            <a:off x="2375416" y="1835650"/>
            <a:ext cx="5284767" cy="2423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CA2FB304-C791-4373-8FDF-AE6736A7700E}"/>
              </a:ext>
            </a:extLst>
          </p:cNvPr>
          <p:cNvSpPr txBox="1"/>
          <p:nvPr/>
        </p:nvSpPr>
        <p:spPr>
          <a:xfrm>
            <a:off x="95250" y="202624"/>
            <a:ext cx="47688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3200" dirty="0"/>
              <a:t>Cenário: </a:t>
            </a:r>
            <a:r>
              <a:rPr lang="pt-BR" sz="3200" dirty="0">
                <a:solidFill>
                  <a:srgbClr val="333333"/>
                </a:solidFill>
              </a:rPr>
              <a:t>Realiza orçamento</a:t>
            </a:r>
          </a:p>
          <a:p>
            <a:endParaRPr lang="pt-BR" sz="3200" dirty="0"/>
          </a:p>
        </p:txBody>
      </p:sp>
      <p:sp>
        <p:nvSpPr>
          <p:cNvPr id="17" name="Cubo 16">
            <a:extLst>
              <a:ext uri="{FF2B5EF4-FFF2-40B4-BE49-F238E27FC236}">
                <a16:creationId xmlns:a16="http://schemas.microsoft.com/office/drawing/2014/main" id="{DABDEB52-DEEE-4902-9412-F1BAA074CF7A}"/>
              </a:ext>
            </a:extLst>
          </p:cNvPr>
          <p:cNvSpPr/>
          <p:nvPr/>
        </p:nvSpPr>
        <p:spPr>
          <a:xfrm>
            <a:off x="7660181" y="1351995"/>
            <a:ext cx="2029919" cy="921566"/>
          </a:xfrm>
          <a:prstGeom prst="cub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Administração</a:t>
            </a:r>
          </a:p>
          <a:p>
            <a:pPr algn="ctr"/>
            <a:r>
              <a:rPr lang="pt-BR" dirty="0"/>
              <a:t>(No operacional)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23F86E3B-0CEB-47D4-A9BF-F7AB2CD3D31B}"/>
              </a:ext>
            </a:extLst>
          </p:cNvPr>
          <p:cNvSpPr/>
          <p:nvPr/>
        </p:nvSpPr>
        <p:spPr>
          <a:xfrm>
            <a:off x="597767" y="1397740"/>
            <a:ext cx="1777649" cy="875821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Fornecedor</a:t>
            </a:r>
            <a:endParaRPr lang="pt-BR" dirty="0"/>
          </a:p>
        </p:txBody>
      </p:sp>
      <p:sp>
        <p:nvSpPr>
          <p:cNvPr id="21" name="Retângulo: Cantos Arredondados 20">
            <a:extLst>
              <a:ext uri="{FF2B5EF4-FFF2-40B4-BE49-F238E27FC236}">
                <a16:creationId xmlns:a16="http://schemas.microsoft.com/office/drawing/2014/main" id="{320B8559-FBEF-4FFF-B0C7-460C89220D40}"/>
              </a:ext>
            </a:extLst>
          </p:cNvPr>
          <p:cNvSpPr/>
          <p:nvPr/>
        </p:nvSpPr>
        <p:spPr>
          <a:xfrm>
            <a:off x="7761781" y="2812757"/>
            <a:ext cx="1712419" cy="92156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chemeClr val="tx1"/>
                </a:solidFill>
              </a:rPr>
              <a:t>Realiza o pedidos dos produtos solicitados e efetua pagamento</a:t>
            </a:r>
          </a:p>
        </p:txBody>
      </p: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C69C1925-824A-4B7D-ADB0-36BC401BCDF6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8617991" y="2277161"/>
            <a:ext cx="0" cy="53559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749593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</TotalTime>
  <Words>243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Leonardo Bezerras</dc:creator>
  <cp:lastModifiedBy>Leonardo Bezerras</cp:lastModifiedBy>
  <cp:revision>20</cp:revision>
  <dcterms:created xsi:type="dcterms:W3CDTF">2021-03-06T05:15:04Z</dcterms:created>
  <dcterms:modified xsi:type="dcterms:W3CDTF">2021-03-30T05:16:34Z</dcterms:modified>
</cp:coreProperties>
</file>