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17018-F659-40D4-8EF0-7227AF25A7CA}" v="882" dt="2020-09-26T18:46:09.44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>
                <a:ea typeface="+mj-lt"/>
                <a:cs typeface="+mj-lt"/>
              </a:rPr>
              <a:t>Usuários e Outros Stakeholders</a:t>
            </a:r>
            <a:endParaRPr lang="pt-BR"/>
          </a:p>
        </p:txBody>
      </p:sp>
      <p:graphicFrame>
        <p:nvGraphicFramePr>
          <p:cNvPr id="5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452697"/>
              </p:ext>
            </p:extLst>
          </p:nvPr>
        </p:nvGraphicFramePr>
        <p:xfrm>
          <a:off x="165573" y="2298316"/>
          <a:ext cx="8784975" cy="314100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23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618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Stakeholders (Outros)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492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Cliente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(afetado)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Será afetado pelo </a:t>
                      </a: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SGNUTRI</a:t>
                      </a: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pois: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Dependendo das características do 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SGNUTRI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terá atendimento de forma fácil e ágil com facilidade no gerenciamento de pedidos.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5171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Fornecedor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(afetado)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Será afetado pelo </a:t>
                      </a:r>
                      <a:r>
                        <a:rPr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SGNUTRI</a:t>
                      </a: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pois:</a:t>
                      </a: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Será gerenciado o controle de estoque, sabendo o que precisa ser reabastecido para não ter acumulo de matéria prima.</a:t>
                      </a:r>
                      <a:endParaRPr kumimoji="0" lang="pt-BR" sz="1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9308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Equipe de desenvolvimento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(envolvido)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Calibri"/>
                        </a:rPr>
                        <a:t>Envolvida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no desenvolvimento 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do </a:t>
                      </a:r>
                      <a:r>
                        <a:rPr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SGNUTRI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Calibri"/>
                        </a:rPr>
                        <a:t>.</a:t>
                      </a:r>
                      <a:endParaRPr kumimoji="0" lang="pt-BR" sz="2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930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Vigilância Sanitária</a:t>
                      </a:r>
                      <a:endParaRPr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SimSun" pitchFamily="2" charset="-122"/>
                          <a:cs typeface="Times New Roman" pitchFamily="18" charset="0"/>
                        </a:rPr>
                        <a:t>Será afetada pela SGNUTRI</a:t>
                      </a:r>
                      <a:r>
                        <a:rPr kumimoji="0" lang="pt-BR" sz="14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SimSun" pitchFamily="2" charset="-122"/>
                          <a:cs typeface="Times New Roman" pitchFamily="18" charset="0"/>
                        </a:rPr>
                        <a:t>, pois: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pt-BR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SimSun" pitchFamily="2" charset="-122"/>
                          <a:cs typeface="Times New Roman" pitchFamily="18" charset="0"/>
                        </a:rPr>
                        <a:t>Terá facilidade em consultar os produtos cadastrados no sistema para verificar se estão dentro da validade.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roup 10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814136"/>
              </p:ext>
            </p:extLst>
          </p:nvPr>
        </p:nvGraphicFramePr>
        <p:xfrm>
          <a:off x="179512" y="1058064"/>
          <a:ext cx="8784976" cy="12497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4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72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5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Stakeholders (Usuários)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Comentários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0469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Proprietários(afetado )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Usará </a:t>
                      </a: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 SGNUTRI para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Gerenciar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Administrar</a:t>
                      </a: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Organizar;</a:t>
                      </a: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ADB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75038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2154</TotalTime>
  <Words>102</Words>
  <Application>Microsoft Office PowerPoint</Application>
  <PresentationFormat>Apresentação na tela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SimSun</vt:lpstr>
      <vt:lpstr>Arial</vt:lpstr>
      <vt:lpstr>Calibri</vt:lpstr>
      <vt:lpstr>Times New Roman</vt:lpstr>
      <vt:lpstr>Impacta2018s2</vt:lpstr>
      <vt:lpstr>Usuários e Outros Stakeholders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341</cp:revision>
  <dcterms:created xsi:type="dcterms:W3CDTF">2005-11-09T16:57:41Z</dcterms:created>
  <dcterms:modified xsi:type="dcterms:W3CDTF">2020-09-28T02:17:58Z</dcterms:modified>
</cp:coreProperties>
</file>