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282" r:id="rId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DB55"/>
    <a:srgbClr val="D63702"/>
    <a:srgbClr val="23239C"/>
    <a:srgbClr val="009BA2"/>
    <a:srgbClr val="0066FF"/>
    <a:srgbClr val="CC3300"/>
    <a:srgbClr val="99CCFF"/>
    <a:srgbClr val="F6F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F06B0-ACA4-44C2-ABD0-9453F1B27DC7}" v="87" dt="2020-09-26T18:54:29.151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03" autoAdjust="0"/>
    <p:restoredTop sz="94660"/>
  </p:normalViewPr>
  <p:slideViewPr>
    <p:cSldViewPr>
      <p:cViewPr varScale="1">
        <p:scale>
          <a:sx n="74" d="100"/>
          <a:sy n="74" d="100"/>
        </p:scale>
        <p:origin x="1440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06D24FE-917D-47E7-B7B1-23473EFFE42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2845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9010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746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3BB893-235C-4D00-9AF0-A078FBAB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141A0F7-AD51-47EC-A47A-80290E3A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2ABACFB-9322-48CB-9D59-9229D128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650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913436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0" y="0"/>
            <a:ext cx="9144000" cy="47251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19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512" y="347460"/>
            <a:ext cx="8784976" cy="651556"/>
          </a:xfrm>
        </p:spPr>
        <p:txBody>
          <a:bodyPr>
            <a:noAutofit/>
          </a:bodyPr>
          <a:lstStyle>
            <a:lvl1pPr algn="l">
              <a:defRPr sz="2800" b="1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9512" y="1124745"/>
            <a:ext cx="8784976" cy="543848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-3991"/>
            <a:ext cx="9144000" cy="2657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754" y="-4223"/>
            <a:ext cx="850750" cy="264871"/>
          </a:xfrm>
          <a:prstGeom prst="rect">
            <a:avLst/>
          </a:prstGeom>
        </p:spPr>
      </p:pic>
      <p:cxnSp>
        <p:nvCxnSpPr>
          <p:cNvPr id="9" name="Conector reto 8"/>
          <p:cNvCxnSpPr/>
          <p:nvPr/>
        </p:nvCxnSpPr>
        <p:spPr>
          <a:xfrm>
            <a:off x="56581" y="1069880"/>
            <a:ext cx="9041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5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2997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5215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pt-BR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86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64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210310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415911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3050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84976" cy="553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9512" y="908720"/>
            <a:ext cx="8784976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9" name="Retângulo 8"/>
          <p:cNvSpPr/>
          <p:nvPr/>
        </p:nvSpPr>
        <p:spPr>
          <a:xfrm>
            <a:off x="0" y="6669360"/>
            <a:ext cx="9144000" cy="196695"/>
          </a:xfrm>
          <a:prstGeom prst="rect">
            <a:avLst/>
          </a:prstGeom>
          <a:solidFill>
            <a:schemeClr val="tx2">
              <a:lumMod val="75000"/>
              <a:alpha val="9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47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Lista de Restrições </a:t>
            </a:r>
          </a:p>
        </p:txBody>
      </p:sp>
      <p:graphicFrame>
        <p:nvGraphicFramePr>
          <p:cNvPr id="3" name="Group 20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341309"/>
              </p:ext>
            </p:extLst>
          </p:nvPr>
        </p:nvGraphicFramePr>
        <p:xfrm>
          <a:off x="71438" y="1052736"/>
          <a:ext cx="9001124" cy="1242276"/>
        </p:xfrm>
        <a:graphic>
          <a:graphicData uri="http://schemas.openxmlformats.org/drawingml/2006/table">
            <a:tbl>
              <a:tblPr/>
              <a:tblGrid>
                <a:gridCol w="50499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32574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703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47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ID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3" marB="4680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Restrições do </a:t>
                      </a:r>
                      <a:r>
                        <a:rPr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SimSun"/>
                          <a:cs typeface="Times New Roman"/>
                        </a:rPr>
                        <a:t>sistema SGNUTRI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3" marB="4680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SimSun" pitchFamily="2" charset="-122"/>
                          <a:cs typeface="Times New Roman" pitchFamily="18" charset="0"/>
                        </a:rPr>
                        <a:t>Lógica</a:t>
                      </a:r>
                      <a:endParaRPr kumimoji="0" lang="pt-BR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SimSun" pitchFamily="2" charset="-122"/>
                        <a:cs typeface="Times New Roman" pitchFamily="18" charset="0"/>
                      </a:endParaRPr>
                    </a:p>
                  </a:txBody>
                  <a:tcPr marL="90000" marR="90000" marT="46803" marB="4680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pt-BR" sz="1400" b="0" i="0" u="none" strike="noStrike" cap="none" normalizeH="0" baseline="0" noProof="0" dirty="0" smtClean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Não há nenhuma restrição que tenha sido imposta pelo nosso cliente.</a:t>
                      </a:r>
                      <a:endParaRPr kumimoji="0" lang="pt-B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3635">
                <a:tc>
                  <a:txBody>
                    <a:bodyPr/>
                    <a:lstStyle/>
                    <a:p>
                      <a:pPr marL="342900" lvl="0" indent="-342900" algn="ctr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kumimoji="0" lang="pt-BR" sz="1400" b="0" i="0" u="none" strike="noStrike" cap="none" normalizeH="0" baseline="0" noProof="0" dirty="0">
                        <a:ln>
                          <a:noFill/>
                        </a:ln>
                        <a:effectLst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None/>
                        <a:tabLst/>
                      </a:pPr>
                      <a:endParaRPr kumimoji="0" lang="pt-B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SimSun"/>
                        <a:cs typeface="Times New Roman"/>
                      </a:endParaRPr>
                    </a:p>
                  </a:txBody>
                  <a:tcPr marT="45723" marB="4572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27900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421604"/>
      </p:ext>
    </p:extLst>
  </p:cSld>
  <p:clrMapOvr>
    <a:masterClrMapping/>
  </p:clrMapOvr>
</p:sld>
</file>

<file path=ppt/theme/theme1.xml><?xml version="1.0" encoding="utf-8"?>
<a:theme xmlns:a="http://schemas.openxmlformats.org/drawingml/2006/main" name="Impacta2018s2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mpacta2018s2" id="{A1E8589F-FF66-4470-859C-60058C014E44}" vid="{91A7332A-CBC4-45D1-AC89-C07A6FE9E570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Impacta2018s2</Template>
  <TotalTime>2140</TotalTime>
  <Words>21</Words>
  <Application>Microsoft Office PowerPoint</Application>
  <PresentationFormat>Apresentação na tela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SimSun</vt:lpstr>
      <vt:lpstr>Arial</vt:lpstr>
      <vt:lpstr>Calibri</vt:lpstr>
      <vt:lpstr>Comic Sans MS</vt:lpstr>
      <vt:lpstr>Times New Roman</vt:lpstr>
      <vt:lpstr>Impacta2018s2</vt:lpstr>
      <vt:lpstr>Lista de Restrições </vt:lpstr>
    </vt:vector>
  </TitlesOfParts>
  <Company>Unitri Digital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Institucional Atech</dc:title>
  <dc:creator>Osvaldo Kotaro Takai - Atech</dc:creator>
  <cp:keywords>ATECH_000_01_00039_I_Apres_Atech.ppt</cp:keywords>
  <cp:lastModifiedBy>Kah</cp:lastModifiedBy>
  <cp:revision>252</cp:revision>
  <dcterms:created xsi:type="dcterms:W3CDTF">2005-11-09T16:57:41Z</dcterms:created>
  <dcterms:modified xsi:type="dcterms:W3CDTF">2020-09-26T19:17:37Z</dcterms:modified>
</cp:coreProperties>
</file>