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0" r:id="rId5"/>
    <p:sldId id="265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D80"/>
    <a:srgbClr val="B86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6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77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CER\Desktop\BANDTEC\PROJETO%20AP1\DevBand\Simulador-joao%20vitor\calculadora%20joao.html" TargetMode="External"/><Relationship Id="rId3" Type="http://schemas.openxmlformats.org/officeDocument/2006/relationships/hyperlink" Target="file:///C:\Users\ACER\Desktop\BANDTEC\PROJETO%20AP1\DevBand\Simulador%20financeiro%20-%20Christian\calculadora.html" TargetMode="External"/><Relationship Id="rId7" Type="http://schemas.openxmlformats.org/officeDocument/2006/relationships/hyperlink" Target="file:///C:\Users\ACER\Desktop\BANDTEC\PROJETO%20AP1\DevBand\Simulador%20financeiro-Matheus\Sensor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ACER\Desktop\BANDTEC\PROJETO%20AP1\DevBand\Simulador%20financeiro-%20Felipe\simulador_financeiro_felipe.html" TargetMode="External"/><Relationship Id="rId5" Type="http://schemas.openxmlformats.org/officeDocument/2006/relationships/hyperlink" Target="file:///C:\Users\ACER\Desktop\BANDTEC\PROJETO%20AP1\DevBand\simulador%20financeiro%20-%20Valmor\simudor_financeiro.html" TargetMode="External"/><Relationship Id="rId4" Type="http://schemas.openxmlformats.org/officeDocument/2006/relationships/hyperlink" Target="file:///C:\Users\ACER\Desktop\BANDTEC\PROJETO%20AP1\DevBand\Similador%20financeiro-Dorival\Dorival%20Calculadora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29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4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3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02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0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:a16="http://schemas.microsoft.com/office/drawing/2014/main" id="{D90F8435-4D6C-4033-86A2-61EEADA7D323}"/>
              </a:ext>
            </a:extLst>
          </p:cNvPr>
          <p:cNvSpPr/>
          <p:nvPr/>
        </p:nvSpPr>
        <p:spPr>
          <a:xfrm>
            <a:off x="573175" y="4802561"/>
            <a:ext cx="3170793" cy="1963826"/>
          </a:xfrm>
          <a:prstGeom prst="rect">
            <a:avLst/>
          </a:prstGeom>
          <a:noFill/>
        </p:spPr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417CAF95-9B6E-413A-A129-8E1184B63125}"/>
              </a:ext>
            </a:extLst>
          </p:cNvPr>
          <p:cNvSpPr/>
          <p:nvPr/>
        </p:nvSpPr>
        <p:spPr>
          <a:xfrm>
            <a:off x="4556665" y="4802561"/>
            <a:ext cx="3294983" cy="1963826"/>
          </a:xfrm>
          <a:prstGeom prst="rect">
            <a:avLst/>
          </a:prstGeom>
          <a:noFill/>
        </p:spPr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DC8BA0D9-42ED-469A-B547-B9110DB18F99}"/>
              </a:ext>
            </a:extLst>
          </p:cNvPr>
          <p:cNvSpPr/>
          <p:nvPr/>
        </p:nvSpPr>
        <p:spPr>
          <a:xfrm>
            <a:off x="8650030" y="2181466"/>
            <a:ext cx="3170793" cy="1963826"/>
          </a:xfrm>
          <a:prstGeom prst="rect">
            <a:avLst/>
          </a:prstGeom>
          <a:noFill/>
        </p:spPr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569DFB42-EF0C-41B9-96DF-EBC706C3D17A}"/>
              </a:ext>
            </a:extLst>
          </p:cNvPr>
          <p:cNvSpPr/>
          <p:nvPr/>
        </p:nvSpPr>
        <p:spPr>
          <a:xfrm>
            <a:off x="8549030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6ED90256-D8BF-4A9A-A67E-BEE90FBCFE32}"/>
              </a:ext>
            </a:extLst>
          </p:cNvPr>
          <p:cNvSpPr/>
          <p:nvPr/>
        </p:nvSpPr>
        <p:spPr>
          <a:xfrm>
            <a:off x="4680855" y="2213800"/>
            <a:ext cx="3170793" cy="1963826"/>
          </a:xfrm>
          <a:prstGeom prst="rect">
            <a:avLst/>
          </a:prstGeom>
          <a:noFill/>
        </p:spPr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C5E9D2F6-9F11-4651-A06B-594FC4FFA697}"/>
              </a:ext>
            </a:extLst>
          </p:cNvPr>
          <p:cNvSpPr/>
          <p:nvPr/>
        </p:nvSpPr>
        <p:spPr>
          <a:xfrm>
            <a:off x="573174" y="2213800"/>
            <a:ext cx="3170793" cy="1963826"/>
          </a:xfrm>
          <a:prstGeom prst="rect">
            <a:avLst/>
          </a:prstGeom>
          <a:noFill/>
        </p:spPr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1FDE26FE-179D-425A-B3F5-9F688A109B6A}"/>
              </a:ext>
            </a:extLst>
          </p:cNvPr>
          <p:cNvSpPr/>
          <p:nvPr/>
        </p:nvSpPr>
        <p:spPr>
          <a:xfrm>
            <a:off x="472174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AF59DB3D-0524-471C-9560-031194BE14C6}"/>
              </a:ext>
            </a:extLst>
          </p:cNvPr>
          <p:cNvSpPr/>
          <p:nvPr/>
        </p:nvSpPr>
        <p:spPr>
          <a:xfrm>
            <a:off x="4478856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274C2982-B8C1-4A24-B113-10A93CC63EE6}"/>
              </a:ext>
            </a:extLst>
          </p:cNvPr>
          <p:cNvSpPr/>
          <p:nvPr/>
        </p:nvSpPr>
        <p:spPr>
          <a:xfrm>
            <a:off x="472174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9" name="AutoShape 14">
            <a:extLst>
              <a:ext uri="{FF2B5EF4-FFF2-40B4-BE49-F238E27FC236}">
                <a16:creationId xmlns:a16="http://schemas.microsoft.com/office/drawing/2014/main" id="{3B9A0690-62AA-4453-B130-EA59D641F5C0}"/>
              </a:ext>
            </a:extLst>
          </p:cNvPr>
          <p:cNvSpPr/>
          <p:nvPr/>
        </p:nvSpPr>
        <p:spPr>
          <a:xfrm>
            <a:off x="4478857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1D2BCD1-241D-45CF-BBDC-E9D3B9987239}"/>
              </a:ext>
            </a:extLst>
          </p:cNvPr>
          <p:cNvSpPr txBox="1"/>
          <p:nvPr/>
        </p:nvSpPr>
        <p:spPr>
          <a:xfrm>
            <a:off x="558602" y="2884842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CHRISTIAN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SILVA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68DADF33-4889-45FE-BEF4-79D04A75815F}"/>
              </a:ext>
            </a:extLst>
          </p:cNvPr>
          <p:cNvSpPr txBox="1"/>
          <p:nvPr/>
        </p:nvSpPr>
        <p:spPr>
          <a:xfrm>
            <a:off x="4680855" y="2881341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DORIVAL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RAMOS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9F36E243-A260-47F4-BB14-70B65FD76580}"/>
              </a:ext>
            </a:extLst>
          </p:cNvPr>
          <p:cNvSpPr txBox="1"/>
          <p:nvPr/>
        </p:nvSpPr>
        <p:spPr>
          <a:xfrm>
            <a:off x="8612519" y="5459259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VALMOR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MACHADO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BFA34F24-F159-4056-B438-23D7D168EC7B}"/>
              </a:ext>
            </a:extLst>
          </p:cNvPr>
          <p:cNvSpPr txBox="1"/>
          <p:nvPr/>
        </p:nvSpPr>
        <p:spPr>
          <a:xfrm>
            <a:off x="8568984" y="2881340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FELIPE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OLEGARIO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52390185-CDBE-403E-9252-F3C8E379D561}"/>
              </a:ext>
            </a:extLst>
          </p:cNvPr>
          <p:cNvSpPr txBox="1"/>
          <p:nvPr/>
        </p:nvSpPr>
        <p:spPr>
          <a:xfrm>
            <a:off x="4542347" y="5467741"/>
            <a:ext cx="3372790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MATHEUS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HENRIQUE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AF8BC9AA-B378-41A4-8470-CBFDA2079E33}"/>
              </a:ext>
            </a:extLst>
          </p:cNvPr>
          <p:cNvSpPr txBox="1"/>
          <p:nvPr/>
        </p:nvSpPr>
        <p:spPr>
          <a:xfrm>
            <a:off x="630633" y="5459260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JOÃO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VITOR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69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36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0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6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FELIPE DA CRUZ OLEGARIO .</cp:lastModifiedBy>
  <cp:revision>16</cp:revision>
  <dcterms:created xsi:type="dcterms:W3CDTF">2020-09-18T14:47:46Z</dcterms:created>
  <dcterms:modified xsi:type="dcterms:W3CDTF">2020-09-23T20:48:16Z</dcterms:modified>
</cp:coreProperties>
</file>