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6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70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26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96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5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77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5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10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3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1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03A6-1810-45A6-9039-E2F1F49B3FA5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294F-BBDB-4BE3-A09F-3444598A2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4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2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1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6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0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3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5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7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ACER</dc:creator>
  <cp:lastModifiedBy>ACER</cp:lastModifiedBy>
  <cp:revision>9</cp:revision>
  <dcterms:created xsi:type="dcterms:W3CDTF">2020-09-18T14:47:46Z</dcterms:created>
  <dcterms:modified xsi:type="dcterms:W3CDTF">2020-09-18T16:19:04Z</dcterms:modified>
</cp:coreProperties>
</file>