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89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68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827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61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00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59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1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62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4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3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41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2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4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5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94A76F-49B7-4BA2-ACB5-7A1EB7E7E587}" type="datetimeFigureOut">
              <a:rPr lang="vi-VN" smtClean="0"/>
              <a:t>09/06/2020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BCF4E7-6831-442B-ACCB-425B6BBEC6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76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19A-E6F0-4683-BA8A-F46093A3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mini-project</a:t>
            </a:r>
            <a:endParaRPr lang="vi-V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BE22BF2-6458-4A6A-8554-36B4F367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936188"/>
          </a:xfrm>
        </p:spPr>
        <p:txBody>
          <a:bodyPr/>
          <a:lstStyle/>
          <a:p>
            <a:r>
              <a:rPr lang="en-US" i="1" dirty="0"/>
              <a:t>OOLT.ICT.20192.Group8</a:t>
            </a:r>
          </a:p>
          <a:p>
            <a:r>
              <a:rPr lang="en-US" dirty="0"/>
              <a:t>Member assignment</a:t>
            </a:r>
            <a:endParaRPr lang="vi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FDBB3C-665E-49FF-967D-648424207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Tien Duc: </a:t>
            </a:r>
            <a:r>
              <a:rPr lang="en-US" sz="2400" dirty="0"/>
              <a:t>Tools for drawing on canvas, undo/redo, file operations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Tri Hung: </a:t>
            </a:r>
            <a:r>
              <a:rPr lang="en-US" sz="2400" dirty="0"/>
              <a:t>Design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Viet Hoang: </a:t>
            </a:r>
            <a:r>
              <a:rPr lang="en-US" sz="2400" dirty="0"/>
              <a:t>Set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598659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F99B-F4CE-4401-BA10-C07FA59C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  <a:endParaRPr lang="vi-V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4F77147-1029-4A14-9E35-12B5FC6C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shape (rectangle, circle, ellipse,…) or a line with the corresponding tools.</a:t>
            </a:r>
          </a:p>
          <a:p>
            <a:r>
              <a:rPr lang="en-US" dirty="0"/>
              <a:t>Use pencil and brush to create custom draw-lines.</a:t>
            </a:r>
          </a:p>
          <a:p>
            <a:r>
              <a:rPr lang="en-US" dirty="0"/>
              <a:t>Select color for the outline and filling.</a:t>
            </a:r>
          </a:p>
          <a:p>
            <a:r>
              <a:rPr lang="en-US" dirty="0"/>
              <a:t>Select the size of the outline.</a:t>
            </a:r>
          </a:p>
          <a:p>
            <a:r>
              <a:rPr lang="en-US" dirty="0"/>
              <a:t>Erase a drawing.</a:t>
            </a:r>
          </a:p>
          <a:p>
            <a:r>
              <a:rPr lang="en-US" dirty="0"/>
              <a:t>Create a new file (new drawing space), open an existing file, save the current file.</a:t>
            </a:r>
          </a:p>
          <a:p>
            <a:r>
              <a:rPr lang="en-US" dirty="0"/>
              <a:t>Undo/Redo a drawing.</a:t>
            </a:r>
          </a:p>
        </p:txBody>
      </p:sp>
    </p:spTree>
    <p:extLst>
      <p:ext uri="{BB962C8B-B14F-4D97-AF65-F5344CB8AC3E}">
        <p14:creationId xmlns:p14="http://schemas.microsoft.com/office/powerpoint/2010/main" val="4220603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42CB-DE23-4928-A253-069E7BF0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27522"/>
            <a:ext cx="2715551" cy="1617163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Use-case diagram</a:t>
            </a:r>
            <a:endParaRPr lang="vi-VN" sz="3600" b="1" dirty="0">
              <a:solidFill>
                <a:schemeClr val="accent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C9027C-ABBD-4F27-811D-62F0100F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2715551" cy="3516365"/>
          </a:xfrm>
        </p:spPr>
        <p:txBody>
          <a:bodyPr>
            <a:normAutofit/>
          </a:bodyPr>
          <a:lstStyle/>
          <a:p>
            <a:r>
              <a:rPr lang="en-US" sz="1400" dirty="0"/>
              <a:t>Paint mini-project</a:t>
            </a:r>
            <a:endParaRPr lang="vi-VN" sz="1400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DAD3044-ECB8-49FB-88F1-2C8F44EAFA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8332" r="5306" b="4673"/>
          <a:stretch/>
        </p:blipFill>
        <p:spPr>
          <a:xfrm>
            <a:off x="3882556" y="0"/>
            <a:ext cx="8309444" cy="6858000"/>
          </a:xfrm>
        </p:spPr>
      </p:pic>
    </p:spTree>
    <p:extLst>
      <p:ext uri="{BB962C8B-B14F-4D97-AF65-F5344CB8AC3E}">
        <p14:creationId xmlns:p14="http://schemas.microsoft.com/office/powerpoint/2010/main" val="8884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E110FB-C783-43A4-80A9-D6D5F11E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1" y="5413157"/>
            <a:ext cx="10561418" cy="66804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sym typeface="Wingdings" panose="05000000000000000000" pitchFamily="2" charset="2"/>
              </a:rPr>
              <a:t>Class diagram</a:t>
            </a:r>
            <a:endParaRPr lang="vi-VN" sz="3600" b="1" dirty="0">
              <a:solidFill>
                <a:schemeClr val="accent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453CD6-EFFA-49AB-AB5D-96C2DC64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873" y="6081202"/>
            <a:ext cx="10561418" cy="493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General overview</a:t>
            </a:r>
            <a:endParaRPr lang="vi-VN" sz="16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C171E9A-ED25-4C72-94B1-E63F48F4D5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8837" r="2005" b="9183"/>
          <a:stretch/>
        </p:blipFill>
        <p:spPr>
          <a:xfrm>
            <a:off x="0" y="-1"/>
            <a:ext cx="12192000" cy="5468646"/>
          </a:xfrm>
        </p:spPr>
      </p:pic>
    </p:spTree>
    <p:extLst>
      <p:ext uri="{BB962C8B-B14F-4D97-AF65-F5344CB8AC3E}">
        <p14:creationId xmlns:p14="http://schemas.microsoft.com/office/powerpoint/2010/main" val="212657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881EBF-485C-422E-AC9A-9F2ED906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/>
          <a:lstStyle/>
          <a:p>
            <a:r>
              <a:rPr lang="en-US" sz="3600" dirty="0"/>
              <a:t>Class diagram</a:t>
            </a:r>
            <a:endParaRPr lang="vi-VN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DE024D-0E56-42CF-8DE6-46A2726C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2" y="2260739"/>
            <a:ext cx="1545762" cy="677770"/>
          </a:xfrm>
        </p:spPr>
        <p:txBody>
          <a:bodyPr anchor="t">
            <a:noAutofit/>
          </a:bodyPr>
          <a:lstStyle/>
          <a:p>
            <a:r>
              <a:rPr lang="en-US" sz="1800" dirty="0"/>
              <a:t>In package </a:t>
            </a:r>
            <a:r>
              <a:rPr lang="en-US" sz="1800" b="1" dirty="0" err="1"/>
              <a:t>paint.tools</a:t>
            </a:r>
            <a:endParaRPr lang="vi-VN" sz="1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E147B0-4992-47CE-A896-D13B16874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4090" r="2346" b="5892"/>
          <a:stretch/>
        </p:blipFill>
        <p:spPr>
          <a:xfrm>
            <a:off x="3142695" y="2207515"/>
            <a:ext cx="9049305" cy="4654499"/>
          </a:xfrm>
        </p:spPr>
      </p:pic>
    </p:spTree>
    <p:extLst>
      <p:ext uri="{BB962C8B-B14F-4D97-AF65-F5344CB8AC3E}">
        <p14:creationId xmlns:p14="http://schemas.microsoft.com/office/powerpoint/2010/main" val="37666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A9B2-708F-4FB0-B5A2-0298EBE1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 diagram</a:t>
            </a:r>
            <a:endParaRPr lang="vi-V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4B7B3-7F08-4B39-B35A-7ED94105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853538"/>
          </a:xfrm>
        </p:spPr>
        <p:txBody>
          <a:bodyPr anchor="t">
            <a:normAutofit/>
          </a:bodyPr>
          <a:lstStyle/>
          <a:p>
            <a:r>
              <a:rPr lang="en-US" sz="1800" dirty="0"/>
              <a:t>In packages </a:t>
            </a:r>
            <a:r>
              <a:rPr lang="en-US" sz="1800" b="1" dirty="0" err="1"/>
              <a:t>paint.file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 err="1"/>
              <a:t>paint.action</a:t>
            </a:r>
            <a:endParaRPr lang="vi-VN" sz="1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885D2E-D408-4405-B9EF-B7A57268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t="11431" r="2685" b="6995"/>
          <a:stretch/>
        </p:blipFill>
        <p:spPr>
          <a:xfrm>
            <a:off x="0" y="2960296"/>
            <a:ext cx="7217546" cy="38977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318EB-4374-492E-93DB-EB81ACC1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 t="16454" r="12966" b="19339"/>
          <a:stretch/>
        </p:blipFill>
        <p:spPr>
          <a:xfrm>
            <a:off x="5796036" y="1"/>
            <a:ext cx="6395964" cy="38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655E-DFA0-4925-AED4-3290F341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ym typeface="Wingdings" panose="05000000000000000000" pitchFamily="2" charset="2"/>
              </a:rPr>
              <a:t>A</a:t>
            </a:r>
            <a:r>
              <a:rPr lang="en-US" sz="4400" dirty="0"/>
              <a:t>pplication demonstration</a:t>
            </a:r>
            <a:endParaRPr lang="vi-V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7E3B-EF21-4676-A3B7-0747FB122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Paint mini-project | </a:t>
            </a:r>
            <a:r>
              <a:rPr lang="en-US" i="1" dirty="0"/>
              <a:t>OOLT.ICT.20192.Group8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983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147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2</vt:lpstr>
      <vt:lpstr>Quotable</vt:lpstr>
      <vt:lpstr>Paint mini-project</vt:lpstr>
      <vt:lpstr>Problem statements</vt:lpstr>
      <vt:lpstr>Use-case diagram</vt:lpstr>
      <vt:lpstr>Class diagram</vt:lpstr>
      <vt:lpstr>Class diagram</vt:lpstr>
      <vt:lpstr>Class diagram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Project</dc:title>
  <dc:creator>Nguyen Viet Hoang 20176762</dc:creator>
  <cp:lastModifiedBy>Nguyen Viet Hoang 20176762</cp:lastModifiedBy>
  <cp:revision>31</cp:revision>
  <dcterms:created xsi:type="dcterms:W3CDTF">2020-06-02T09:13:09Z</dcterms:created>
  <dcterms:modified xsi:type="dcterms:W3CDTF">2020-06-09T16:19:39Z</dcterms:modified>
</cp:coreProperties>
</file>