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6" r:id="rId3"/>
    <p:sldId id="258" r:id="rId4"/>
    <p:sldId id="264" r:id="rId5"/>
    <p:sldId id="265" r:id="rId6"/>
    <p:sldId id="267" r:id="rId7"/>
    <p:sldId id="268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CEE1-0635-477E-8A37-9F789A2186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6BA53-105B-45B2-A243-45878F2B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8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learning?</a:t>
            </a:r>
          </a:p>
          <a:p>
            <a:r>
              <a:rPr lang="en-US" dirty="0" smtClean="0"/>
              <a:t>Why are we learning?</a:t>
            </a:r>
          </a:p>
          <a:p>
            <a:endParaRPr lang="en-US" dirty="0" smtClean="0"/>
          </a:p>
          <a:p>
            <a:r>
              <a:rPr lang="en-US" dirty="0" smtClean="0"/>
              <a:t>Learning</a:t>
            </a:r>
            <a:r>
              <a:rPr lang="en-US" baseline="0" dirty="0" smtClean="0"/>
              <a:t> is getting a degree and doing some extra curricular activities like singing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earn money</a:t>
            </a:r>
          </a:p>
          <a:p>
            <a:r>
              <a:rPr lang="en-US" dirty="0" smtClean="0"/>
              <a:t>To increase knowledge</a:t>
            </a:r>
          </a:p>
          <a:p>
            <a:endParaRPr lang="en-US" dirty="0" smtClean="0"/>
          </a:p>
          <a:p>
            <a:r>
              <a:rPr lang="en-US" dirty="0" smtClean="0"/>
              <a:t>TO PROTECT MY 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people who can sing better than</a:t>
            </a:r>
            <a:r>
              <a:rPr lang="en-US" baseline="0" dirty="0" smtClean="0"/>
              <a:t> a person who learned music from beginning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hear most of people telling</a:t>
            </a:r>
            <a:r>
              <a:rPr lang="en-US" baseline="0" dirty="0" smtClean="0"/>
              <a:t> that I shouldn’t have learned it. Waste of time.</a:t>
            </a:r>
          </a:p>
          <a:p>
            <a:r>
              <a:rPr lang="en-US" baseline="0" dirty="0" smtClean="0"/>
              <a:t>But I’m sure it will help you at least some time but u won’t realize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no body can take it from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4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10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808892-DE2C-49D6-B8F5-A22771A1678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992" y="1793631"/>
            <a:ext cx="8097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WHY ARE WE LEARNING?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5480"/>
            <a:ext cx="8869680" cy="2006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Life is a lesson </a:t>
            </a:r>
            <a:br>
              <a:rPr 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learn from it</a:t>
            </a:r>
            <a:endParaRPr 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2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0" y="0"/>
            <a:ext cx="1227955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72826" y="5787315"/>
            <a:ext cx="8039014" cy="115196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ATKINSON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3" b="411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87549" y="4416356"/>
            <a:ext cx="12192000" cy="2208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knows how far it goes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knows how deep it goes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16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6655" y="5772727"/>
            <a:ext cx="2466109" cy="8589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464" y="2275609"/>
            <a:ext cx="6650181" cy="11519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SLUM DOG MILLIONAIRE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423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3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8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103</TotalTime>
  <Words>123</Words>
  <Application>Microsoft Office PowerPoint</Application>
  <PresentationFormat>Widescreen</PresentationFormat>
  <Paragraphs>25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Impact</vt:lpstr>
      <vt:lpstr>Main Event</vt:lpstr>
      <vt:lpstr>PowerPoint Presentation</vt:lpstr>
      <vt:lpstr>Life is a lesson  learn from it</vt:lpstr>
      <vt:lpstr>RowAN ATKINSON</vt:lpstr>
      <vt:lpstr>PowerPoint Presentation</vt:lpstr>
      <vt:lpstr>PowerPoint Presentation</vt:lpstr>
      <vt:lpstr>PowerPoint Presentation</vt:lpstr>
      <vt:lpstr>PowerPoint Presentation</vt:lpstr>
      <vt:lpstr>SLUM DOG MILLIONAIRE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2020-02-29T17:13:11Z</dcterms:created>
  <dcterms:modified xsi:type="dcterms:W3CDTF">2020-03-01T16:44:40Z</dcterms:modified>
</cp:coreProperties>
</file>