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97" r:id="rId2"/>
    <p:sldId id="310" r:id="rId3"/>
    <p:sldId id="283" r:id="rId4"/>
    <p:sldId id="259" r:id="rId5"/>
    <p:sldId id="260" r:id="rId6"/>
    <p:sldId id="30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CCFF"/>
    <a:srgbClr val="6699FF"/>
    <a:srgbClr val="FF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678" autoAdjust="0"/>
  </p:normalViewPr>
  <p:slideViewPr>
    <p:cSldViewPr snapToGrid="0">
      <p:cViewPr varScale="1">
        <p:scale>
          <a:sx n="64" d="100"/>
          <a:sy n="64" d="100"/>
        </p:scale>
        <p:origin x="13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F3320-4135-4F05-99BE-FB6C2B9B44F1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3A0A0-B301-4744-9D2D-5E0DABB61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3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  <a:r>
              <a:rPr lang="en-US" baseline="0" dirty="0" smtClean="0"/>
              <a:t> evening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3A0A0-B301-4744-9D2D-5E0DABB61C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2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Recommendation system uses simple algorithms which</a:t>
            </a:r>
            <a:r>
              <a:rPr lang="en-US" baseline="0" dirty="0" smtClean="0"/>
              <a:t> aim to provide the most relevant and accurate items to the users by filtering useful stuffs.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3 phases</a:t>
            </a:r>
          </a:p>
          <a:p>
            <a:r>
              <a:rPr lang="en-US" baseline="0" dirty="0" smtClean="0"/>
              <a:t>  information gathering </a:t>
            </a:r>
            <a:r>
              <a:rPr lang="en-US" baseline="0" dirty="0" err="1" smtClean="0"/>
              <a:t>phse</a:t>
            </a:r>
            <a:r>
              <a:rPr lang="en-US" baseline="0" dirty="0" smtClean="0"/>
              <a:t> ,   </a:t>
            </a:r>
          </a:p>
          <a:p>
            <a:r>
              <a:rPr lang="en-US" baseline="0" dirty="0" smtClean="0"/>
              <a:t>    implicit -  user reviewing history or social media</a:t>
            </a:r>
          </a:p>
          <a:p>
            <a:r>
              <a:rPr lang="en-US" baseline="0" dirty="0" smtClean="0"/>
              <a:t>    explicit  -  system prompts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3A0A0-B301-4744-9D2D-5E0DABB61C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9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F9A12B-389A-4E19-BC20-FFF43A2D167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65D972-FC46-431B-B408-C0A8D6E784D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67753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A12B-389A-4E19-BC20-FFF43A2D167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D972-FC46-431B-B408-C0A8D6E7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4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A12B-389A-4E19-BC20-FFF43A2D167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D972-FC46-431B-B408-C0A8D6E7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6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A12B-389A-4E19-BC20-FFF43A2D167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D972-FC46-431B-B408-C0A8D6E7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5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F9A12B-389A-4E19-BC20-FFF43A2D167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65D972-FC46-431B-B408-C0A8D6E784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70302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A12B-389A-4E19-BC20-FFF43A2D167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D972-FC46-431B-B408-C0A8D6E7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7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A12B-389A-4E19-BC20-FFF43A2D167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D972-FC46-431B-B408-C0A8D6E7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7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A12B-389A-4E19-BC20-FFF43A2D167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D972-FC46-431B-B408-C0A8D6E7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2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A12B-389A-4E19-BC20-FFF43A2D167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D972-FC46-431B-B408-C0A8D6E7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79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F9A12B-389A-4E19-BC20-FFF43A2D167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65D972-FC46-431B-B408-C0A8D6E784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1236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F9A12B-389A-4E19-BC20-FFF43A2D167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65D972-FC46-431B-B408-C0A8D6E784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385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DF9A12B-389A-4E19-BC20-FFF43A2D167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365D972-FC46-431B-B408-C0A8D6E784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457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80392" y="474785"/>
            <a:ext cx="10339754" cy="60051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245806" cy="6857999"/>
          </a:xfrm>
          <a:prstGeom prst="rect">
            <a:avLst/>
          </a:prstGeom>
          <a:solidFill>
            <a:srgbClr val="FFF1C5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8269" y="1974666"/>
            <a:ext cx="9144000" cy="103687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800000"/>
                </a:solidFill>
              </a:rPr>
              <a:t>Recommendation Systems</a:t>
            </a:r>
            <a:endParaRPr lang="en-US" sz="4800" b="1" dirty="0">
              <a:solidFill>
                <a:srgbClr val="8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50524" y="5772045"/>
            <a:ext cx="3175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By : </a:t>
            </a:r>
            <a:r>
              <a:rPr lang="en-US" sz="2000" b="1" dirty="0" err="1" smtClean="0"/>
              <a:t>Thevaki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Paramalingam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556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5953" y="158262"/>
            <a:ext cx="8053755" cy="66821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800000"/>
                </a:solidFill>
              </a:rPr>
              <a:t>What are Recommendation Systems?</a:t>
            </a:r>
            <a:endParaRPr lang="en-US" sz="3600" b="1" dirty="0">
              <a:solidFill>
                <a:srgbClr val="8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23192" cy="6857999"/>
          </a:xfrm>
          <a:prstGeom prst="rect">
            <a:avLst/>
          </a:prstGeom>
          <a:solidFill>
            <a:srgbClr val="FFF1C5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99895" y="965814"/>
            <a:ext cx="10515600" cy="2380761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Recommendation engines basically are data filtering tools that make use of algorithms and data to recommend the most relevant items to a particular user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Recommendations </a:t>
            </a:r>
            <a:r>
              <a:rPr lang="en-US" sz="2400" dirty="0"/>
              <a:t>are responsible for 70% of the time people spend watching videos on YouTube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75% of what people are watching on Netflix comes from recommendations, according to McKinsey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/>
              <a:t>Therefore, a food recommendation system can be built for diabetes patients to recommend suitable food items.</a:t>
            </a:r>
          </a:p>
          <a:p>
            <a:pPr algn="just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264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811" y="211547"/>
            <a:ext cx="10370126" cy="7296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</a:rPr>
              <a:t>How most of the Recommendation Systems work?</a:t>
            </a:r>
            <a:endParaRPr lang="en-US" sz="4000" b="1" dirty="0">
              <a:solidFill>
                <a:srgbClr val="800000"/>
              </a:solidFill>
            </a:endParaRPr>
          </a:p>
        </p:txBody>
      </p:sp>
      <p:pic>
        <p:nvPicPr>
          <p:cNvPr id="4" name="image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45761" y="835269"/>
            <a:ext cx="8954477" cy="570620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noFill/>
            <a:miter lim="800000"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0"/>
            <a:ext cx="923192" cy="6857999"/>
          </a:xfrm>
          <a:prstGeom prst="rect">
            <a:avLst/>
          </a:prstGeom>
          <a:solidFill>
            <a:srgbClr val="FFF1C5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3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3690" y="171161"/>
            <a:ext cx="6003547" cy="70629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800000"/>
                </a:solidFill>
              </a:rPr>
              <a:t>Content based filtering</a:t>
            </a:r>
            <a:endParaRPr lang="en-US" sz="3600" b="1" dirty="0">
              <a:solidFill>
                <a:srgbClr val="8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23192" cy="6857999"/>
          </a:xfrm>
          <a:prstGeom prst="rect">
            <a:avLst/>
          </a:prstGeom>
          <a:solidFill>
            <a:srgbClr val="FFF1C5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660777" y="5258671"/>
            <a:ext cx="0" cy="2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305595" y="949243"/>
            <a:ext cx="7384414" cy="5827004"/>
            <a:chOff x="2192382" y="1410162"/>
            <a:chExt cx="6133012" cy="556637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382" y="2455816"/>
              <a:ext cx="2481944" cy="248194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6259" y="1410162"/>
              <a:ext cx="1122747" cy="1377863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6706259" y="3116110"/>
              <a:ext cx="1305626" cy="920687"/>
              <a:chOff x="6706260" y="3828262"/>
              <a:chExt cx="936930" cy="654231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06260" y="3954165"/>
                <a:ext cx="565398" cy="477801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8959" y="3828262"/>
                <a:ext cx="654231" cy="654231"/>
              </a:xfrm>
              <a:prstGeom prst="rect">
                <a:avLst/>
              </a:prstGeom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6616" y="4251086"/>
              <a:ext cx="1522032" cy="100758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8478" y="5582475"/>
              <a:ext cx="2086916" cy="1394060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 flipV="1">
              <a:off x="4205505" y="2099093"/>
              <a:ext cx="2400135" cy="138231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258688" y="3524317"/>
              <a:ext cx="2346952" cy="17247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3901755" y="3948477"/>
              <a:ext cx="2604861" cy="995929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3901755" y="4035700"/>
              <a:ext cx="2696451" cy="198237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9615643" y="1532486"/>
            <a:ext cx="2576356" cy="923330"/>
            <a:chOff x="9179589" y="4797006"/>
            <a:chExt cx="2889432" cy="92333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9179589" y="5014498"/>
              <a:ext cx="808083" cy="1239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9179589" y="5582475"/>
              <a:ext cx="764516" cy="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987672" y="4797006"/>
              <a:ext cx="20813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Already bought</a:t>
              </a:r>
            </a:p>
            <a:p>
              <a:endParaRPr lang="en-US" dirty="0"/>
            </a:p>
            <a:p>
              <a:r>
                <a:rPr lang="en-US" dirty="0" smtClean="0"/>
                <a:t>Recommended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79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247" y="71835"/>
            <a:ext cx="5165436" cy="62142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800000"/>
                </a:solidFill>
              </a:rPr>
              <a:t>C</a:t>
            </a:r>
            <a:r>
              <a:rPr lang="en-US" sz="3600" b="1" dirty="0" smtClean="0">
                <a:solidFill>
                  <a:srgbClr val="800000"/>
                </a:solidFill>
              </a:rPr>
              <a:t>ollaborative filtering</a:t>
            </a:r>
            <a:endParaRPr lang="en-US" sz="36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345" y="978167"/>
            <a:ext cx="11113655" cy="576349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23192" cy="6857999"/>
          </a:xfrm>
          <a:prstGeom prst="rect">
            <a:avLst/>
          </a:prstGeom>
          <a:solidFill>
            <a:srgbClr val="FFF1C5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2" r="17662"/>
          <a:stretch/>
        </p:blipFill>
        <p:spPr>
          <a:xfrm>
            <a:off x="3920941" y="4330175"/>
            <a:ext cx="914401" cy="14155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41" y="1509243"/>
            <a:ext cx="770526" cy="14211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61460">
            <a:off x="7622722" y="1005287"/>
            <a:ext cx="1176661" cy="8192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4" t="8816" r="29900" b="7989"/>
          <a:stretch/>
        </p:blipFill>
        <p:spPr>
          <a:xfrm>
            <a:off x="7993337" y="2357751"/>
            <a:ext cx="636857" cy="942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337" y="3875314"/>
            <a:ext cx="669237" cy="66923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337" y="5537609"/>
            <a:ext cx="685194" cy="646366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4659332" y="1439359"/>
            <a:ext cx="2970067" cy="121481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8" idx="1"/>
          </p:cNvCxnSpPr>
          <p:nvPr/>
        </p:nvCxnSpPr>
        <p:spPr>
          <a:xfrm>
            <a:off x="4659332" y="2631532"/>
            <a:ext cx="3334005" cy="19761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9" idx="1"/>
          </p:cNvCxnSpPr>
          <p:nvPr/>
        </p:nvCxnSpPr>
        <p:spPr>
          <a:xfrm>
            <a:off x="4691467" y="2654172"/>
            <a:ext cx="3301870" cy="155576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823707" y="4544551"/>
            <a:ext cx="3298183" cy="59877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0" idx="1"/>
          </p:cNvCxnSpPr>
          <p:nvPr/>
        </p:nvCxnSpPr>
        <p:spPr>
          <a:xfrm>
            <a:off x="4835342" y="5139877"/>
            <a:ext cx="3157995" cy="72091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23707" y="1749793"/>
            <a:ext cx="2955021" cy="279475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835342" y="3050677"/>
            <a:ext cx="3190131" cy="157474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4599549" y="2739625"/>
            <a:ext cx="3522342" cy="304032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9615643" y="1532486"/>
            <a:ext cx="2576356" cy="923330"/>
            <a:chOff x="9179589" y="4797006"/>
            <a:chExt cx="2889432" cy="92333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9179589" y="5014498"/>
              <a:ext cx="808083" cy="1239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 flipV="1">
              <a:off x="9179589" y="5582475"/>
              <a:ext cx="764516" cy="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9987672" y="4797006"/>
              <a:ext cx="20813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Already bought</a:t>
              </a:r>
            </a:p>
            <a:p>
              <a:endParaRPr lang="en-US" dirty="0"/>
            </a:p>
            <a:p>
              <a:r>
                <a:rPr lang="en-US" dirty="0" smtClean="0"/>
                <a:t>Recommended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979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319" y="2520661"/>
            <a:ext cx="2584673" cy="723701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800000"/>
                </a:solidFill>
              </a:rPr>
              <a:t>Thank You</a:t>
            </a:r>
            <a:endParaRPr lang="en-US" sz="4000" b="1" dirty="0">
              <a:solidFill>
                <a:srgbClr val="8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23192" cy="6857999"/>
          </a:xfrm>
          <a:prstGeom prst="rect">
            <a:avLst/>
          </a:prstGeom>
          <a:solidFill>
            <a:srgbClr val="FFF1C5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4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2249</TotalTime>
  <Words>156</Words>
  <Application>Microsoft Office PowerPoint</Application>
  <PresentationFormat>Widescreen</PresentationFormat>
  <Paragraphs>29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Crop</vt:lpstr>
      <vt:lpstr>Recommendation Systems</vt:lpstr>
      <vt:lpstr>What are Recommendation Systems?</vt:lpstr>
      <vt:lpstr>How most of the Recommendation Systems work?</vt:lpstr>
      <vt:lpstr>Content based filtering</vt:lpstr>
      <vt:lpstr>Collaborative filtering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144</cp:revision>
  <dcterms:created xsi:type="dcterms:W3CDTF">2019-02-13T17:39:45Z</dcterms:created>
  <dcterms:modified xsi:type="dcterms:W3CDTF">2020-02-19T16:10:15Z</dcterms:modified>
</cp:coreProperties>
</file>