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859" y="2281442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The world with 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9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95" y="293077"/>
            <a:ext cx="8596668" cy="656492"/>
          </a:xfrm>
        </p:spPr>
        <p:txBody>
          <a:bodyPr/>
          <a:lstStyle/>
          <a:p>
            <a:r>
              <a:rPr lang="en-US" dirty="0" smtClean="0"/>
              <a:t>What is Augmented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71" y="1193436"/>
            <a:ext cx="8596668" cy="3053249"/>
          </a:xfrm>
        </p:spPr>
        <p:txBody>
          <a:bodyPr/>
          <a:lstStyle/>
          <a:p>
            <a:r>
              <a:rPr lang="en-US" dirty="0"/>
              <a:t>The foundation of augmented reality lies in </a:t>
            </a:r>
            <a:r>
              <a:rPr lang="en-US" b="1" dirty="0"/>
              <a:t>adding a layer to the real world</a:t>
            </a:r>
            <a:r>
              <a:rPr lang="en-US" dirty="0"/>
              <a:t>. Augmented reality is a combination of actual reality. It adds information to the world around us and when executed you are able to interact with all of it in a very real human 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Augmented reality takes the real world of the present, and projects digital imagery and sound into it.</a:t>
            </a:r>
            <a:r>
              <a:rPr lang="en-US" dirty="0"/>
              <a:t> You will never realize the different between the real world and the augmented reality world. Using augmented reality is like watching a movie without television.</a:t>
            </a:r>
            <a:endParaRPr lang="en-US" dirty="0"/>
          </a:p>
        </p:txBody>
      </p:sp>
      <p:pic>
        <p:nvPicPr>
          <p:cNvPr id="1026" name="Picture 2" descr="https://1.bp.blogspot.com/-j2JNg9JsP64/WPTSE4-t3SI/AAAAAAAAAAM/6PEbL4kyuEg_4Z6zMf7rNqKFzEWsjEwAACLcB/s320/m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08" y="3936374"/>
            <a:ext cx="5037991" cy="28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97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10" y="205154"/>
            <a:ext cx="8596668" cy="718038"/>
          </a:xfrm>
        </p:spPr>
        <p:txBody>
          <a:bodyPr/>
          <a:lstStyle/>
          <a:p>
            <a:r>
              <a:rPr lang="en-US" dirty="0" smtClean="0"/>
              <a:t>Areas where augmented reality is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087" y="1151794"/>
            <a:ext cx="6035852" cy="56358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Games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Construction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Advertising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Sport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 smtClean="0"/>
              <a:t>arts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Healthcare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Architecture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Entertainment</a:t>
            </a:r>
            <a:endParaRPr lang="en-US" dirty="0"/>
          </a:p>
        </p:txBody>
      </p:sp>
      <p:pic>
        <p:nvPicPr>
          <p:cNvPr id="2050" name="Picture 2" descr="https://2.bp.blogspot.com/-ZVB_4IzIZ30/WPTScfXR5QI/AAAAAAAAAAQ/oGQS0ZVV9U0TWiyerEEn4R8KUMbtVBIaACLcB/s320/contru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27" y="2773728"/>
            <a:ext cx="4947573" cy="27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04" y="156918"/>
            <a:ext cx="8596668" cy="656492"/>
          </a:xfrm>
        </p:spPr>
        <p:txBody>
          <a:bodyPr/>
          <a:lstStyle/>
          <a:p>
            <a:r>
              <a:rPr lang="en-US" dirty="0" smtClean="0"/>
              <a:t>Augmented </a:t>
            </a:r>
            <a:r>
              <a:rPr lang="en-US" dirty="0"/>
              <a:t>reality</a:t>
            </a:r>
            <a:r>
              <a:rPr lang="en-US" dirty="0" smtClean="0"/>
              <a:t> in 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95" y="1083347"/>
            <a:ext cx="8596668" cy="1576142"/>
          </a:xfrm>
        </p:spPr>
        <p:txBody>
          <a:bodyPr/>
          <a:lstStyle/>
          <a:p>
            <a:r>
              <a:rPr lang="en-US" b="1" i="1" dirty="0" err="1"/>
              <a:t>PokemonGo</a:t>
            </a:r>
            <a:r>
              <a:rPr lang="en-US" dirty="0"/>
              <a:t> considered the breakthrough AR app for gaming. A map of the current environment displays on the screen and a rustle of grass indicate the presence of a Pokémon; a tap of the touchscreen brings up the capture display. In AR mode, the screen displays Pokémon in the user’s real-world environment.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8" y="3281246"/>
            <a:ext cx="5561504" cy="31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86" y="345830"/>
            <a:ext cx="8596668" cy="929054"/>
          </a:xfrm>
        </p:spPr>
        <p:txBody>
          <a:bodyPr/>
          <a:lstStyle/>
          <a:p>
            <a:r>
              <a:rPr lang="en-US" dirty="0" smtClean="0"/>
              <a:t>Augmented </a:t>
            </a:r>
            <a:r>
              <a:rPr lang="en-US" dirty="0"/>
              <a:t>reality</a:t>
            </a:r>
            <a:r>
              <a:rPr lang="en-US" dirty="0" smtClean="0"/>
              <a:t>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2" y="1670538"/>
            <a:ext cx="6629400" cy="2180494"/>
          </a:xfrm>
        </p:spPr>
        <p:txBody>
          <a:bodyPr>
            <a:normAutofit/>
          </a:bodyPr>
          <a:lstStyle/>
          <a:p>
            <a:r>
              <a:rPr lang="en-US" b="1" i="1" dirty="0"/>
              <a:t>Google </a:t>
            </a:r>
            <a:r>
              <a:rPr lang="en-US" b="1" i="1" dirty="0" smtClean="0"/>
              <a:t>glass</a:t>
            </a:r>
          </a:p>
          <a:p>
            <a:endParaRPr lang="en-US" b="1" i="1" dirty="0" smtClean="0"/>
          </a:p>
          <a:p>
            <a:r>
              <a:rPr lang="en-US" b="1" i="1" dirty="0" smtClean="0"/>
              <a:t>Microsoft </a:t>
            </a:r>
            <a:r>
              <a:rPr lang="en-US" b="1" i="1" dirty="0"/>
              <a:t>HoloLens </a:t>
            </a:r>
            <a:endParaRPr lang="en-US" b="1" i="1" dirty="0" smtClean="0"/>
          </a:p>
          <a:p>
            <a:endParaRPr lang="en-US" b="1" i="1" dirty="0" smtClean="0"/>
          </a:p>
          <a:p>
            <a:r>
              <a:rPr lang="en-US" b="1" i="1" dirty="0" smtClean="0"/>
              <a:t>Sony </a:t>
            </a:r>
            <a:r>
              <a:rPr lang="en-US" b="1" i="1" dirty="0"/>
              <a:t>smart eye glass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3" y="2753946"/>
            <a:ext cx="4613031" cy="30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742" y="143607"/>
            <a:ext cx="8596668" cy="762000"/>
          </a:xfrm>
        </p:spPr>
        <p:txBody>
          <a:bodyPr/>
          <a:lstStyle/>
          <a:p>
            <a:r>
              <a:rPr lang="en-US" dirty="0" smtClean="0"/>
              <a:t>Virtual Reality vs Augmented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2" y="1415562"/>
            <a:ext cx="9029700" cy="4642338"/>
          </a:xfrm>
        </p:spPr>
        <p:txBody>
          <a:bodyPr>
            <a:normAutofit/>
          </a:bodyPr>
          <a:lstStyle/>
          <a:p>
            <a:r>
              <a:rPr lang="en-US" dirty="0"/>
              <a:t>Virtual reality creates an </a:t>
            </a:r>
            <a:r>
              <a:rPr lang="en-US" b="1" dirty="0"/>
              <a:t>imaginary realit</a:t>
            </a:r>
            <a:r>
              <a:rPr lang="en-US" dirty="0"/>
              <a:t>y while playing games and watching movies. Virtual reality makes a digital world to 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ugmented </a:t>
            </a:r>
            <a:r>
              <a:rPr lang="en-US" dirty="0"/>
              <a:t>reality makes a </a:t>
            </a:r>
            <a:r>
              <a:rPr lang="en-US" b="1" dirty="0"/>
              <a:t>digital layer </a:t>
            </a:r>
            <a:r>
              <a:rPr lang="en-US" dirty="0"/>
              <a:t>in the real world.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Both augmented reality and virtual reality use same technology. Augmented reality </a:t>
            </a:r>
            <a:r>
              <a:rPr lang="en-US" b="1" dirty="0"/>
              <a:t>adds components to the real world</a:t>
            </a:r>
            <a:r>
              <a:rPr lang="en-US" dirty="0"/>
              <a:t>. Burt virtual reality creates </a:t>
            </a:r>
            <a:r>
              <a:rPr lang="en-US" b="1" dirty="0"/>
              <a:t>its’ own reality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virtual </a:t>
            </a:r>
            <a:r>
              <a:rPr lang="en-US" dirty="0"/>
              <a:t>reality you have to </a:t>
            </a:r>
            <a:r>
              <a:rPr lang="en-US" b="1" dirty="0"/>
              <a:t>stick in one place</a:t>
            </a:r>
            <a:r>
              <a:rPr lang="en-US" dirty="0"/>
              <a:t>. So it can cause problems while using virtual reality in real world environment. </a:t>
            </a:r>
            <a:r>
              <a:rPr lang="en-US" dirty="0" smtClean="0"/>
              <a:t>But </a:t>
            </a:r>
            <a:r>
              <a:rPr lang="en-US" dirty="0"/>
              <a:t>augmented reality is </a:t>
            </a:r>
            <a:r>
              <a:rPr lang="en-US" b="1" dirty="0"/>
              <a:t>easier</a:t>
            </a:r>
            <a:r>
              <a:rPr lang="en-US" dirty="0"/>
              <a:t>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4" y="213946"/>
            <a:ext cx="8596668" cy="841131"/>
          </a:xfrm>
        </p:spPr>
        <p:txBody>
          <a:bodyPr/>
          <a:lstStyle/>
          <a:p>
            <a:r>
              <a:rPr lang="en-US" dirty="0" smtClean="0"/>
              <a:t>Drawbacks of Augmented </a:t>
            </a:r>
            <a:r>
              <a:rPr lang="en-US" dirty="0"/>
              <a:t>reality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1503485"/>
            <a:ext cx="8667333" cy="4537877"/>
          </a:xfrm>
        </p:spPr>
        <p:txBody>
          <a:bodyPr/>
          <a:lstStyle/>
          <a:p>
            <a:r>
              <a:rPr lang="en-US" b="1" i="1" dirty="0" smtClean="0"/>
              <a:t>Diminished reality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We </a:t>
            </a:r>
            <a:r>
              <a:rPr lang="en-US" dirty="0"/>
              <a:t>can remove the objects from the live videos</a:t>
            </a:r>
            <a:r>
              <a:rPr lang="en-US" dirty="0" smtClean="0"/>
              <a:t>. </a:t>
            </a:r>
            <a:r>
              <a:rPr lang="en-US" dirty="0"/>
              <a:t>Everyone will live their own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life </a:t>
            </a:r>
            <a:r>
              <a:rPr lang="en-US" dirty="0"/>
              <a:t>without contacting </a:t>
            </a:r>
            <a:r>
              <a:rPr lang="en-US" dirty="0" smtClean="0"/>
              <a:t>others.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Health Problems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E</a:t>
            </a:r>
            <a:r>
              <a:rPr lang="en-US" dirty="0" smtClean="0"/>
              <a:t>ye </a:t>
            </a:r>
            <a:r>
              <a:rPr lang="en-US" dirty="0"/>
              <a:t>strain and psychological problems.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Addiction</a:t>
            </a:r>
          </a:p>
          <a:p>
            <a:pPr marL="0" indent="0">
              <a:buNone/>
            </a:pPr>
            <a:r>
              <a:rPr lang="en-US" dirty="0" smtClean="0"/>
              <a:t>     People </a:t>
            </a:r>
            <a:r>
              <a:rPr lang="en-US" dirty="0"/>
              <a:t>will become addicted to augmented reality applications.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411" y="4873869"/>
            <a:ext cx="3103359" cy="9202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The world with Augmented Reality</vt:lpstr>
      <vt:lpstr>What is Augmented Reality?</vt:lpstr>
      <vt:lpstr>Areas where augmented reality is used</vt:lpstr>
      <vt:lpstr>Augmented reality in Gaming</vt:lpstr>
      <vt:lpstr>Augmented reality Equipment</vt:lpstr>
      <vt:lpstr>Virtual Reality vs Augmented Reality</vt:lpstr>
      <vt:lpstr>Drawbacks of Augmented reality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with Augmented Reality</dc:title>
  <dc:creator>Dell</dc:creator>
  <cp:lastModifiedBy>Dell</cp:lastModifiedBy>
  <cp:revision>3</cp:revision>
  <dcterms:created xsi:type="dcterms:W3CDTF">2020-02-19T15:36:12Z</dcterms:created>
  <dcterms:modified xsi:type="dcterms:W3CDTF">2020-02-19T16:04:19Z</dcterms:modified>
</cp:coreProperties>
</file>