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9" r:id="rId3"/>
    <p:sldId id="262" r:id="rId4"/>
    <p:sldId id="263" r:id="rId5"/>
    <p:sldId id="271" r:id="rId6"/>
    <p:sldId id="257" r:id="rId7"/>
    <p:sldId id="264" r:id="rId8"/>
    <p:sldId id="265" r:id="rId9"/>
    <p:sldId id="261" r:id="rId10"/>
    <p:sldId id="272" r:id="rId11"/>
    <p:sldId id="260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06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80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8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9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3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062" y="2014129"/>
            <a:ext cx="1172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Stream API &amp; Lambda Expression </a:t>
            </a:r>
          </a:p>
          <a:p>
            <a:pPr algn="ctr"/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Java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7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8" y="509809"/>
            <a:ext cx="6490898" cy="817828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 about Stream API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023" y="2133600"/>
            <a:ext cx="10823331" cy="344951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(such as a collection) on which to perform a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chain of intermediate operations, which form a stream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terminal operation, which executes the stream pipeline and produces a result 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33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188" y="413095"/>
            <a:ext cx="4687106" cy="782659"/>
          </a:xfrm>
        </p:spPr>
        <p:txBody>
          <a:bodyPr/>
          <a:lstStyle/>
          <a:p>
            <a:r>
              <a:rPr lang="en-US" b="1" dirty="0" smtClean="0"/>
              <a:t>Lambda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350" y="1538653"/>
            <a:ext cx="10847850" cy="4897316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clear and concise way to represent one method interface using an expression</a:t>
            </a: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iterate, filter and extract data from collection</a:t>
            </a: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Don't need to define the method again for providing the implementation. Here, we just write the implementation code.</a:t>
            </a: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lambda expression is treated as a function, so compiler does not create .Class file.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1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303" y="207795"/>
            <a:ext cx="8911687" cy="76507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need lambda expression?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185" y="4199791"/>
            <a:ext cx="10425283" cy="22537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(argument-list) -&gt; {body}  </a:t>
            </a:r>
            <a:endParaRPr lang="en-US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Argument-list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 can be empty or non-empty as well.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Arrow-token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 is used to link arguments-list and body of expression.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Body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It contains expressions and statements for lambda expression.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01617" y="3124200"/>
            <a:ext cx="8911687" cy="765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implement lambda expression?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89185" y="1082991"/>
            <a:ext cx="10873692" cy="1503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the implementation of Functional </a:t>
            </a:r>
            <a:r>
              <a:rPr lang="en-US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(An interface which has only one abstract method</a:t>
            </a:r>
            <a:r>
              <a:rPr lang="en-US" dirty="0"/>
              <a:t> 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3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coding.</a:t>
            </a:r>
          </a:p>
          <a:p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7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9501" y="319309"/>
            <a:ext cx="3667198" cy="747490"/>
          </a:xfrm>
        </p:spPr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 err="1" smtClean="0"/>
              <a:t>Lamda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10" y="693054"/>
            <a:ext cx="6848144" cy="542639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draw();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LambdaExpressionExample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main(String[]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width=10;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//without lambda,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implementation using anonymous class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d=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draw(){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("Drawing "+width);} 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};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d.draw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}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2372" y="46747"/>
            <a:ext cx="3667198" cy="74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Without </a:t>
            </a:r>
            <a:r>
              <a:rPr lang="en-US" b="1" dirty="0" err="1" smtClean="0">
                <a:solidFill>
                  <a:schemeClr val="tx1"/>
                </a:solidFill>
              </a:rPr>
              <a:t>Lamda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3831" y="1228388"/>
            <a:ext cx="4718538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FunctionalInterface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//It is optional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draw();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LambdaExpressionExample2 {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main(String[]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{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width=10;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//with lambda  </a:t>
            </a:r>
          </a:p>
          <a:p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Drawable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d2=()-&gt;{  </a:t>
            </a:r>
          </a:p>
          <a:p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("Drawing "+width);  </a:t>
            </a:r>
          </a:p>
          <a:p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};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d2.draw();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5189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878" y="70196"/>
            <a:ext cx="9839398" cy="7035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Lambda </a:t>
            </a:r>
            <a:r>
              <a:rPr lang="en-US" b="1" dirty="0" smtClean="0"/>
              <a:t>Expression </a:t>
            </a:r>
            <a:r>
              <a:rPr lang="en-US" b="1" dirty="0" smtClean="0"/>
              <a:t>with multiple parameters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449" y="879232"/>
            <a:ext cx="6603021" cy="56007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Addable{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add(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LambdaExpressionExample5{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main(String[]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{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// Multiple parameters in lambda expression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Addable ad1=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(ad1.add(10,20));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// Multiple parameters with data type in lambda expression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Addable ad2=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lang="en-US" sz="16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b)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(ad2.add(100,200));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}  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66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7441" y="5380749"/>
            <a:ext cx="3148453" cy="852998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92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746" y="246040"/>
            <a:ext cx="9126941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faced before implementing Stream API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807" y="2239108"/>
            <a:ext cx="1035282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implementing the operations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loops over and over again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max(salary),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employee_name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above SQL expression automatically returns the maximum salaried employee's details, without doing any computation on the developer's end.  Using collections framework in Java, a developer has to use loops and make repeated checks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can’t we do something similar with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 processors are available at ease, a Java developer has to write parallel code processing that can be pretty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error-prone.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618" y="483434"/>
            <a:ext cx="5267398" cy="800243"/>
          </a:xfrm>
        </p:spPr>
        <p:txBody>
          <a:bodyPr/>
          <a:lstStyle/>
          <a:p>
            <a:r>
              <a:rPr lang="en-US" b="1" dirty="0" smtClean="0"/>
              <a:t>Stream API – Java 8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015" y="1940169"/>
            <a:ext cx="9684604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 called Stream that lets you process data in a declarative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way.</a:t>
            </a:r>
          </a:p>
          <a:p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treams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leverage multi-core architectures without you having to write a single line of multithread code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478" y="193286"/>
            <a:ext cx="8911687" cy="52768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Stream API Implementation compared with Java 7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5" y="833731"/>
            <a:ext cx="5257798" cy="59084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7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List&lt;Transaction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for(Transaction t: transactions){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groceryTransactions.add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Collections.sort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new Comparator(){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compare(Transaction t1, Transaction t2){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t2.getValue().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compareTo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(t1.getValue());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List&lt;Integer&gt;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transactionIds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for(Transaction t: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groceryTransactions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transactionsIds.add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t.getId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2514408"/>
            <a:ext cx="594946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 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List&lt;Integer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transactionsIds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transactions.stream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.filter(t -&gt;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.sorted(comparing(Transaction::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).reversed())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.map(Transaction::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.collect(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712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494" y="325171"/>
            <a:ext cx="3640821" cy="809036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Parallel Stream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516" y="1441938"/>
            <a:ext cx="9579096" cy="879231"/>
          </a:xfrm>
        </p:spPr>
        <p:txBody>
          <a:bodyPr/>
          <a:lstStyle/>
          <a:p>
            <a:r>
              <a:rPr lang="en-US" dirty="0"/>
              <a:t>Streams API will internally decompose your query to leverage the multiple cores on your computer.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883686"/>
            <a:ext cx="762586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List&lt;Integer&gt; </a:t>
            </a:r>
            <a:r>
              <a:rPr lang="en-US" dirty="0" err="1"/>
              <a:t>transactionsIds</a:t>
            </a:r>
            <a:r>
              <a:rPr lang="en-US" dirty="0"/>
              <a:t> = </a:t>
            </a:r>
          </a:p>
          <a:p>
            <a:r>
              <a:rPr lang="en-US" dirty="0"/>
              <a:t>    </a:t>
            </a:r>
            <a:r>
              <a:rPr lang="en-US" dirty="0" err="1"/>
              <a:t>transactions.parallelStream</a:t>
            </a:r>
            <a:r>
              <a:rPr lang="en-US" dirty="0"/>
              <a:t>()</a:t>
            </a:r>
          </a:p>
          <a:p>
            <a:r>
              <a:rPr lang="en-US" dirty="0"/>
              <a:t>                .filter(t -&gt; </a:t>
            </a:r>
            <a:r>
              <a:rPr lang="en-US" dirty="0" err="1"/>
              <a:t>t.getType</a:t>
            </a:r>
            <a:r>
              <a:rPr lang="en-US" dirty="0"/>
              <a:t>() == </a:t>
            </a:r>
            <a:r>
              <a:rPr lang="en-US" dirty="0" err="1"/>
              <a:t>Transaction.GROCERY</a:t>
            </a:r>
            <a:r>
              <a:rPr lang="en-US" dirty="0"/>
              <a:t>)</a:t>
            </a:r>
          </a:p>
          <a:p>
            <a:r>
              <a:rPr lang="en-US" dirty="0"/>
              <a:t>                .sorted(comparing(Transaction::</a:t>
            </a:r>
            <a:r>
              <a:rPr lang="en-US" dirty="0" err="1"/>
              <a:t>getValue</a:t>
            </a:r>
            <a:r>
              <a:rPr lang="en-US" dirty="0"/>
              <a:t>).reversed())</a:t>
            </a:r>
          </a:p>
          <a:p>
            <a:r>
              <a:rPr lang="en-US" dirty="0"/>
              <a:t>                .map(Transaction::</a:t>
            </a:r>
            <a:r>
              <a:rPr lang="en-US" dirty="0" err="1"/>
              <a:t>getId</a:t>
            </a:r>
            <a:r>
              <a:rPr lang="en-US" dirty="0"/>
              <a:t>)</a:t>
            </a:r>
          </a:p>
          <a:p>
            <a:r>
              <a:rPr lang="en-US" dirty="0"/>
              <a:t>                .collect(</a:t>
            </a:r>
            <a:r>
              <a:rPr lang="en-US" dirty="0" err="1"/>
              <a:t>toList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7328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671" y="184495"/>
            <a:ext cx="4493675" cy="6947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Stream API?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5" y="1213339"/>
            <a:ext cx="11377246" cy="503799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elements from a source that supports aggregate operations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elements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A stream provides an interface to a sequenced set of values of a specific element type. However, streams don’t actually store elements; they are computed on demand.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Streams consume from a data-providing source such as collections, arrays, or I/O resources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 Stream supports aggregate operations like 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filter, map, limit, reduce, find, match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so on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stream operations return a stream themselves. This allows operations to be chained to form a larger pipeline. </a:t>
            </a:r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iteration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 to collections, which are iterated explicitly 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do the iteration behind the scenes for you.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313" y="211733"/>
            <a:ext cx="8911687" cy="64887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Stream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938" y="3529043"/>
            <a:ext cx="10102361" cy="2617694"/>
          </a:xfr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List&lt;Integer&gt;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transactionsIds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transactions.parallelStream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.filter(t -&gt;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t.getType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Transaction.GROCERY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filter elements given a predicate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.sorted(comparing(Transaction::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getValue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).reversed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//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sort the elements given a comparator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.map(Transaction::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extract information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.collect(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that is not a Stream; here, a List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t="14736" b="14569"/>
          <a:stretch/>
        </p:blipFill>
        <p:spPr>
          <a:xfrm>
            <a:off x="1722774" y="1125415"/>
            <a:ext cx="8415619" cy="1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88986"/>
              </p:ext>
            </p:extLst>
          </p:nvPr>
        </p:nvGraphicFramePr>
        <p:xfrm>
          <a:off x="87923" y="61355"/>
          <a:ext cx="11957540" cy="65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770">
                  <a:extLst>
                    <a:ext uri="{9D8B030D-6E8A-4147-A177-3AD203B41FA5}">
                      <a16:colId xmlns:a16="http://schemas.microsoft.com/office/drawing/2014/main" val="2158280991"/>
                    </a:ext>
                  </a:extLst>
                </a:gridCol>
                <a:gridCol w="5978770">
                  <a:extLst>
                    <a:ext uri="{9D8B030D-6E8A-4147-A177-3AD203B41FA5}">
                      <a16:colId xmlns:a16="http://schemas.microsoft.com/office/drawing/2014/main" val="2229504669"/>
                    </a:ext>
                  </a:extLst>
                </a:gridCol>
              </a:tblGrid>
              <a:tr h="40163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Intermediate Operations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 Operations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4711059"/>
                  </a:ext>
                </a:extLst>
              </a:tr>
              <a:tr h="7679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 operations that can be connected are called intermediate operations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that close a stream pipeline are called terminal operations.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6014796"/>
                  </a:ext>
                </a:extLst>
              </a:tr>
              <a:tr h="990339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filter()- 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takes a predicate as an argument and returns a stream including all elements that match the given predicate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- to receive elements from a steam and store them in a collection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6021390"/>
                  </a:ext>
                </a:extLst>
              </a:tr>
              <a:tr h="829669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map() - produces one output value of a different type 'X' for each input value of type 'Y'.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reduce() - performs a reduction on the elements of the stream with the given function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6025609"/>
                  </a:ext>
                </a:extLst>
              </a:tr>
              <a:tr h="4822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distinct()-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stream with unique elements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toArray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- convert stream to array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253562"/>
                  </a:ext>
                </a:extLst>
              </a:tr>
              <a:tr h="5230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sorted() -  to sort a stream of elements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findFirst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 first element from stream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7466063"/>
                  </a:ext>
                </a:extLst>
              </a:tr>
              <a:tr h="13036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peek() - returns a stream consisting of the elements of this stream, additionally performing the provided action on each element as elements are consumed from the resulting stream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forEach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- iterating over all elements of a stream and perform some operation on each of them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0651259"/>
                  </a:ext>
                </a:extLst>
              </a:tr>
              <a:tr h="5397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limit(N)- returns first N elements in the encounter order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min() - to select the smallest element in the stream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63400237"/>
                  </a:ext>
                </a:extLst>
              </a:tr>
              <a:tr h="69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skip(n)-</a:t>
                      </a:r>
                      <a:r>
                        <a:rPr lang="en-US" sz="180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skips the first n elements in the encounter order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max()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to select the largest element in the stream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400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6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080" y="238874"/>
            <a:ext cx="5768560" cy="78103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 vs 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79387"/>
              </p:ext>
            </p:extLst>
          </p:nvPr>
        </p:nvGraphicFramePr>
        <p:xfrm>
          <a:off x="589085" y="1343919"/>
          <a:ext cx="11289322" cy="4635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44661">
                  <a:extLst>
                    <a:ext uri="{9D8B030D-6E8A-4147-A177-3AD203B41FA5}">
                      <a16:colId xmlns:a16="http://schemas.microsoft.com/office/drawing/2014/main" val="2499619929"/>
                    </a:ext>
                  </a:extLst>
                </a:gridCol>
                <a:gridCol w="5644661">
                  <a:extLst>
                    <a:ext uri="{9D8B030D-6E8A-4147-A177-3AD203B41FA5}">
                      <a16:colId xmlns:a16="http://schemas.microsoft.com/office/drawing/2014/main" val="803902353"/>
                    </a:ext>
                  </a:extLst>
                </a:gridCol>
              </a:tblGrid>
              <a:tr h="424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23933"/>
                  </a:ext>
                </a:extLst>
              </a:tr>
              <a:tr h="424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data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computations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2934"/>
                  </a:ext>
                </a:extLst>
              </a:tr>
              <a:tr h="148155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 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n-memory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structure, which holds all the values that the data structure currently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has.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 in the collection has to be computed before it can be added to the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stream is a conceptually fixed data structure in which elements are computed on demand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09306"/>
                  </a:ext>
                </a:extLst>
              </a:tr>
              <a:tr h="23046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iteration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List&lt;String&gt;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new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&lt;&gt;(); </a:t>
                      </a: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for(Transaction t: transactions){      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transactionIds.add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t.getId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());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iteration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List&lt;Integer&gt;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   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transactions.stream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().map(Transaction::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getId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.collect(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toList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());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522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772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PowerPoint Presentation</vt:lpstr>
      <vt:lpstr>Problems faced before implementing Stream API</vt:lpstr>
      <vt:lpstr>Stream API – Java 8 </vt:lpstr>
      <vt:lpstr>Stream API Implementation compared with Java 7</vt:lpstr>
      <vt:lpstr>Parallel Stream</vt:lpstr>
      <vt:lpstr>What is Stream API?</vt:lpstr>
      <vt:lpstr>Implementation of Stream API</vt:lpstr>
      <vt:lpstr>PowerPoint Presentation</vt:lpstr>
      <vt:lpstr>Collection vs Stream</vt:lpstr>
      <vt:lpstr>Summary about Stream API</vt:lpstr>
      <vt:lpstr>Lambda Expression</vt:lpstr>
      <vt:lpstr>Why we need lambda expression?</vt:lpstr>
      <vt:lpstr>With Lamda</vt:lpstr>
      <vt:lpstr>Lambda Expression with multiple parameters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2020-02-18T13:40:30Z</dcterms:created>
  <dcterms:modified xsi:type="dcterms:W3CDTF">2020-02-18T18:26:38Z</dcterms:modified>
</cp:coreProperties>
</file>