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9" r:id="rId3"/>
    <p:sldId id="262" r:id="rId4"/>
    <p:sldId id="263" r:id="rId5"/>
    <p:sldId id="257" r:id="rId6"/>
    <p:sldId id="264" r:id="rId7"/>
    <p:sldId id="265" r:id="rId8"/>
    <p:sldId id="261" r:id="rId9"/>
    <p:sldId id="260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06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80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8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owtodoinjava.com/java8/stream-sorted-method/" TargetMode="External"/><Relationship Id="rId13" Type="http://schemas.openxmlformats.org/officeDocument/2006/relationships/hyperlink" Target="https://howtodoinjava.com/java8/java-stream-min/" TargetMode="External"/><Relationship Id="rId3" Type="http://schemas.openxmlformats.org/officeDocument/2006/relationships/hyperlink" Target="https://howtodoinjava.com/java8/stream-map-example/" TargetMode="External"/><Relationship Id="rId7" Type="http://schemas.openxmlformats.org/officeDocument/2006/relationships/hyperlink" Target="https://howtodoinjava.com/java8/convert-stream-to-array/" TargetMode="External"/><Relationship Id="rId12" Type="http://schemas.openxmlformats.org/officeDocument/2006/relationships/hyperlink" Target="https://howtodoinjava.com/java8/java-stream-limit-method-example/" TargetMode="External"/><Relationship Id="rId2" Type="http://schemas.openxmlformats.org/officeDocument/2006/relationships/hyperlink" Target="https://howtodoinjava.com/java8/java-stream-filter-examp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todoinjava.com/java8/java-stream-distinct-examples/" TargetMode="External"/><Relationship Id="rId11" Type="http://schemas.openxmlformats.org/officeDocument/2006/relationships/hyperlink" Target="https://howtodoinjava.com/java8/java-stream-foreach/" TargetMode="External"/><Relationship Id="rId5" Type="http://schemas.openxmlformats.org/officeDocument/2006/relationships/hyperlink" Target="https://howtodoinjava.com/java8/java-stream-foreachordered/" TargetMode="External"/><Relationship Id="rId15" Type="http://schemas.openxmlformats.org/officeDocument/2006/relationships/hyperlink" Target="https://howtodoinjava.com/java8/java-stream-max/" TargetMode="External"/><Relationship Id="rId10" Type="http://schemas.openxmlformats.org/officeDocument/2006/relationships/hyperlink" Target="https://howtodoinjava.com/java8/java-stream-peek-example/" TargetMode="External"/><Relationship Id="rId4" Type="http://schemas.openxmlformats.org/officeDocument/2006/relationships/hyperlink" Target="https://howtodoinjava.com/java8/stream-flatmap-example/" TargetMode="External"/><Relationship Id="rId9" Type="http://schemas.openxmlformats.org/officeDocument/2006/relationships/hyperlink" Target="https://howtodoinjava.com/java8/stream-findfirst-findany/" TargetMode="External"/><Relationship Id="rId14" Type="http://schemas.openxmlformats.org/officeDocument/2006/relationships/hyperlink" Target="https://howtodoinjava.com/java8/stream-skip-exampl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062" y="2014129"/>
            <a:ext cx="1172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API &amp; Lambda Expression </a:t>
            </a:r>
          </a:p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Java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7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795" y="416025"/>
            <a:ext cx="8911687" cy="765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Why we need lambda expression?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618" y="4147037"/>
            <a:ext cx="8915400" cy="1866901"/>
          </a:xfrm>
        </p:spPr>
        <p:txBody>
          <a:bodyPr>
            <a:normAutofit/>
          </a:bodyPr>
          <a:lstStyle/>
          <a:p>
            <a:r>
              <a:rPr lang="en-US" dirty="0"/>
              <a:t>(argument-list) -&gt; {body} 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Argument-list</a:t>
            </a:r>
            <a:r>
              <a:rPr lang="en-US" b="1" dirty="0"/>
              <a:t>:</a:t>
            </a:r>
            <a:r>
              <a:rPr lang="en-US" dirty="0"/>
              <a:t> It can be empty or non-empty as well.</a:t>
            </a:r>
          </a:p>
          <a:p>
            <a:pPr marL="0" indent="0">
              <a:buNone/>
            </a:pPr>
            <a:r>
              <a:rPr lang="en-US" b="1" dirty="0" smtClean="0"/>
              <a:t>Arrow-token</a:t>
            </a:r>
            <a:r>
              <a:rPr lang="en-US" b="1" dirty="0"/>
              <a:t>:</a:t>
            </a:r>
            <a:r>
              <a:rPr lang="en-US" dirty="0"/>
              <a:t> It is used to link arguments-list and body of expression.</a:t>
            </a:r>
          </a:p>
          <a:p>
            <a:pPr marL="0" indent="0">
              <a:buNone/>
            </a:pPr>
            <a:r>
              <a:rPr lang="en-US" b="1" dirty="0" smtClean="0"/>
              <a:t>Body</a:t>
            </a:r>
            <a:r>
              <a:rPr lang="en-US" b="1" dirty="0"/>
              <a:t>:</a:t>
            </a:r>
            <a:r>
              <a:rPr lang="en-US" dirty="0"/>
              <a:t> It contains expressions and statements for lambda expression.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01617" y="3124200"/>
            <a:ext cx="8911687" cy="765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implement lambda expression?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01618" y="1359875"/>
            <a:ext cx="9634781" cy="1116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the implementation of Functional interface.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coding.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7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649" y="319309"/>
            <a:ext cx="3667198" cy="747490"/>
          </a:xfrm>
        </p:spPr>
        <p:txBody>
          <a:bodyPr/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Lamda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21" y="1324707"/>
            <a:ext cx="5086471" cy="4548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draw();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LambdaExpressionExample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main(String[]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width=10;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//without lambda,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implementation using anonymous class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d=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draw(){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("Drawing "+width);}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};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d.draw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}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61649" y="319309"/>
            <a:ext cx="3667198" cy="74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Without </a:t>
            </a:r>
            <a:r>
              <a:rPr lang="en-US" b="1" dirty="0" err="1" smtClean="0">
                <a:solidFill>
                  <a:schemeClr val="tx1"/>
                </a:solidFill>
              </a:rPr>
              <a:t>Lamda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9269" y="1729550"/>
            <a:ext cx="60960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FunctionalInterface</a:t>
            </a:r>
            <a:r>
              <a:rPr lang="en-US" sz="1200" dirty="0"/>
              <a:t>  //It is optional  </a:t>
            </a:r>
          </a:p>
          <a:p>
            <a:r>
              <a:rPr lang="en-US" sz="1200" b="1" dirty="0"/>
              <a:t>interface</a:t>
            </a:r>
            <a:r>
              <a:rPr lang="en-US" sz="1200" dirty="0"/>
              <a:t> </a:t>
            </a:r>
            <a:r>
              <a:rPr lang="en-US" sz="1200" dirty="0" err="1"/>
              <a:t>Drawable</a:t>
            </a:r>
            <a:r>
              <a:rPr lang="en-US" sz="1200" dirty="0"/>
              <a:t>{  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b="1" dirty="0"/>
              <a:t>void</a:t>
            </a:r>
            <a:r>
              <a:rPr lang="en-US" sz="1200" dirty="0"/>
              <a:t> draw();  </a:t>
            </a:r>
          </a:p>
          <a:p>
            <a:r>
              <a:rPr lang="en-US" sz="1200" dirty="0"/>
              <a:t>}  </a:t>
            </a:r>
          </a:p>
          <a:p>
            <a:r>
              <a:rPr lang="en-US" sz="1200" dirty="0"/>
              <a:t>  </a:t>
            </a:r>
          </a:p>
          <a:p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b="1" dirty="0"/>
              <a:t>class</a:t>
            </a:r>
            <a:r>
              <a:rPr lang="en-US" sz="1200" dirty="0"/>
              <a:t> LambdaExpressionExample2 {  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public</a:t>
            </a:r>
            <a:r>
              <a:rPr lang="en-US" sz="1200" dirty="0"/>
              <a:t> </a:t>
            </a:r>
            <a:r>
              <a:rPr lang="en-US" sz="1200" b="1" dirty="0"/>
              <a:t>static</a:t>
            </a:r>
            <a:r>
              <a:rPr lang="en-US" sz="1200" dirty="0"/>
              <a:t> </a:t>
            </a:r>
            <a:r>
              <a:rPr lang="en-US" sz="1200" b="1" dirty="0"/>
              <a:t>void</a:t>
            </a:r>
            <a:r>
              <a:rPr lang="en-US" sz="1200" dirty="0"/>
              <a:t> main(String[] </a:t>
            </a:r>
            <a:r>
              <a:rPr lang="en-US" sz="1200" dirty="0" err="1"/>
              <a:t>args</a:t>
            </a:r>
            <a:r>
              <a:rPr lang="en-US" sz="1200" dirty="0"/>
              <a:t>) {  </a:t>
            </a:r>
          </a:p>
          <a:p>
            <a:r>
              <a:rPr lang="en-US" sz="1200" dirty="0"/>
              <a:t>        </a:t>
            </a:r>
            <a:r>
              <a:rPr lang="en-US" sz="1200" b="1" dirty="0" err="1"/>
              <a:t>int</a:t>
            </a:r>
            <a:r>
              <a:rPr lang="en-US" sz="1200" dirty="0"/>
              <a:t> width=10;  </a:t>
            </a:r>
          </a:p>
          <a:p>
            <a:r>
              <a:rPr lang="en-US" sz="1200" dirty="0"/>
              <a:t>          </a:t>
            </a:r>
          </a:p>
          <a:p>
            <a:r>
              <a:rPr lang="en-US" sz="1200" dirty="0"/>
              <a:t>        //with lambda  </a:t>
            </a:r>
          </a:p>
          <a:p>
            <a:r>
              <a:rPr lang="en-US" sz="1200" dirty="0"/>
              <a:t>        </a:t>
            </a:r>
            <a:r>
              <a:rPr lang="en-US" sz="1200" b="1" dirty="0" err="1"/>
              <a:t>Drawable</a:t>
            </a:r>
            <a:r>
              <a:rPr lang="en-US" sz="1200" dirty="0"/>
              <a:t> d2=()-&gt;{  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("Drawing "+width);  </a:t>
            </a:r>
          </a:p>
          <a:p>
            <a:r>
              <a:rPr lang="en-US" sz="1200" dirty="0"/>
              <a:t>        };  </a:t>
            </a:r>
          </a:p>
          <a:p>
            <a:r>
              <a:rPr lang="en-US" sz="1200" dirty="0"/>
              <a:t>        d2.draw();  </a:t>
            </a:r>
          </a:p>
          <a:p>
            <a:r>
              <a:rPr lang="en-US" sz="1200" dirty="0"/>
              <a:t>    }  </a:t>
            </a:r>
          </a:p>
          <a:p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5189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578" y="290004"/>
            <a:ext cx="9839398" cy="7035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Lambda expression with multiple 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441" y="1204547"/>
            <a:ext cx="5724598" cy="51874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interface</a:t>
            </a:r>
            <a:r>
              <a:rPr lang="en-US" sz="1200" dirty="0">
                <a:solidFill>
                  <a:schemeClr val="tx1"/>
                </a:solidFill>
              </a:rPr>
              <a:t> Addable{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 add(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 err="1">
                <a:solidFill>
                  <a:schemeClr val="tx1"/>
                </a:solidFill>
              </a:rPr>
              <a:t>a,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 b);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public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class</a:t>
            </a:r>
            <a:r>
              <a:rPr lang="en-US" sz="1200" dirty="0">
                <a:solidFill>
                  <a:schemeClr val="tx1"/>
                </a:solidFill>
              </a:rPr>
              <a:t> LambdaExpressionExample5{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</a:t>
            </a:r>
            <a:r>
              <a:rPr lang="en-US" sz="1200" b="1" dirty="0">
                <a:solidFill>
                  <a:schemeClr val="tx1"/>
                </a:solidFill>
              </a:rPr>
              <a:t>public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static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void</a:t>
            </a:r>
            <a:r>
              <a:rPr lang="en-US" sz="1200" dirty="0">
                <a:solidFill>
                  <a:schemeClr val="tx1"/>
                </a:solidFill>
              </a:rPr>
              <a:t> main(String[] </a:t>
            </a:r>
            <a:r>
              <a:rPr lang="en-US" sz="1200" dirty="0" err="1">
                <a:solidFill>
                  <a:schemeClr val="tx1"/>
                </a:solidFill>
              </a:rPr>
              <a:t>args</a:t>
            </a:r>
            <a:r>
              <a:rPr lang="en-US" sz="1200" dirty="0">
                <a:solidFill>
                  <a:schemeClr val="tx1"/>
                </a:solidFill>
              </a:rPr>
              <a:t>) 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// Multiple parameters in lambda expression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Addable ad1=(</a:t>
            </a:r>
            <a:r>
              <a:rPr lang="en-US" sz="1200" dirty="0" err="1">
                <a:solidFill>
                  <a:schemeClr val="tx1"/>
                </a:solidFill>
              </a:rPr>
              <a:t>a,b</a:t>
            </a:r>
            <a:r>
              <a:rPr lang="en-US" sz="1200" dirty="0">
                <a:solidFill>
                  <a:schemeClr val="tx1"/>
                </a:solidFill>
              </a:rPr>
              <a:t>)-&gt;(</a:t>
            </a:r>
            <a:r>
              <a:rPr lang="en-US" sz="1200" dirty="0" err="1">
                <a:solidFill>
                  <a:schemeClr val="tx1"/>
                </a:solidFill>
              </a:rPr>
              <a:t>a+b</a:t>
            </a:r>
            <a:r>
              <a:rPr lang="en-US" sz="1200" dirty="0">
                <a:solidFill>
                  <a:schemeClr val="tx1"/>
                </a:solidFill>
              </a:rPr>
              <a:t>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System.out.println</a:t>
            </a:r>
            <a:r>
              <a:rPr lang="en-US" sz="1200" dirty="0">
                <a:solidFill>
                  <a:schemeClr val="tx1"/>
                </a:solidFill>
              </a:rPr>
              <a:t>(ad1.add(10,20));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// Multiple parameters with data type in lambda expression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Addable ad2=(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 err="1">
                <a:solidFill>
                  <a:schemeClr val="tx1"/>
                </a:solidFill>
              </a:rPr>
              <a:t>a,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 b)-&gt;(</a:t>
            </a:r>
            <a:r>
              <a:rPr lang="en-US" sz="1200" dirty="0" err="1">
                <a:solidFill>
                  <a:schemeClr val="tx1"/>
                </a:solidFill>
              </a:rPr>
              <a:t>a+b</a:t>
            </a:r>
            <a:r>
              <a:rPr lang="en-US" sz="1200" dirty="0">
                <a:solidFill>
                  <a:schemeClr val="tx1"/>
                </a:solidFill>
              </a:rPr>
              <a:t>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System.out.println</a:t>
            </a:r>
            <a:r>
              <a:rPr lang="en-US" sz="1200" dirty="0">
                <a:solidFill>
                  <a:schemeClr val="tx1"/>
                </a:solidFill>
              </a:rPr>
              <a:t>(ad2.add(100,200));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  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6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663" y="325172"/>
            <a:ext cx="8911687" cy="809036"/>
          </a:xfrm>
        </p:spPr>
        <p:txBody>
          <a:bodyPr/>
          <a:lstStyle/>
          <a:p>
            <a:r>
              <a:rPr lang="en-US" b="1" dirty="0" err="1" smtClean="0"/>
              <a:t>Lamda</a:t>
            </a:r>
            <a:r>
              <a:rPr lang="en-US" b="1" dirty="0" smtClean="0"/>
              <a:t> expression : for each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432" y="1236784"/>
            <a:ext cx="4458506" cy="49969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import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 err="1">
                <a:solidFill>
                  <a:schemeClr val="tx1"/>
                </a:solidFill>
              </a:rPr>
              <a:t>java.util</a:t>
            </a:r>
            <a:r>
              <a:rPr lang="en-US" sz="1200" dirty="0">
                <a:solidFill>
                  <a:schemeClr val="tx1"/>
                </a:solidFill>
              </a:rPr>
              <a:t>.*;  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public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class</a:t>
            </a:r>
            <a:r>
              <a:rPr lang="en-US" sz="1200" dirty="0">
                <a:solidFill>
                  <a:schemeClr val="tx1"/>
                </a:solidFill>
              </a:rPr>
              <a:t> LambdaExpressionExample7{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</a:t>
            </a:r>
            <a:r>
              <a:rPr lang="en-US" sz="1200" b="1" dirty="0">
                <a:solidFill>
                  <a:schemeClr val="tx1"/>
                </a:solidFill>
              </a:rPr>
              <a:t>public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static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void</a:t>
            </a:r>
            <a:r>
              <a:rPr lang="en-US" sz="1200" dirty="0">
                <a:solidFill>
                  <a:schemeClr val="tx1"/>
                </a:solidFill>
              </a:rPr>
              <a:t> main(String[] </a:t>
            </a:r>
            <a:r>
              <a:rPr lang="en-US" sz="1200" dirty="0" err="1">
                <a:solidFill>
                  <a:schemeClr val="tx1"/>
                </a:solidFill>
              </a:rPr>
              <a:t>args</a:t>
            </a:r>
            <a:r>
              <a:rPr lang="en-US" sz="1200" dirty="0">
                <a:solidFill>
                  <a:schemeClr val="tx1"/>
                </a:solidFill>
              </a:rPr>
              <a:t>) {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List&lt;String&gt; list=</a:t>
            </a:r>
            <a:r>
              <a:rPr lang="en-US" sz="1200" b="1" dirty="0">
                <a:solidFill>
                  <a:schemeClr val="tx1"/>
                </a:solidFill>
              </a:rPr>
              <a:t>new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 err="1">
                <a:solidFill>
                  <a:schemeClr val="tx1"/>
                </a:solidFill>
              </a:rPr>
              <a:t>ArrayList</a:t>
            </a:r>
            <a:r>
              <a:rPr lang="en-US" sz="1200" dirty="0">
                <a:solidFill>
                  <a:schemeClr val="tx1"/>
                </a:solidFill>
              </a:rPr>
              <a:t>&lt;String&gt;();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list.add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ankit</a:t>
            </a:r>
            <a:r>
              <a:rPr lang="en-US" sz="1200" dirty="0">
                <a:solidFill>
                  <a:schemeClr val="tx1"/>
                </a:solidFill>
              </a:rPr>
              <a:t>");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list.add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mayank</a:t>
            </a:r>
            <a:r>
              <a:rPr lang="en-US" sz="1200" dirty="0">
                <a:solidFill>
                  <a:schemeClr val="tx1"/>
                </a:solidFill>
              </a:rPr>
              <a:t>");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list.add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irfan</a:t>
            </a:r>
            <a:r>
              <a:rPr lang="en-US" sz="1200" dirty="0">
                <a:solidFill>
                  <a:schemeClr val="tx1"/>
                </a:solidFill>
              </a:rPr>
              <a:t>");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list.add</a:t>
            </a:r>
            <a:r>
              <a:rPr lang="en-US" sz="1200" dirty="0">
                <a:solidFill>
                  <a:schemeClr val="tx1"/>
                </a:solidFill>
              </a:rPr>
              <a:t>("jai");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</a:t>
            </a:r>
            <a:r>
              <a:rPr lang="en-US" sz="1200" dirty="0" err="1">
                <a:solidFill>
                  <a:schemeClr val="tx1"/>
                </a:solidFill>
              </a:rPr>
              <a:t>list.forEach</a:t>
            </a:r>
            <a:r>
              <a:rPr lang="en-US" sz="1200" dirty="0">
                <a:solidFill>
                  <a:schemeClr val="tx1"/>
                </a:solidFill>
              </a:rPr>
              <a:t>(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    (n)-&gt;</a:t>
            </a:r>
            <a:r>
              <a:rPr lang="en-US" sz="1200" dirty="0" err="1">
                <a:solidFill>
                  <a:schemeClr val="tx1"/>
                </a:solidFill>
              </a:rPr>
              <a:t>System.out.println</a:t>
            </a:r>
            <a:r>
              <a:rPr lang="en-US" sz="1200" dirty="0">
                <a:solidFill>
                  <a:schemeClr val="tx1"/>
                </a:solidFill>
              </a:rPr>
              <a:t>(n)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    );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  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7441" y="5380749"/>
            <a:ext cx="3148453" cy="852998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92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746" y="246040"/>
            <a:ext cx="9126941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faced before implementing Stream API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807" y="2239108"/>
            <a:ext cx="1035282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data in a declarative way similar to SQL statements.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max(salary),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employee_name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above SQL expression automatically returns the maximum salaried employee's details, without doing any computation on the developer's end.  Using collections framework in Java, a developer has to use loops and make repeated checks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can’t we do something similar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 processors are available at ease, a Java developer has to write parallel code processing that can be pretty error-prone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618" y="483434"/>
            <a:ext cx="5267398" cy="800243"/>
          </a:xfrm>
        </p:spPr>
        <p:txBody>
          <a:bodyPr/>
          <a:lstStyle/>
          <a:p>
            <a:r>
              <a:rPr lang="en-US" b="1" dirty="0" smtClean="0"/>
              <a:t>Stream API – Java 8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015" y="2379785"/>
            <a:ext cx="9684604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abstraction called Stream that lets you process data in a declarative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way.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streams can leverage multi-core architectures without you having to write a single line of multithread code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478" y="193286"/>
            <a:ext cx="8911687" cy="5276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Stream API Implementation compared with Java 7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5" y="833731"/>
            <a:ext cx="5257798" cy="59084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7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List&lt;Transaction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for(Transaction t: transactions){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t.getType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Transaction.GROCERY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groceryTransactions.add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new Comparator(){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compare(Transaction t1, Transaction t2){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t2.getValue().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(t1.getValue());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List&lt;Integer&gt;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transactionIds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for(Transaction t: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transactionsIds.add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t.getId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514408"/>
            <a:ext cx="594946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 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List&lt;Integer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transactionsIds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transactions.stream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.filter(t -&gt;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t.getType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==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Transaction.GROCERY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.sorted(comparing(Transaction::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).reversed())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.map(Transaction::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.collect(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712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148" y="421887"/>
            <a:ext cx="4493675" cy="6947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Stream API?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16" y="1274884"/>
            <a:ext cx="11377246" cy="465113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elements from a source that supports aggregate operations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elements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 A stream provides an interface to a sequenced set of values of a specific element type. However, streams don’t actually store elements; they are computed on demand.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 Streams consume from a data-providing source such as collections, arrays, or I/O resources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 Stream supports aggregate operations like filter, map, limit, reduce, find, match, and so 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stream operations return a stream themselves. This allows operations to be chained to form a larger pipeline. This enables certain optimizations, such as laziness and short-circuiting, which we explore later.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iteration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 to collections, which are iterated explicitly (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iteration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stream operations do the iteration behind the scenes for you.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0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313" y="211733"/>
            <a:ext cx="8911687" cy="64887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 of Stream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123" y="3529043"/>
            <a:ext cx="7702270" cy="2617694"/>
          </a:xfr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List&lt;Integer&gt;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transactionsIds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transactions.parallelStream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.filter(t -&gt;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t.getType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Transaction.GROCERY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.sorted(comparing(Transaction::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).reversed())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.map(Transaction::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.collect(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736" b="14569"/>
          <a:stretch/>
        </p:blipFill>
        <p:spPr>
          <a:xfrm>
            <a:off x="1722774" y="1125415"/>
            <a:ext cx="8415619" cy="1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1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62994"/>
              </p:ext>
            </p:extLst>
          </p:nvPr>
        </p:nvGraphicFramePr>
        <p:xfrm>
          <a:off x="650629" y="184637"/>
          <a:ext cx="11306908" cy="648422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53454">
                  <a:extLst>
                    <a:ext uri="{9D8B030D-6E8A-4147-A177-3AD203B41FA5}">
                      <a16:colId xmlns:a16="http://schemas.microsoft.com/office/drawing/2014/main" val="2158280991"/>
                    </a:ext>
                  </a:extLst>
                </a:gridCol>
                <a:gridCol w="5653454">
                  <a:extLst>
                    <a:ext uri="{9D8B030D-6E8A-4147-A177-3AD203B41FA5}">
                      <a16:colId xmlns:a16="http://schemas.microsoft.com/office/drawing/2014/main" val="2229504669"/>
                    </a:ext>
                  </a:extLst>
                </a:gridCol>
              </a:tblGrid>
              <a:tr h="4141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 Operations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 Operations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4711059"/>
                  </a:ext>
                </a:extLst>
              </a:tr>
              <a:tr h="10213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 operations that can be connected are called intermediate operations.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that close a stream pipeline are called terminal operations.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6014796"/>
                  </a:ext>
                </a:extLst>
              </a:tr>
              <a:tr h="1021307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filter()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takes a predicate as an argument and returns a stream including all elements that match the given predicate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6021390"/>
                  </a:ext>
                </a:extLst>
              </a:tr>
              <a:tr h="414197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map()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6025609"/>
                  </a:ext>
                </a:extLst>
              </a:tr>
              <a:tr h="5228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flatMap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forEachOrdered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()</a:t>
                      </a:r>
                      <a:endParaRPr lang="en-US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950185"/>
                  </a:ext>
                </a:extLst>
              </a:tr>
              <a:tr h="714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distinct()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stream with unique elements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toArray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253562"/>
                  </a:ext>
                </a:extLst>
              </a:tr>
              <a:tr h="4141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sorted()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findFirst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7466063"/>
                  </a:ext>
                </a:extLst>
              </a:tr>
              <a:tr h="4141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peek()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forEach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0651259"/>
                  </a:ext>
                </a:extLst>
              </a:tr>
              <a:tr h="714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limit(n)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Returns a stream that is no longer than the given </a:t>
                      </a:r>
                      <a:r>
                        <a:rPr lang="en-US" sz="1800" u="none" strike="noStrike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min()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3400237"/>
                  </a:ext>
                </a:extLst>
              </a:tr>
              <a:tr h="714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/>
                        </a:rPr>
                        <a:t>skip(n)</a:t>
                      </a: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Returns a stream with the first n number of elements discarded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/>
                        </a:rPr>
                        <a:t>max()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400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6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056" y="194913"/>
            <a:ext cx="5768560" cy="78103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vs 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2067"/>
              </p:ext>
            </p:extLst>
          </p:nvPr>
        </p:nvGraphicFramePr>
        <p:xfrm>
          <a:off x="553916" y="1132903"/>
          <a:ext cx="11289322" cy="5144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661">
                  <a:extLst>
                    <a:ext uri="{9D8B030D-6E8A-4147-A177-3AD203B41FA5}">
                      <a16:colId xmlns:a16="http://schemas.microsoft.com/office/drawing/2014/main" val="2499619929"/>
                    </a:ext>
                  </a:extLst>
                </a:gridCol>
                <a:gridCol w="5644661">
                  <a:extLst>
                    <a:ext uri="{9D8B030D-6E8A-4147-A177-3AD203B41FA5}">
                      <a16:colId xmlns:a16="http://schemas.microsoft.com/office/drawing/2014/main" val="803902353"/>
                    </a:ext>
                  </a:extLst>
                </a:gridCol>
              </a:tblGrid>
              <a:tr h="424854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3933"/>
                  </a:ext>
                </a:extLst>
              </a:tr>
              <a:tr h="424854">
                <a:tc>
                  <a:txBody>
                    <a:bodyPr/>
                    <a:lstStyle/>
                    <a:p>
                      <a:r>
                        <a:rPr lang="en-US" dirty="0" smtClean="0"/>
                        <a:t>About 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computations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2934"/>
                  </a:ext>
                </a:extLst>
              </a:tr>
              <a:tr h="1990410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 data structure, which holds all the values that the data structure currently has—every element in the collection has to be computed before it can be added to the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stream is a conceptually fixed data structure in which elements are computed on demand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09306"/>
                  </a:ext>
                </a:extLst>
              </a:tr>
              <a:tr h="2304686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iteration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List&lt;String&gt; </a:t>
                      </a:r>
                      <a:r>
                        <a:rPr lang="en-US" dirty="0" err="1" smtClean="0"/>
                        <a:t>transactionIds</a:t>
                      </a:r>
                      <a:r>
                        <a:rPr lang="en-US" dirty="0" smtClean="0"/>
                        <a:t> = new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&lt;&gt;();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for(Transaction t: transactions){      </a:t>
                      </a:r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transactionIds.add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t.getId</a:t>
                      </a:r>
                      <a:r>
                        <a:rPr lang="en-US" dirty="0" smtClean="0"/>
                        <a:t>());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Internal iteration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List&lt;Integer&gt; </a:t>
                      </a:r>
                      <a:r>
                        <a:rPr lang="en-US" dirty="0" err="1" smtClean="0"/>
                        <a:t>transactionIds</a:t>
                      </a:r>
                      <a:r>
                        <a:rPr lang="en-US" dirty="0" smtClean="0"/>
                        <a:t> =    </a:t>
                      </a:r>
                    </a:p>
                    <a:p>
                      <a:r>
                        <a:rPr lang="en-US" dirty="0" err="1" smtClean="0"/>
                        <a:t>transactions.stream</a:t>
                      </a:r>
                      <a:r>
                        <a:rPr lang="en-US" dirty="0" smtClean="0"/>
                        <a:t>().map(Transaction::</a:t>
                      </a:r>
                      <a:r>
                        <a:rPr lang="en-US" dirty="0" err="1" smtClean="0"/>
                        <a:t>getId</a:t>
                      </a:r>
                      <a:r>
                        <a:rPr lang="en-US" dirty="0" smtClean="0"/>
                        <a:t>) .collect(</a:t>
                      </a:r>
                      <a:r>
                        <a:rPr lang="en-US" dirty="0" err="1" smtClean="0"/>
                        <a:t>toList</a:t>
                      </a:r>
                      <a:r>
                        <a:rPr lang="en-US" dirty="0" smtClean="0"/>
                        <a:t>());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188" y="457056"/>
            <a:ext cx="4687106" cy="782659"/>
          </a:xfrm>
        </p:spPr>
        <p:txBody>
          <a:bodyPr/>
          <a:lstStyle/>
          <a:p>
            <a:r>
              <a:rPr lang="en-US" b="1" dirty="0" smtClean="0"/>
              <a:t>Lambda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108" y="1943099"/>
            <a:ext cx="10396781" cy="39329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clear and concise way to represent one method interface using an expression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iterate, filter and extract data from collection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 need to define the method again for providing the implementation. Here, we just write the implementation code.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lambda expression is treated as a function, so compiler does not create .Class file.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192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573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PowerPoint Presentation</vt:lpstr>
      <vt:lpstr>Problems faced before implementing Stream API</vt:lpstr>
      <vt:lpstr>Stream API – Java 8 </vt:lpstr>
      <vt:lpstr>Stream API Implementation compared with Java 7</vt:lpstr>
      <vt:lpstr>What is Stream API?</vt:lpstr>
      <vt:lpstr>Implementation of Stream API</vt:lpstr>
      <vt:lpstr>PowerPoint Presentation</vt:lpstr>
      <vt:lpstr>Collection vs Stream</vt:lpstr>
      <vt:lpstr>Lambda Expression</vt:lpstr>
      <vt:lpstr>Why we need lambda expression?</vt:lpstr>
      <vt:lpstr>With Lamda</vt:lpstr>
      <vt:lpstr>Lambda expression with multiple parameters</vt:lpstr>
      <vt:lpstr>Lamda expression : for each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2020-02-18T13:40:30Z</dcterms:created>
  <dcterms:modified xsi:type="dcterms:W3CDTF">2020-02-18T16:40:41Z</dcterms:modified>
</cp:coreProperties>
</file>