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8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14BF9-591F-4629-93AE-6786E67E1F82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C3D8-DE99-43CA-BC99-899BCFC9D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251013"/>
            <a:ext cx="11777383" cy="5859642"/>
            <a:chOff x="495300" y="1051113"/>
            <a:chExt cx="11777383" cy="5859642"/>
          </a:xfrm>
        </p:grpSpPr>
        <p:sp>
          <p:nvSpPr>
            <p:cNvPr id="4" name="Rectangle 3"/>
            <p:cNvSpPr/>
            <p:nvPr/>
          </p:nvSpPr>
          <p:spPr>
            <a:xfrm>
              <a:off x="495300" y="3697939"/>
              <a:ext cx="1976718" cy="6477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Client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4698" y="3716990"/>
              <a:ext cx="2521327" cy="609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Gateway </a:t>
              </a:r>
              <a:r>
                <a:rPr lang="en-US" dirty="0" err="1" smtClean="0"/>
                <a:t>Zuul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87537" y="2214283"/>
              <a:ext cx="2375648" cy="66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Eureka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78706" y="1882589"/>
              <a:ext cx="2375648" cy="66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Auth</a:t>
              </a:r>
              <a:r>
                <a:rPr lang="en-US" dirty="0" smtClean="0"/>
                <a:t> Service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8705" y="3680529"/>
              <a:ext cx="2375648" cy="66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Load Balancer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16352" y="4885765"/>
              <a:ext cx="2375648" cy="66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897035" y="2276175"/>
              <a:ext cx="2375648" cy="6633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Book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4" idx="3"/>
              <a:endCxn id="5" idx="1"/>
            </p:cNvCxnSpPr>
            <p:nvPr/>
          </p:nvCxnSpPr>
          <p:spPr>
            <a:xfrm>
              <a:off x="2472018" y="4021790"/>
              <a:ext cx="84268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  <a:endCxn id="5" idx="0"/>
            </p:cNvCxnSpPr>
            <p:nvPr/>
          </p:nvCxnSpPr>
          <p:spPr>
            <a:xfrm>
              <a:off x="4575361" y="2877671"/>
              <a:ext cx="1" cy="839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3"/>
              <a:endCxn id="7" idx="2"/>
            </p:cNvCxnSpPr>
            <p:nvPr/>
          </p:nvCxnSpPr>
          <p:spPr>
            <a:xfrm flipV="1">
              <a:off x="5836025" y="2545977"/>
              <a:ext cx="2030505" cy="1475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3"/>
              <a:endCxn id="8" idx="1"/>
            </p:cNvCxnSpPr>
            <p:nvPr/>
          </p:nvCxnSpPr>
          <p:spPr>
            <a:xfrm flipV="1">
              <a:off x="5836025" y="4012223"/>
              <a:ext cx="842680" cy="95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3"/>
              <a:endCxn id="10" idx="2"/>
            </p:cNvCxnSpPr>
            <p:nvPr/>
          </p:nvCxnSpPr>
          <p:spPr>
            <a:xfrm flipV="1">
              <a:off x="9054353" y="2939563"/>
              <a:ext cx="2030506" cy="10726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3"/>
              <a:endCxn id="9" idx="0"/>
            </p:cNvCxnSpPr>
            <p:nvPr/>
          </p:nvCxnSpPr>
          <p:spPr>
            <a:xfrm>
              <a:off x="9054353" y="4012223"/>
              <a:ext cx="1949823" cy="8735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87537" y="1386729"/>
              <a:ext cx="2375648" cy="8157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 need to hard code IP address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4697" y="4335385"/>
              <a:ext cx="2521327" cy="25753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smtClean="0"/>
                <a:t>Validate </a:t>
              </a:r>
              <a:r>
                <a:rPr lang="en-US" dirty="0" smtClean="0"/>
                <a:t>tokens and prevent all unauthenticated </a:t>
              </a:r>
              <a:r>
                <a:rPr lang="en-US" dirty="0" smtClean="0"/>
                <a:t>requests</a:t>
              </a:r>
            </a:p>
            <a:p>
              <a:endParaRPr lang="en-US" dirty="0"/>
            </a:p>
            <a:p>
              <a:r>
                <a:rPr lang="en-US" dirty="0"/>
                <a:t>Distribute the requests among their instances running at different </a:t>
              </a:r>
              <a:r>
                <a:rPr lang="en-US" dirty="0" smtClean="0"/>
                <a:t>ports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678706" y="1051113"/>
              <a:ext cx="2375648" cy="81578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Validate credentials and issue token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866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2020-04-21T08:32:23Z</dcterms:created>
  <dcterms:modified xsi:type="dcterms:W3CDTF">2020-04-21T18:34:13Z</dcterms:modified>
</cp:coreProperties>
</file>