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4BF9-591F-4629-93AE-6786E67E1F8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251013"/>
            <a:ext cx="11777383" cy="5859642"/>
            <a:chOff x="495300" y="1051113"/>
            <a:chExt cx="11777383" cy="5859642"/>
          </a:xfrm>
        </p:grpSpPr>
        <p:sp>
          <p:nvSpPr>
            <p:cNvPr id="4" name="Rectangle 3"/>
            <p:cNvSpPr/>
            <p:nvPr/>
          </p:nvSpPr>
          <p:spPr>
            <a:xfrm>
              <a:off x="495300" y="3697939"/>
              <a:ext cx="1976718" cy="647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4698" y="3716990"/>
              <a:ext cx="2521327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 </a:t>
              </a:r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7537" y="2214283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Discovery Service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78706" y="1882589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Auth</a:t>
              </a:r>
              <a:r>
                <a:rPr lang="en-US" dirty="0" smtClean="0"/>
                <a:t> Service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8705" y="3680529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Balancer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16352" y="4885765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97035" y="2276175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Book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4" idx="3"/>
              <a:endCxn id="5" idx="1"/>
            </p:cNvCxnSpPr>
            <p:nvPr/>
          </p:nvCxnSpPr>
          <p:spPr>
            <a:xfrm>
              <a:off x="2472018" y="4021790"/>
              <a:ext cx="84268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5" idx="0"/>
            </p:cNvCxnSpPr>
            <p:nvPr/>
          </p:nvCxnSpPr>
          <p:spPr>
            <a:xfrm>
              <a:off x="4575361" y="2877671"/>
              <a:ext cx="1" cy="839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3"/>
              <a:endCxn id="7" idx="2"/>
            </p:cNvCxnSpPr>
            <p:nvPr/>
          </p:nvCxnSpPr>
          <p:spPr>
            <a:xfrm flipV="1">
              <a:off x="5836025" y="2545977"/>
              <a:ext cx="2030505" cy="1475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3"/>
              <a:endCxn id="8" idx="1"/>
            </p:cNvCxnSpPr>
            <p:nvPr/>
          </p:nvCxnSpPr>
          <p:spPr>
            <a:xfrm flipV="1">
              <a:off x="5836025" y="4012223"/>
              <a:ext cx="842680" cy="9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3"/>
              <a:endCxn id="10" idx="2"/>
            </p:cNvCxnSpPr>
            <p:nvPr/>
          </p:nvCxnSpPr>
          <p:spPr>
            <a:xfrm flipV="1">
              <a:off x="9054353" y="2939563"/>
              <a:ext cx="2030506" cy="1072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3"/>
              <a:endCxn id="9" idx="0"/>
            </p:cNvCxnSpPr>
            <p:nvPr/>
          </p:nvCxnSpPr>
          <p:spPr>
            <a:xfrm>
              <a:off x="9054353" y="4012223"/>
              <a:ext cx="1949823" cy="873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87537" y="1386729"/>
              <a:ext cx="2375648" cy="8157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need to hard code IP address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4697" y="4335385"/>
              <a:ext cx="2521327" cy="25753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Validate tokens and prevent all unauthenticated requests</a:t>
              </a:r>
            </a:p>
            <a:p>
              <a:endParaRPr lang="en-US" dirty="0"/>
            </a:p>
            <a:p>
              <a:r>
                <a:rPr lang="en-US" dirty="0"/>
                <a:t>Distribute the requests among their instances running at different </a:t>
              </a:r>
              <a:r>
                <a:rPr lang="en-US" dirty="0" smtClean="0"/>
                <a:t>ports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78706" y="1051113"/>
              <a:ext cx="2375648" cy="8157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Validate credentials and issue token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52401" y="3543817"/>
            <a:ext cx="1976716" cy="541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2020-04-21T08:32:23Z</dcterms:created>
  <dcterms:modified xsi:type="dcterms:W3CDTF">2020-04-28T09:11:39Z</dcterms:modified>
</cp:coreProperties>
</file>