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6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>
        <p:scale>
          <a:sx n="105" d="100"/>
          <a:sy n="105" d="100"/>
        </p:scale>
        <p:origin x="880" y="2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20/01/2021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Blockchain</a:t>
            </a:r>
            <a:r>
              <a:rPr lang="fr-FR" dirty="0"/>
              <a:t>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#TD10 - Jérémy </a:t>
            </a:r>
            <a:r>
              <a:rPr lang="fr-FR" dirty="0" err="1"/>
              <a:t>Blahak</a:t>
            </a:r>
            <a:r>
              <a:rPr lang="fr-FR" dirty="0"/>
              <a:t> - Valentin Kahn - Hugo </a:t>
            </a:r>
            <a:r>
              <a:rPr lang="fr-FR" dirty="0" err="1"/>
              <a:t>Pérard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Insertion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insertion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3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Fusion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fusion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47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Shell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0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Block</a:t>
            </a:r>
            <a:r>
              <a:rPr lang="fr-FR" dirty="0"/>
              <a:t> class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index</a:t>
            </a:r>
          </a:p>
          <a:p>
            <a:pPr rtl="0"/>
            <a:r>
              <a:rPr lang="fr-FR" dirty="0" err="1"/>
              <a:t>previous_hash</a:t>
            </a:r>
            <a:endParaRPr lang="fr-FR" dirty="0"/>
          </a:p>
          <a:p>
            <a:pPr rtl="0"/>
            <a:r>
              <a:rPr lang="fr-FR" dirty="0" err="1"/>
              <a:t>yimestamp</a:t>
            </a:r>
            <a:endParaRPr lang="fr-FR" dirty="0"/>
          </a:p>
          <a:p>
            <a:pPr rtl="0"/>
            <a:r>
              <a:rPr lang="fr-FR" dirty="0"/>
              <a:t>data</a:t>
            </a:r>
          </a:p>
          <a:p>
            <a:pPr rtl="0"/>
            <a:r>
              <a:rPr lang="fr-FR" dirty="0"/>
              <a:t>nonce</a:t>
            </a:r>
          </a:p>
          <a:p>
            <a:pPr rtl="0"/>
            <a:r>
              <a:rPr lang="fr-FR" dirty="0" err="1"/>
              <a:t>pow</a:t>
            </a:r>
            <a:endParaRPr lang="fr-FR" dirty="0"/>
          </a:p>
          <a:p>
            <a:pPr rtl="0"/>
            <a:r>
              <a:rPr lang="fr-FR" dirty="0" err="1"/>
              <a:t>self_hash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mine_hash</a:t>
            </a:r>
            <a:r>
              <a:rPr lang="fr-FR" dirty="0"/>
              <a:t>()</a:t>
            </a:r>
          </a:p>
          <a:p>
            <a:r>
              <a:rPr lang="fr-FR" dirty="0"/>
              <a:t>display()</a:t>
            </a:r>
          </a:p>
          <a:p>
            <a:r>
              <a:rPr lang="fr-FR" dirty="0" err="1"/>
              <a:t>toJSON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</a:t>
            </a:r>
            <a:r>
              <a:rPr lang="fr-FR" dirty="0"/>
              <a:t> class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 err="1"/>
              <a:t>chain</a:t>
            </a:r>
            <a:endParaRPr lang="fr-FR" dirty="0"/>
          </a:p>
          <a:p>
            <a:pPr rtl="0"/>
            <a:r>
              <a:rPr lang="fr-FR" dirty="0" err="1"/>
              <a:t>pow</a:t>
            </a:r>
            <a:endParaRPr lang="fr-FR" dirty="0"/>
          </a:p>
          <a:p>
            <a:pPr rtl="0"/>
            <a:r>
              <a:rPr lang="fr-FR" dirty="0" err="1"/>
              <a:t>current_previous_hash</a:t>
            </a:r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get_by_index</a:t>
            </a:r>
            <a:r>
              <a:rPr lang="fr-FR" dirty="0"/>
              <a:t>(index)</a:t>
            </a:r>
          </a:p>
          <a:p>
            <a:r>
              <a:rPr lang="fr-FR" dirty="0" err="1"/>
              <a:t>add_block</a:t>
            </a:r>
            <a:r>
              <a:rPr lang="fr-FR" dirty="0"/>
              <a:t>(data)</a:t>
            </a:r>
          </a:p>
          <a:p>
            <a:r>
              <a:rPr lang="fr-FR" dirty="0" err="1"/>
              <a:t>load_block</a:t>
            </a:r>
            <a:r>
              <a:rPr lang="fr-FR" dirty="0"/>
              <a:t>(block)</a:t>
            </a:r>
          </a:p>
          <a:p>
            <a:r>
              <a:rPr lang="fr-FR" dirty="0" err="1"/>
              <a:t>delete_block</a:t>
            </a:r>
            <a:r>
              <a:rPr lang="fr-FR" dirty="0"/>
              <a:t>()</a:t>
            </a:r>
          </a:p>
          <a:p>
            <a:r>
              <a:rPr lang="fr-FR" dirty="0" err="1"/>
              <a:t>security_check</a:t>
            </a:r>
            <a:r>
              <a:rPr lang="fr-FR" dirty="0"/>
              <a:t>()</a:t>
            </a:r>
          </a:p>
          <a:p>
            <a:r>
              <a:rPr lang="fr-FR" dirty="0" err="1"/>
              <a:t>validity_display</a:t>
            </a:r>
            <a:r>
              <a:rPr lang="fr-FR" dirty="0"/>
              <a:t>()</a:t>
            </a:r>
          </a:p>
          <a:p>
            <a:r>
              <a:rPr lang="fr-FR" dirty="0"/>
              <a:t>display()</a:t>
            </a:r>
          </a:p>
          <a:p>
            <a:r>
              <a:rPr lang="fr-FR" dirty="0" err="1"/>
              <a:t>toJSON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8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</a:t>
            </a:r>
            <a:r>
              <a:rPr lang="fr-FR" b="1" dirty="0"/>
              <a:t> </a:t>
            </a:r>
            <a:r>
              <a:rPr lang="fr-FR" b="1" dirty="0" err="1"/>
              <a:t>security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204864"/>
            <a:ext cx="9144000" cy="4195936"/>
          </a:xfrm>
        </p:spPr>
        <p:txBody>
          <a:bodyPr rtlCol="0">
            <a:normAutofit/>
          </a:bodyPr>
          <a:lstStyle/>
          <a:p>
            <a:r>
              <a:rPr lang="fr-FR" dirty="0"/>
              <a:t>For all block </a:t>
            </a:r>
          </a:p>
          <a:p>
            <a:pPr lvl="1"/>
            <a:r>
              <a:rPr lang="fr-FR" dirty="0" err="1"/>
              <a:t>calculateHash</a:t>
            </a:r>
            <a:r>
              <a:rPr lang="fr-FR" dirty="0"/>
              <a:t>(</a:t>
            </a:r>
            <a:r>
              <a:rPr lang="fr-FR" dirty="0" err="1"/>
              <a:t>block.data</a:t>
            </a:r>
            <a:r>
              <a:rPr lang="fr-FR" dirty="0"/>
              <a:t>) == </a:t>
            </a:r>
            <a:r>
              <a:rPr lang="fr-FR" dirty="0" err="1"/>
              <a:t>block.self_hash</a:t>
            </a:r>
            <a:r>
              <a:rPr lang="fr-FR" dirty="0"/>
              <a:t> =&gt;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Else</a:t>
            </a:r>
            <a:r>
              <a:rPr lang="fr-FR" dirty="0"/>
              <a:t> =&gt; False</a:t>
            </a:r>
          </a:p>
          <a:p>
            <a:endParaRPr lang="fr-FR" dirty="0"/>
          </a:p>
          <a:p>
            <a:pPr lvl="1"/>
            <a:r>
              <a:rPr lang="fr-FR" dirty="0" err="1"/>
              <a:t>block.self_hash</a:t>
            </a:r>
            <a:r>
              <a:rPr lang="fr-FR" dirty="0"/>
              <a:t> == block[+1].</a:t>
            </a:r>
            <a:r>
              <a:rPr lang="fr-FR" dirty="0" err="1"/>
              <a:t>previous_hash</a:t>
            </a:r>
            <a:r>
              <a:rPr lang="fr-FR" dirty="0"/>
              <a:t> =&gt;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Else</a:t>
            </a:r>
            <a:r>
              <a:rPr lang="fr-FR" dirty="0"/>
              <a:t> =&gt; False</a:t>
            </a:r>
          </a:p>
          <a:p>
            <a:pPr marL="365760" lvl="1" indent="0">
              <a:buNone/>
            </a:pP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7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blockchain.py</a:t>
            </a:r>
            <a:r>
              <a:rPr lang="fr-FR" b="1" dirty="0"/>
              <a:t> file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4699992"/>
          </a:xfrm>
        </p:spPr>
        <p:txBody>
          <a:bodyPr rtlCol="0">
            <a:normAutofit/>
          </a:bodyPr>
          <a:lstStyle/>
          <a:p>
            <a:r>
              <a:rPr lang="fr-FR" dirty="0"/>
              <a:t>File </a:t>
            </a:r>
            <a:r>
              <a:rPr lang="fr-FR" dirty="0" err="1"/>
              <a:t>exists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Read and </a:t>
            </a:r>
            <a:r>
              <a:rPr lang="fr-FR" dirty="0" err="1"/>
              <a:t>convert</a:t>
            </a:r>
            <a:r>
              <a:rPr lang="fr-FR" dirty="0"/>
              <a:t> to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/>
              <a:t>File not </a:t>
            </a:r>
            <a:r>
              <a:rPr lang="fr-FR" dirty="0" err="1"/>
              <a:t>exists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file</a:t>
            </a:r>
          </a:p>
          <a:p>
            <a:r>
              <a:rPr lang="fr-FR" dirty="0" err="1"/>
              <a:t>Blockchain</a:t>
            </a:r>
            <a:r>
              <a:rPr lang="fr-FR" dirty="0"/>
              <a:t>  not </a:t>
            </a:r>
            <a:r>
              <a:rPr lang="fr-FR" dirty="0" err="1"/>
              <a:t>exists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Ask</a:t>
            </a:r>
            <a:r>
              <a:rPr lang="fr-FR" dirty="0"/>
              <a:t> size of proof of </a:t>
            </a:r>
            <a:r>
              <a:rPr lang="fr-FR" dirty="0" err="1"/>
              <a:t>work</a:t>
            </a:r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pow</a:t>
            </a:r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first block (Genesis block)</a:t>
            </a:r>
          </a:p>
          <a:p>
            <a:r>
              <a:rPr lang="fr-FR" dirty="0" err="1"/>
              <a:t>While</a:t>
            </a:r>
            <a:r>
              <a:rPr lang="fr-FR" dirty="0"/>
              <a:t>(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Ask</a:t>
            </a:r>
            <a:r>
              <a:rPr lang="fr-FR" dirty="0"/>
              <a:t> for action</a:t>
            </a:r>
          </a:p>
          <a:p>
            <a:pPr lvl="1"/>
            <a:r>
              <a:rPr lang="fr-FR" dirty="0" err="1"/>
              <a:t>Execute</a:t>
            </a:r>
            <a:r>
              <a:rPr lang="fr-FR" dirty="0"/>
              <a:t> action (</a:t>
            </a:r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/</a:t>
            </a:r>
            <a:r>
              <a:rPr lang="fr-FR" dirty="0" err="1"/>
              <a:t>search</a:t>
            </a:r>
            <a:r>
              <a:rPr lang="fr-FR" dirty="0"/>
              <a:t>/</a:t>
            </a:r>
            <a:r>
              <a:rPr lang="fr-FR" dirty="0" err="1"/>
              <a:t>quit</a:t>
            </a:r>
            <a:r>
              <a:rPr lang="fr-FR" dirty="0"/>
              <a:t>)</a:t>
            </a:r>
          </a:p>
          <a:p>
            <a:r>
              <a:rPr lang="fr-FR" dirty="0"/>
              <a:t>On </a:t>
            </a:r>
            <a:r>
              <a:rPr lang="fr-FR" dirty="0" err="1"/>
              <a:t>quit</a:t>
            </a:r>
            <a:r>
              <a:rPr lang="fr-FR" dirty="0"/>
              <a:t> :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on file</a:t>
            </a:r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3140968"/>
            <a:ext cx="9144000" cy="29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load_blockchain_from_file</a:t>
            </a:r>
            <a:r>
              <a:rPr lang="fr-FR" dirty="0"/>
              <a:t>(file)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4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 err="1"/>
              <a:t>blockchain.py</a:t>
            </a:r>
            <a:r>
              <a:rPr lang="fr-FR" b="1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267944"/>
          </a:xfrm>
        </p:spPr>
        <p:txBody>
          <a:bodyPr rtlCol="0">
            <a:normAutofit/>
          </a:bodyPr>
          <a:lstStyle/>
          <a:p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 err="1"/>
              <a:t>Add</a:t>
            </a:r>
            <a:r>
              <a:rPr lang="fr-FR" dirty="0"/>
              <a:t> a new block in the </a:t>
            </a:r>
            <a:r>
              <a:rPr lang="fr-FR" dirty="0" err="1"/>
              <a:t>blockchain</a:t>
            </a:r>
            <a:r>
              <a:rPr lang="fr-FR" dirty="0"/>
              <a:t>,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</a:t>
            </a:r>
            <a:r>
              <a:rPr lang="fr-FR" dirty="0" err="1"/>
              <a:t>logic</a:t>
            </a:r>
            <a:r>
              <a:rPr lang="fr-FR" dirty="0"/>
              <a:t> </a:t>
            </a:r>
          </a:p>
          <a:p>
            <a:r>
              <a:rPr lang="fr-FR" dirty="0" err="1"/>
              <a:t>Delete</a:t>
            </a:r>
            <a:endParaRPr lang="fr-FR" dirty="0"/>
          </a:p>
          <a:p>
            <a:pPr lvl="1"/>
            <a:r>
              <a:rPr lang="fr-FR" dirty="0" err="1"/>
              <a:t>Delete</a:t>
            </a:r>
            <a:r>
              <a:rPr lang="fr-FR" dirty="0"/>
              <a:t> the last block of the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 err="1"/>
              <a:t>Search</a:t>
            </a:r>
            <a:r>
              <a:rPr lang="fr-FR" dirty="0"/>
              <a:t> and display the x block of the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 err="1"/>
              <a:t>Quit</a:t>
            </a:r>
            <a:endParaRPr lang="fr-FR" dirty="0"/>
          </a:p>
          <a:p>
            <a:pPr lvl="1"/>
            <a:r>
              <a:rPr lang="fr-FR" dirty="0" err="1"/>
              <a:t>Quit</a:t>
            </a:r>
            <a:r>
              <a:rPr lang="fr-FR" dirty="0"/>
              <a:t> the program and </a:t>
            </a:r>
            <a:r>
              <a:rPr lang="fr-FR" dirty="0" err="1"/>
              <a:t>save</a:t>
            </a:r>
            <a:r>
              <a:rPr lang="fr-FR" dirty="0"/>
              <a:t> the </a:t>
            </a:r>
            <a:r>
              <a:rPr lang="fr-FR" dirty="0" err="1"/>
              <a:t>actual</a:t>
            </a:r>
            <a:r>
              <a:rPr lang="fr-FR" dirty="0"/>
              <a:t> state of the </a:t>
            </a:r>
            <a:r>
              <a:rPr lang="fr-FR" dirty="0" err="1"/>
              <a:t>blockchain</a:t>
            </a:r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7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Sort </a:t>
            </a:r>
            <a:r>
              <a:rPr lang="fr-FR" dirty="0" err="1"/>
              <a:t>algorithms</a:t>
            </a:r>
            <a:r>
              <a:rPr lang="fr-FR" dirty="0"/>
              <a:t> -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#TD10 - Jérémy </a:t>
            </a:r>
            <a:r>
              <a:rPr lang="fr-FR" dirty="0" err="1"/>
              <a:t>Blahak</a:t>
            </a:r>
            <a:r>
              <a:rPr lang="fr-FR" dirty="0"/>
              <a:t> - Valentin Kahn - Hugo </a:t>
            </a:r>
            <a:r>
              <a:rPr lang="fr-FR" dirty="0" err="1"/>
              <a:t>Pérard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6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Bubble</a:t>
            </a:r>
            <a:r>
              <a:rPr lang="fr-FR" b="1" dirty="0"/>
              <a:t>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bubble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88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Selection</a:t>
            </a:r>
            <a:r>
              <a:rPr lang="fr-FR" b="1" dirty="0"/>
              <a:t>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54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 informatique 16:9</Template>
  <TotalTime>78</TotalTime>
  <Words>405</Words>
  <Application>Microsoft Macintosh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Technologie informatique 16:9</vt:lpstr>
      <vt:lpstr>Blockchain Python</vt:lpstr>
      <vt:lpstr>Block class</vt:lpstr>
      <vt:lpstr>Blockchain class</vt:lpstr>
      <vt:lpstr>Blockchain security</vt:lpstr>
      <vt:lpstr>blockchain.py file</vt:lpstr>
      <vt:lpstr>blockchain.py features</vt:lpstr>
      <vt:lpstr>Sort algorithms - Python</vt:lpstr>
      <vt:lpstr>Bubble sort</vt:lpstr>
      <vt:lpstr>Selection sort</vt:lpstr>
      <vt:lpstr>Insertion sort</vt:lpstr>
      <vt:lpstr>Fusion sort</vt:lpstr>
      <vt:lpstr>Shell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Python</dc:title>
  <dc:creator>PERARD Hugo</dc:creator>
  <cp:lastModifiedBy>PERARD Hugo</cp:lastModifiedBy>
  <cp:revision>16</cp:revision>
  <dcterms:created xsi:type="dcterms:W3CDTF">2021-01-20T14:34:13Z</dcterms:created>
  <dcterms:modified xsi:type="dcterms:W3CDTF">2021-01-20T15:52:32Z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