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5" r:id="rId6"/>
    <p:sldId id="276" r:id="rId7"/>
    <p:sldId id="278" r:id="rId8"/>
    <p:sldId id="277" r:id="rId9"/>
    <p:sldId id="279" r:id="rId10"/>
    <p:sldId id="280" r:id="rId11"/>
    <p:sldId id="281" r:id="rId12"/>
    <p:sldId id="282" r:id="rId13"/>
    <p:sldId id="283" r:id="rId14"/>
    <p:sldId id="284" r:id="rId15"/>
    <p:sldId id="286" r:id="rId16"/>
    <p:sldId id="285" r:id="rId17"/>
    <p:sldId id="287" r:id="rId1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>
      <p:cViewPr>
        <p:scale>
          <a:sx n="105" d="100"/>
          <a:sy n="105" d="100"/>
        </p:scale>
        <p:origin x="880" y="28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5FB9A08-40BC-47B5-8130-616BDCF09507}" type="datetime1">
              <a:rPr lang="fr-FR" smtClean="0"/>
              <a:t>20/01/2021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082B9BC8-1895-4EB7-B2E1-D3911C69AD0C}" type="datetime1">
              <a:rPr lang="fr-FR" smtClean="0"/>
              <a:pPr/>
              <a:t>20/01/2021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Rectangle 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0AE1499-D871-4B5A-815F-37F8E0C46F8C}" type="datetime1">
              <a:rPr lang="fr-FR" smtClean="0"/>
              <a:pPr/>
              <a:t>20/01/2021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CFD53AE-A1A9-4971-B817-D6F393C7FE35}" type="datetime1">
              <a:rPr lang="fr-FR" smtClean="0"/>
              <a:pPr/>
              <a:t>20/01/2021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EA85BC-BD2B-458E-8340-8D31B4F152AE}" type="datetime1">
              <a:rPr lang="fr-FR" smtClean="0"/>
              <a:pPr/>
              <a:t>20/01/2021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9DB741-A3C2-4C75-A4D1-97F129BE9491}" type="datetime1">
              <a:rPr lang="fr-FR" smtClean="0"/>
              <a:pPr/>
              <a:t>20/01/2021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1B59C61-65A8-4FB6-8060-9ACE25B631CB}" type="datetime1">
              <a:rPr lang="fr-FR" noProof="0" smtClean="0"/>
              <a:pPr/>
              <a:t>20/01/2021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19C7B91-9FE1-44A2-8FAA-E998ADCC26EE}" type="datetime1">
              <a:rPr lang="fr-FR" smtClean="0"/>
              <a:pPr/>
              <a:t>20/01/2021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94901-3B67-4101-8D94-E7F6C7A7004D}" type="datetime1">
              <a:rPr lang="fr-FR" smtClean="0"/>
              <a:pPr/>
              <a:t>20/01/2021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311718-BEC8-4DB8-9B0A-52986EABC5C9}" type="datetime1">
              <a:rPr lang="fr-FR" smtClean="0"/>
              <a:pPr/>
              <a:t>20/01/2021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600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pour l’image 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83871E-5D80-4EDF-9E01-94E184402302}" type="datetime1">
              <a:rPr lang="fr-FR" smtClean="0"/>
              <a:pPr/>
              <a:t>20/01/2021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A9F01D7A-F2CA-4D89-BC48-D8C829AA64E1}" type="datetime1">
              <a:rPr lang="fr-FR" smtClean="0"/>
              <a:pPr/>
              <a:t>20/01/2021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err="1"/>
              <a:t>Blockchain</a:t>
            </a:r>
            <a:r>
              <a:rPr lang="fr-FR" dirty="0"/>
              <a:t> Python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fr-FR" dirty="0"/>
              <a:t>#TD10 - Jérémy </a:t>
            </a:r>
            <a:r>
              <a:rPr lang="fr-FR" dirty="0" err="1"/>
              <a:t>Blahak</a:t>
            </a:r>
            <a:r>
              <a:rPr lang="fr-FR" dirty="0"/>
              <a:t> - Valentin Kahn - Hugo </a:t>
            </a:r>
            <a:r>
              <a:rPr lang="fr-FR" dirty="0" err="1"/>
              <a:t>Pérard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dirty="0"/>
              <a:t>Insertion sort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4000" y="2348880"/>
            <a:ext cx="9144000" cy="4051920"/>
          </a:xfrm>
        </p:spPr>
        <p:txBody>
          <a:bodyPr rtlCol="0">
            <a:normAutofit/>
          </a:bodyPr>
          <a:lstStyle/>
          <a:p>
            <a:r>
              <a:rPr lang="fr-FR" dirty="0" err="1"/>
              <a:t>Wait</a:t>
            </a:r>
            <a:r>
              <a:rPr lang="fr-FR" dirty="0"/>
              <a:t> an string </a:t>
            </a:r>
            <a:r>
              <a:rPr lang="fr-FR" dirty="0" err="1"/>
              <a:t>with</a:t>
            </a:r>
            <a:r>
              <a:rPr lang="fr-FR" dirty="0"/>
              <a:t> pattern « </a:t>
            </a:r>
            <a:r>
              <a:rPr lang="fr-FR" dirty="0" err="1"/>
              <a:t>a;b;c;d</a:t>
            </a:r>
            <a:r>
              <a:rPr lang="fr-FR" dirty="0"/>
              <a:t> »</a:t>
            </a:r>
          </a:p>
          <a:p>
            <a:r>
              <a:rPr lang="fr-FR" dirty="0" err="1"/>
              <a:t>Convert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an </a:t>
            </a:r>
            <a:r>
              <a:rPr lang="fr-FR" dirty="0" err="1"/>
              <a:t>array</a:t>
            </a:r>
            <a:endParaRPr lang="fr-FR" dirty="0"/>
          </a:p>
          <a:p>
            <a:r>
              <a:rPr lang="fr-FR" dirty="0"/>
              <a:t>Sort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insertion sort</a:t>
            </a:r>
          </a:p>
          <a:p>
            <a:r>
              <a:rPr lang="fr-FR" dirty="0"/>
              <a:t>Return the </a:t>
            </a:r>
            <a:r>
              <a:rPr lang="fr-FR" dirty="0" err="1"/>
              <a:t>sorted</a:t>
            </a:r>
            <a:r>
              <a:rPr lang="fr-FR" dirty="0"/>
              <a:t> </a:t>
            </a:r>
            <a:r>
              <a:rPr lang="fr-FR" dirty="0" err="1"/>
              <a:t>array</a:t>
            </a:r>
            <a:endParaRPr lang="fr-FR" dirty="0"/>
          </a:p>
          <a:p>
            <a:pPr marL="365760" lvl="1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736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dirty="0"/>
              <a:t>Fusion sort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4000" y="2348880"/>
            <a:ext cx="9144000" cy="4051920"/>
          </a:xfrm>
        </p:spPr>
        <p:txBody>
          <a:bodyPr rtlCol="0">
            <a:normAutofit/>
          </a:bodyPr>
          <a:lstStyle/>
          <a:p>
            <a:r>
              <a:rPr lang="fr-FR" dirty="0" err="1"/>
              <a:t>Wait</a:t>
            </a:r>
            <a:r>
              <a:rPr lang="fr-FR" dirty="0"/>
              <a:t> an string </a:t>
            </a:r>
            <a:r>
              <a:rPr lang="fr-FR" dirty="0" err="1"/>
              <a:t>with</a:t>
            </a:r>
            <a:r>
              <a:rPr lang="fr-FR" dirty="0"/>
              <a:t> pattern « </a:t>
            </a:r>
            <a:r>
              <a:rPr lang="fr-FR" dirty="0" err="1"/>
              <a:t>a;b;c;d</a:t>
            </a:r>
            <a:r>
              <a:rPr lang="fr-FR" dirty="0"/>
              <a:t> »</a:t>
            </a:r>
          </a:p>
          <a:p>
            <a:r>
              <a:rPr lang="fr-FR" dirty="0" err="1"/>
              <a:t>Convert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an </a:t>
            </a:r>
            <a:r>
              <a:rPr lang="fr-FR" dirty="0" err="1"/>
              <a:t>array</a:t>
            </a:r>
            <a:endParaRPr lang="fr-FR" dirty="0"/>
          </a:p>
          <a:p>
            <a:r>
              <a:rPr lang="fr-FR" dirty="0"/>
              <a:t>Sort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fusion sort</a:t>
            </a:r>
          </a:p>
          <a:p>
            <a:r>
              <a:rPr lang="fr-FR" dirty="0"/>
              <a:t>Return the </a:t>
            </a:r>
            <a:r>
              <a:rPr lang="fr-FR" dirty="0" err="1"/>
              <a:t>sorted</a:t>
            </a:r>
            <a:r>
              <a:rPr lang="fr-FR" dirty="0"/>
              <a:t> </a:t>
            </a:r>
            <a:r>
              <a:rPr lang="fr-FR" dirty="0" err="1"/>
              <a:t>array</a:t>
            </a:r>
            <a:endParaRPr lang="fr-FR" dirty="0"/>
          </a:p>
          <a:p>
            <a:pPr marL="365760" lvl="1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6470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dirty="0"/>
              <a:t>Quick sort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4000" y="2348880"/>
            <a:ext cx="9144000" cy="4051920"/>
          </a:xfrm>
        </p:spPr>
        <p:txBody>
          <a:bodyPr rtlCol="0">
            <a:normAutofit/>
          </a:bodyPr>
          <a:lstStyle/>
          <a:p>
            <a:r>
              <a:rPr lang="fr-FR" dirty="0" err="1"/>
              <a:t>Wait</a:t>
            </a:r>
            <a:r>
              <a:rPr lang="fr-FR" dirty="0"/>
              <a:t> an string </a:t>
            </a:r>
            <a:r>
              <a:rPr lang="fr-FR" dirty="0" err="1"/>
              <a:t>with</a:t>
            </a:r>
            <a:r>
              <a:rPr lang="fr-FR" dirty="0"/>
              <a:t> pattern « </a:t>
            </a:r>
            <a:r>
              <a:rPr lang="fr-FR" dirty="0" err="1"/>
              <a:t>a;b;c;d</a:t>
            </a:r>
            <a:r>
              <a:rPr lang="fr-FR" dirty="0"/>
              <a:t> »</a:t>
            </a:r>
          </a:p>
          <a:p>
            <a:r>
              <a:rPr lang="fr-FR" dirty="0" err="1"/>
              <a:t>Convert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an </a:t>
            </a:r>
            <a:r>
              <a:rPr lang="fr-FR" dirty="0" err="1"/>
              <a:t>array</a:t>
            </a:r>
            <a:endParaRPr lang="fr-FR" dirty="0"/>
          </a:p>
          <a:p>
            <a:r>
              <a:rPr lang="fr-FR" dirty="0"/>
              <a:t>Sort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quick sort</a:t>
            </a:r>
          </a:p>
          <a:p>
            <a:r>
              <a:rPr lang="fr-FR" dirty="0"/>
              <a:t>Return the </a:t>
            </a:r>
            <a:r>
              <a:rPr lang="fr-FR" dirty="0" err="1"/>
              <a:t>sorted</a:t>
            </a:r>
            <a:r>
              <a:rPr lang="fr-FR" dirty="0"/>
              <a:t> </a:t>
            </a:r>
            <a:r>
              <a:rPr lang="fr-FR" dirty="0" err="1"/>
              <a:t>array</a:t>
            </a:r>
            <a:endParaRPr lang="fr-FR" dirty="0"/>
          </a:p>
          <a:p>
            <a:pPr marL="365760" lvl="1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7512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dirty="0"/>
              <a:t>Shell sort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4000" y="2348880"/>
            <a:ext cx="9144000" cy="4051920"/>
          </a:xfrm>
        </p:spPr>
        <p:txBody>
          <a:bodyPr rtlCol="0">
            <a:normAutofit/>
          </a:bodyPr>
          <a:lstStyle/>
          <a:p>
            <a:r>
              <a:rPr lang="fr-FR" dirty="0" err="1"/>
              <a:t>Wait</a:t>
            </a:r>
            <a:r>
              <a:rPr lang="fr-FR" dirty="0"/>
              <a:t> an string </a:t>
            </a:r>
            <a:r>
              <a:rPr lang="fr-FR" dirty="0" err="1"/>
              <a:t>with</a:t>
            </a:r>
            <a:r>
              <a:rPr lang="fr-FR" dirty="0"/>
              <a:t> pattern « </a:t>
            </a:r>
            <a:r>
              <a:rPr lang="fr-FR" dirty="0" err="1"/>
              <a:t>a;b;c;d</a:t>
            </a:r>
            <a:r>
              <a:rPr lang="fr-FR" dirty="0"/>
              <a:t> »</a:t>
            </a:r>
          </a:p>
          <a:p>
            <a:r>
              <a:rPr lang="fr-FR" dirty="0" err="1"/>
              <a:t>Convert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an </a:t>
            </a:r>
            <a:r>
              <a:rPr lang="fr-FR" dirty="0" err="1"/>
              <a:t>array</a:t>
            </a:r>
            <a:endParaRPr lang="fr-FR" dirty="0"/>
          </a:p>
          <a:p>
            <a:r>
              <a:rPr lang="fr-FR" dirty="0"/>
              <a:t>Sort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shell</a:t>
            </a:r>
            <a:r>
              <a:rPr lang="fr-FR" dirty="0"/>
              <a:t> sort</a:t>
            </a:r>
          </a:p>
          <a:p>
            <a:r>
              <a:rPr lang="fr-FR" dirty="0"/>
              <a:t>Return the </a:t>
            </a:r>
            <a:r>
              <a:rPr lang="fr-FR" dirty="0" err="1"/>
              <a:t>sorted</a:t>
            </a:r>
            <a:r>
              <a:rPr lang="fr-FR" dirty="0"/>
              <a:t> </a:t>
            </a:r>
            <a:r>
              <a:rPr lang="fr-FR" dirty="0" err="1"/>
              <a:t>array</a:t>
            </a:r>
            <a:endParaRPr lang="fr-FR" dirty="0"/>
          </a:p>
          <a:p>
            <a:pPr marL="365760" lvl="1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5031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dirty="0" err="1"/>
              <a:t>Comb</a:t>
            </a:r>
            <a:r>
              <a:rPr lang="fr-FR" b="1" dirty="0"/>
              <a:t> sort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4000" y="2348880"/>
            <a:ext cx="9144000" cy="4051920"/>
          </a:xfrm>
        </p:spPr>
        <p:txBody>
          <a:bodyPr rtlCol="0">
            <a:normAutofit/>
          </a:bodyPr>
          <a:lstStyle/>
          <a:p>
            <a:r>
              <a:rPr lang="fr-FR" dirty="0" err="1"/>
              <a:t>Wait</a:t>
            </a:r>
            <a:r>
              <a:rPr lang="fr-FR" dirty="0"/>
              <a:t> an string </a:t>
            </a:r>
            <a:r>
              <a:rPr lang="fr-FR" dirty="0" err="1"/>
              <a:t>with</a:t>
            </a:r>
            <a:r>
              <a:rPr lang="fr-FR" dirty="0"/>
              <a:t> pattern « </a:t>
            </a:r>
            <a:r>
              <a:rPr lang="fr-FR" dirty="0" err="1"/>
              <a:t>a;b;c;d</a:t>
            </a:r>
            <a:r>
              <a:rPr lang="fr-FR" dirty="0"/>
              <a:t> »</a:t>
            </a:r>
          </a:p>
          <a:p>
            <a:r>
              <a:rPr lang="fr-FR" dirty="0" err="1"/>
              <a:t>Convert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an </a:t>
            </a:r>
            <a:r>
              <a:rPr lang="fr-FR" dirty="0" err="1"/>
              <a:t>array</a:t>
            </a:r>
            <a:endParaRPr lang="fr-FR" dirty="0"/>
          </a:p>
          <a:p>
            <a:r>
              <a:rPr lang="fr-FR" dirty="0"/>
              <a:t>Sort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comb</a:t>
            </a:r>
            <a:r>
              <a:rPr lang="fr-FR" dirty="0"/>
              <a:t> sort</a:t>
            </a:r>
          </a:p>
          <a:p>
            <a:r>
              <a:rPr lang="fr-FR" dirty="0"/>
              <a:t>Return the </a:t>
            </a:r>
            <a:r>
              <a:rPr lang="fr-FR" dirty="0" err="1"/>
              <a:t>sorted</a:t>
            </a:r>
            <a:r>
              <a:rPr lang="fr-FR" dirty="0"/>
              <a:t> </a:t>
            </a:r>
            <a:r>
              <a:rPr lang="fr-FR" dirty="0" err="1"/>
              <a:t>array</a:t>
            </a:r>
            <a:endParaRPr lang="fr-FR" dirty="0"/>
          </a:p>
          <a:p>
            <a:pPr marL="365760" lvl="1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125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dirty="0"/>
              <a:t>Block</a:t>
            </a:r>
            <a:r>
              <a:rPr lang="fr-FR" dirty="0"/>
              <a:t> class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index</a:t>
            </a:r>
          </a:p>
          <a:p>
            <a:pPr rtl="0"/>
            <a:r>
              <a:rPr lang="fr-FR" dirty="0" err="1"/>
              <a:t>previous_hash</a:t>
            </a:r>
            <a:endParaRPr lang="fr-FR" dirty="0"/>
          </a:p>
          <a:p>
            <a:pPr rtl="0"/>
            <a:r>
              <a:rPr lang="fr-FR" dirty="0" err="1"/>
              <a:t>yimestamp</a:t>
            </a:r>
            <a:endParaRPr lang="fr-FR" dirty="0"/>
          </a:p>
          <a:p>
            <a:pPr rtl="0"/>
            <a:r>
              <a:rPr lang="fr-FR" dirty="0"/>
              <a:t>data</a:t>
            </a:r>
          </a:p>
          <a:p>
            <a:pPr rtl="0"/>
            <a:r>
              <a:rPr lang="fr-FR" dirty="0"/>
              <a:t>nonce</a:t>
            </a:r>
          </a:p>
          <a:p>
            <a:pPr rtl="0"/>
            <a:r>
              <a:rPr lang="fr-FR" dirty="0" err="1"/>
              <a:t>pow</a:t>
            </a:r>
            <a:endParaRPr lang="fr-FR" dirty="0"/>
          </a:p>
          <a:p>
            <a:pPr rtl="0"/>
            <a:r>
              <a:rPr lang="fr-FR" dirty="0" err="1"/>
              <a:t>self_hash</a:t>
            </a:r>
            <a:endParaRPr lang="fr-FR" dirty="0"/>
          </a:p>
          <a:p>
            <a:pPr marL="0" indent="0" rtl="0">
              <a:buNone/>
            </a:pPr>
            <a:endParaRPr lang="fr-FR" dirty="0"/>
          </a:p>
        </p:txBody>
      </p:sp>
      <p:sp>
        <p:nvSpPr>
          <p:cNvPr id="4" name="Espace réservé du contenu 13">
            <a:extLst>
              <a:ext uri="{FF2B5EF4-FFF2-40B4-BE49-F238E27FC236}">
                <a16:creationId xmlns:a16="http://schemas.microsoft.com/office/drawing/2014/main" id="{F38523B0-E565-5946-97D4-8501393B9B2F}"/>
              </a:ext>
            </a:extLst>
          </p:cNvPr>
          <p:cNvSpPr txBox="1">
            <a:spLocks/>
          </p:cNvSpPr>
          <p:nvPr/>
        </p:nvSpPr>
        <p:spPr>
          <a:xfrm>
            <a:off x="6744072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r>
              <a:rPr lang="fr-FR" dirty="0" err="1"/>
              <a:t>mine_hash</a:t>
            </a:r>
            <a:r>
              <a:rPr lang="fr-FR" dirty="0"/>
              <a:t>()</a:t>
            </a:r>
          </a:p>
          <a:p>
            <a:r>
              <a:rPr lang="fr-FR" dirty="0"/>
              <a:t>display()</a:t>
            </a:r>
          </a:p>
          <a:p>
            <a:r>
              <a:rPr lang="fr-FR" dirty="0" err="1"/>
              <a:t>toJSON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dirty="0" err="1"/>
              <a:t>Blockchain</a:t>
            </a:r>
            <a:r>
              <a:rPr lang="fr-FR" dirty="0"/>
              <a:t> class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r>
              <a:rPr lang="fr-FR" dirty="0" err="1"/>
              <a:t>chain</a:t>
            </a:r>
            <a:endParaRPr lang="fr-FR" dirty="0"/>
          </a:p>
          <a:p>
            <a:pPr rtl="0"/>
            <a:r>
              <a:rPr lang="fr-FR" dirty="0" err="1"/>
              <a:t>pow</a:t>
            </a:r>
            <a:endParaRPr lang="fr-FR" dirty="0"/>
          </a:p>
          <a:p>
            <a:pPr rtl="0"/>
            <a:r>
              <a:rPr lang="fr-FR" dirty="0" err="1"/>
              <a:t>current_previous_hash</a:t>
            </a:r>
            <a:endParaRPr lang="fr-FR" dirty="0"/>
          </a:p>
        </p:txBody>
      </p:sp>
      <p:sp>
        <p:nvSpPr>
          <p:cNvPr id="4" name="Espace réservé du contenu 13">
            <a:extLst>
              <a:ext uri="{FF2B5EF4-FFF2-40B4-BE49-F238E27FC236}">
                <a16:creationId xmlns:a16="http://schemas.microsoft.com/office/drawing/2014/main" id="{F38523B0-E565-5946-97D4-8501393B9B2F}"/>
              </a:ext>
            </a:extLst>
          </p:cNvPr>
          <p:cNvSpPr txBox="1">
            <a:spLocks/>
          </p:cNvSpPr>
          <p:nvPr/>
        </p:nvSpPr>
        <p:spPr>
          <a:xfrm>
            <a:off x="6744072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get_by_index</a:t>
            </a:r>
            <a:r>
              <a:rPr lang="fr-FR" dirty="0"/>
              <a:t>(index)</a:t>
            </a:r>
          </a:p>
          <a:p>
            <a:r>
              <a:rPr lang="fr-FR" dirty="0" err="1"/>
              <a:t>add_block</a:t>
            </a:r>
            <a:r>
              <a:rPr lang="fr-FR" dirty="0"/>
              <a:t>(data)</a:t>
            </a:r>
          </a:p>
          <a:p>
            <a:r>
              <a:rPr lang="fr-FR" dirty="0" err="1"/>
              <a:t>load_block</a:t>
            </a:r>
            <a:r>
              <a:rPr lang="fr-FR" dirty="0"/>
              <a:t>(block)</a:t>
            </a:r>
          </a:p>
          <a:p>
            <a:r>
              <a:rPr lang="fr-FR" dirty="0" err="1"/>
              <a:t>delete_block</a:t>
            </a:r>
            <a:r>
              <a:rPr lang="fr-FR" dirty="0"/>
              <a:t>()</a:t>
            </a:r>
          </a:p>
          <a:p>
            <a:r>
              <a:rPr lang="fr-FR" dirty="0" err="1"/>
              <a:t>security_check</a:t>
            </a:r>
            <a:r>
              <a:rPr lang="fr-FR" dirty="0"/>
              <a:t>()</a:t>
            </a:r>
          </a:p>
          <a:p>
            <a:r>
              <a:rPr lang="fr-FR" dirty="0" err="1"/>
              <a:t>validity_display</a:t>
            </a:r>
            <a:r>
              <a:rPr lang="fr-FR" dirty="0"/>
              <a:t>()</a:t>
            </a:r>
          </a:p>
          <a:p>
            <a:r>
              <a:rPr lang="fr-FR" dirty="0"/>
              <a:t>display()</a:t>
            </a:r>
          </a:p>
          <a:p>
            <a:r>
              <a:rPr lang="fr-FR" dirty="0" err="1"/>
              <a:t>toJSON</a:t>
            </a:r>
            <a:r>
              <a:rPr lang="fr-FR" dirty="0"/>
              <a:t>()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588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dirty="0" err="1"/>
              <a:t>Blockchain</a:t>
            </a:r>
            <a:r>
              <a:rPr lang="fr-FR" b="1" dirty="0"/>
              <a:t> </a:t>
            </a:r>
            <a:r>
              <a:rPr lang="fr-FR" b="1" dirty="0" err="1"/>
              <a:t>security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4000" y="2204864"/>
            <a:ext cx="9144000" cy="4195936"/>
          </a:xfrm>
        </p:spPr>
        <p:txBody>
          <a:bodyPr rtlCol="0">
            <a:normAutofit/>
          </a:bodyPr>
          <a:lstStyle/>
          <a:p>
            <a:r>
              <a:rPr lang="fr-FR" dirty="0"/>
              <a:t>For all block </a:t>
            </a:r>
          </a:p>
          <a:p>
            <a:pPr lvl="1"/>
            <a:r>
              <a:rPr lang="fr-FR" dirty="0" err="1"/>
              <a:t>calculateHash</a:t>
            </a:r>
            <a:r>
              <a:rPr lang="fr-FR" dirty="0"/>
              <a:t>(</a:t>
            </a:r>
            <a:r>
              <a:rPr lang="fr-FR" dirty="0" err="1"/>
              <a:t>block.data</a:t>
            </a:r>
            <a:r>
              <a:rPr lang="fr-FR" dirty="0"/>
              <a:t>) == </a:t>
            </a:r>
            <a:r>
              <a:rPr lang="fr-FR" dirty="0" err="1"/>
              <a:t>block.self_hash</a:t>
            </a:r>
            <a:r>
              <a:rPr lang="fr-FR" dirty="0"/>
              <a:t> =&gt; </a:t>
            </a:r>
            <a:r>
              <a:rPr lang="fr-FR" dirty="0" err="1"/>
              <a:t>True</a:t>
            </a:r>
            <a:endParaRPr lang="fr-FR" dirty="0"/>
          </a:p>
          <a:p>
            <a:pPr lvl="1"/>
            <a:r>
              <a:rPr lang="fr-FR" dirty="0" err="1"/>
              <a:t>Else</a:t>
            </a:r>
            <a:r>
              <a:rPr lang="fr-FR" dirty="0"/>
              <a:t> =&gt; False</a:t>
            </a:r>
          </a:p>
          <a:p>
            <a:endParaRPr lang="fr-FR" dirty="0"/>
          </a:p>
          <a:p>
            <a:pPr lvl="1"/>
            <a:r>
              <a:rPr lang="fr-FR" dirty="0" err="1"/>
              <a:t>block.self_hash</a:t>
            </a:r>
            <a:r>
              <a:rPr lang="fr-FR" dirty="0"/>
              <a:t> == block[+1].</a:t>
            </a:r>
            <a:r>
              <a:rPr lang="fr-FR" dirty="0" err="1"/>
              <a:t>previous_hash</a:t>
            </a:r>
            <a:r>
              <a:rPr lang="fr-FR" dirty="0"/>
              <a:t> =&gt; </a:t>
            </a:r>
            <a:r>
              <a:rPr lang="fr-FR" dirty="0" err="1"/>
              <a:t>True</a:t>
            </a:r>
            <a:endParaRPr lang="fr-FR" dirty="0"/>
          </a:p>
          <a:p>
            <a:pPr lvl="1"/>
            <a:r>
              <a:rPr lang="fr-FR" dirty="0" err="1"/>
              <a:t>Else</a:t>
            </a:r>
            <a:r>
              <a:rPr lang="fr-FR" dirty="0"/>
              <a:t> =&gt; False</a:t>
            </a:r>
          </a:p>
          <a:p>
            <a:pPr marL="365760" lvl="1" indent="0">
              <a:buNone/>
            </a:pPr>
            <a:endParaRPr lang="fr-FR" dirty="0"/>
          </a:p>
          <a:p>
            <a:pPr marL="365760" lvl="1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677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dirty="0" err="1"/>
              <a:t>blockchain.py</a:t>
            </a:r>
            <a:r>
              <a:rPr lang="fr-FR" b="1" dirty="0"/>
              <a:t> file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4000" y="1700808"/>
            <a:ext cx="9144000" cy="4699992"/>
          </a:xfrm>
        </p:spPr>
        <p:txBody>
          <a:bodyPr rtlCol="0">
            <a:normAutofit/>
          </a:bodyPr>
          <a:lstStyle/>
          <a:p>
            <a:r>
              <a:rPr lang="fr-FR" dirty="0"/>
              <a:t>File </a:t>
            </a:r>
            <a:r>
              <a:rPr lang="fr-FR" dirty="0" err="1"/>
              <a:t>exists</a:t>
            </a:r>
            <a:r>
              <a:rPr lang="fr-FR" dirty="0"/>
              <a:t> ?</a:t>
            </a:r>
          </a:p>
          <a:p>
            <a:pPr lvl="1"/>
            <a:r>
              <a:rPr lang="fr-FR" dirty="0"/>
              <a:t>Read and </a:t>
            </a:r>
            <a:r>
              <a:rPr lang="fr-FR" dirty="0" err="1"/>
              <a:t>convert</a:t>
            </a:r>
            <a:r>
              <a:rPr lang="fr-FR" dirty="0"/>
              <a:t> to </a:t>
            </a:r>
            <a:r>
              <a:rPr lang="fr-FR" dirty="0" err="1"/>
              <a:t>blockchain</a:t>
            </a:r>
            <a:endParaRPr lang="fr-FR" dirty="0"/>
          </a:p>
          <a:p>
            <a:r>
              <a:rPr lang="fr-FR" dirty="0"/>
              <a:t>File not </a:t>
            </a:r>
            <a:r>
              <a:rPr lang="fr-FR" dirty="0" err="1"/>
              <a:t>exists</a:t>
            </a:r>
            <a:r>
              <a:rPr lang="fr-FR" dirty="0"/>
              <a:t> : </a:t>
            </a:r>
            <a:r>
              <a:rPr lang="fr-FR" dirty="0" err="1"/>
              <a:t>create</a:t>
            </a:r>
            <a:r>
              <a:rPr lang="fr-FR" dirty="0"/>
              <a:t> file</a:t>
            </a:r>
          </a:p>
          <a:p>
            <a:r>
              <a:rPr lang="fr-FR" dirty="0" err="1"/>
              <a:t>Blockchain</a:t>
            </a:r>
            <a:r>
              <a:rPr lang="fr-FR" dirty="0"/>
              <a:t>  not </a:t>
            </a:r>
            <a:r>
              <a:rPr lang="fr-FR" dirty="0" err="1"/>
              <a:t>exists</a:t>
            </a:r>
            <a:r>
              <a:rPr lang="fr-FR" dirty="0"/>
              <a:t> ?</a:t>
            </a:r>
          </a:p>
          <a:p>
            <a:pPr lvl="1"/>
            <a:r>
              <a:rPr lang="fr-FR" dirty="0" err="1"/>
              <a:t>Ask</a:t>
            </a:r>
            <a:r>
              <a:rPr lang="fr-FR" dirty="0"/>
              <a:t> size of proof of </a:t>
            </a:r>
            <a:r>
              <a:rPr lang="fr-FR" dirty="0" err="1"/>
              <a:t>work</a:t>
            </a:r>
            <a:endParaRPr lang="fr-FR" dirty="0"/>
          </a:p>
          <a:p>
            <a:pPr lvl="1"/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blockchain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pow</a:t>
            </a:r>
            <a:endParaRPr lang="fr-FR" dirty="0"/>
          </a:p>
          <a:p>
            <a:pPr lvl="1"/>
            <a:r>
              <a:rPr lang="fr-FR" dirty="0" err="1"/>
              <a:t>Create</a:t>
            </a:r>
            <a:r>
              <a:rPr lang="fr-FR" dirty="0"/>
              <a:t> first block (Genesis block)</a:t>
            </a:r>
          </a:p>
          <a:p>
            <a:r>
              <a:rPr lang="fr-FR" dirty="0" err="1"/>
              <a:t>While</a:t>
            </a:r>
            <a:r>
              <a:rPr lang="fr-FR" dirty="0"/>
              <a:t>(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Ask</a:t>
            </a:r>
            <a:r>
              <a:rPr lang="fr-FR" dirty="0"/>
              <a:t> for action</a:t>
            </a:r>
          </a:p>
          <a:p>
            <a:pPr lvl="1"/>
            <a:r>
              <a:rPr lang="fr-FR" dirty="0" err="1"/>
              <a:t>Execute</a:t>
            </a:r>
            <a:r>
              <a:rPr lang="fr-FR" dirty="0"/>
              <a:t> action (</a:t>
            </a:r>
            <a:r>
              <a:rPr lang="fr-FR" dirty="0" err="1"/>
              <a:t>add</a:t>
            </a:r>
            <a:r>
              <a:rPr lang="fr-FR" dirty="0"/>
              <a:t>/</a:t>
            </a:r>
            <a:r>
              <a:rPr lang="fr-FR" dirty="0" err="1"/>
              <a:t>delete</a:t>
            </a:r>
            <a:r>
              <a:rPr lang="fr-FR" dirty="0"/>
              <a:t>/</a:t>
            </a:r>
            <a:r>
              <a:rPr lang="fr-FR" dirty="0" err="1"/>
              <a:t>search</a:t>
            </a:r>
            <a:r>
              <a:rPr lang="fr-FR" dirty="0"/>
              <a:t>/</a:t>
            </a:r>
            <a:r>
              <a:rPr lang="fr-FR" dirty="0" err="1"/>
              <a:t>quit</a:t>
            </a:r>
            <a:r>
              <a:rPr lang="fr-FR" dirty="0"/>
              <a:t>)</a:t>
            </a:r>
          </a:p>
          <a:p>
            <a:r>
              <a:rPr lang="fr-FR" dirty="0"/>
              <a:t>On </a:t>
            </a:r>
            <a:r>
              <a:rPr lang="fr-FR" dirty="0" err="1"/>
              <a:t>quit</a:t>
            </a:r>
            <a:r>
              <a:rPr lang="fr-FR" dirty="0"/>
              <a:t> : </a:t>
            </a:r>
            <a:r>
              <a:rPr lang="fr-FR" dirty="0" err="1"/>
              <a:t>save</a:t>
            </a:r>
            <a:r>
              <a:rPr lang="fr-FR" dirty="0"/>
              <a:t> </a:t>
            </a:r>
            <a:r>
              <a:rPr lang="fr-FR" dirty="0" err="1"/>
              <a:t>blockchain</a:t>
            </a:r>
            <a:r>
              <a:rPr lang="fr-FR" dirty="0"/>
              <a:t> on file</a:t>
            </a:r>
          </a:p>
          <a:p>
            <a:endParaRPr lang="fr-FR" dirty="0"/>
          </a:p>
          <a:p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sp>
        <p:nvSpPr>
          <p:cNvPr id="4" name="Espace réservé du contenu 13">
            <a:extLst>
              <a:ext uri="{FF2B5EF4-FFF2-40B4-BE49-F238E27FC236}">
                <a16:creationId xmlns:a16="http://schemas.microsoft.com/office/drawing/2014/main" id="{F38523B0-E565-5946-97D4-8501393B9B2F}"/>
              </a:ext>
            </a:extLst>
          </p:cNvPr>
          <p:cNvSpPr txBox="1">
            <a:spLocks/>
          </p:cNvSpPr>
          <p:nvPr/>
        </p:nvSpPr>
        <p:spPr>
          <a:xfrm>
            <a:off x="6744072" y="3140968"/>
            <a:ext cx="9144000" cy="2955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load_blockchain_from_file</a:t>
            </a:r>
            <a:r>
              <a:rPr lang="fr-FR" dirty="0"/>
              <a:t>(file)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242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b="1" dirty="0" err="1"/>
              <a:t>blockchain.py</a:t>
            </a:r>
            <a:r>
              <a:rPr lang="fr-FR" b="1" dirty="0"/>
              <a:t>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4000" y="2132856"/>
            <a:ext cx="9144000" cy="4267944"/>
          </a:xfrm>
        </p:spPr>
        <p:txBody>
          <a:bodyPr rtlCol="0">
            <a:normAutofit/>
          </a:bodyPr>
          <a:lstStyle/>
          <a:p>
            <a:r>
              <a:rPr lang="fr-FR" dirty="0" err="1"/>
              <a:t>Add</a:t>
            </a:r>
            <a:endParaRPr lang="fr-FR" dirty="0"/>
          </a:p>
          <a:p>
            <a:pPr lvl="1"/>
            <a:r>
              <a:rPr lang="fr-FR" dirty="0" err="1"/>
              <a:t>Add</a:t>
            </a:r>
            <a:r>
              <a:rPr lang="fr-FR" dirty="0"/>
              <a:t> a new block in the </a:t>
            </a:r>
            <a:r>
              <a:rPr lang="fr-FR" dirty="0" err="1"/>
              <a:t>blockchain</a:t>
            </a:r>
            <a:r>
              <a:rPr lang="fr-FR" dirty="0"/>
              <a:t>, </a:t>
            </a:r>
            <a:r>
              <a:rPr lang="fr-FR" dirty="0" err="1"/>
              <a:t>following</a:t>
            </a:r>
            <a:r>
              <a:rPr lang="fr-FR" dirty="0"/>
              <a:t> </a:t>
            </a:r>
            <a:r>
              <a:rPr lang="fr-FR" dirty="0" err="1"/>
              <a:t>blockchain</a:t>
            </a:r>
            <a:r>
              <a:rPr lang="fr-FR" dirty="0"/>
              <a:t> </a:t>
            </a:r>
            <a:r>
              <a:rPr lang="fr-FR" dirty="0" err="1"/>
              <a:t>logic</a:t>
            </a:r>
            <a:r>
              <a:rPr lang="fr-FR" dirty="0"/>
              <a:t> </a:t>
            </a:r>
          </a:p>
          <a:p>
            <a:r>
              <a:rPr lang="fr-FR" dirty="0" err="1"/>
              <a:t>Delete</a:t>
            </a:r>
            <a:endParaRPr lang="fr-FR" dirty="0"/>
          </a:p>
          <a:p>
            <a:pPr lvl="1"/>
            <a:r>
              <a:rPr lang="fr-FR" dirty="0" err="1"/>
              <a:t>Delete</a:t>
            </a:r>
            <a:r>
              <a:rPr lang="fr-FR" dirty="0"/>
              <a:t> the last block of the </a:t>
            </a:r>
            <a:r>
              <a:rPr lang="fr-FR" dirty="0" err="1"/>
              <a:t>blockchain</a:t>
            </a:r>
            <a:endParaRPr lang="fr-FR" dirty="0"/>
          </a:p>
          <a:p>
            <a:r>
              <a:rPr lang="fr-FR" dirty="0" err="1"/>
              <a:t>Search</a:t>
            </a:r>
            <a:endParaRPr lang="fr-FR" dirty="0"/>
          </a:p>
          <a:p>
            <a:pPr lvl="1"/>
            <a:r>
              <a:rPr lang="fr-FR" dirty="0" err="1"/>
              <a:t>Search</a:t>
            </a:r>
            <a:r>
              <a:rPr lang="fr-FR" dirty="0"/>
              <a:t> and display the x block of the </a:t>
            </a:r>
            <a:r>
              <a:rPr lang="fr-FR" dirty="0" err="1"/>
              <a:t>blockchain</a:t>
            </a:r>
            <a:endParaRPr lang="fr-FR" dirty="0"/>
          </a:p>
          <a:p>
            <a:r>
              <a:rPr lang="fr-FR" dirty="0" err="1"/>
              <a:t>Quit</a:t>
            </a:r>
            <a:endParaRPr lang="fr-FR" dirty="0"/>
          </a:p>
          <a:p>
            <a:pPr lvl="1"/>
            <a:r>
              <a:rPr lang="fr-FR" dirty="0" err="1"/>
              <a:t>Quit</a:t>
            </a:r>
            <a:r>
              <a:rPr lang="fr-FR" dirty="0"/>
              <a:t> the program and </a:t>
            </a:r>
            <a:r>
              <a:rPr lang="fr-FR" dirty="0" err="1"/>
              <a:t>save</a:t>
            </a:r>
            <a:r>
              <a:rPr lang="fr-FR" dirty="0"/>
              <a:t> the </a:t>
            </a:r>
            <a:r>
              <a:rPr lang="fr-FR" dirty="0" err="1"/>
              <a:t>actual</a:t>
            </a:r>
            <a:r>
              <a:rPr lang="fr-FR" dirty="0"/>
              <a:t> state of the </a:t>
            </a:r>
            <a:r>
              <a:rPr lang="fr-FR" dirty="0" err="1"/>
              <a:t>blockchain</a:t>
            </a:r>
            <a:endParaRPr lang="fr-FR" dirty="0"/>
          </a:p>
          <a:p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5170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Sort </a:t>
            </a:r>
            <a:r>
              <a:rPr lang="fr-FR" dirty="0" err="1"/>
              <a:t>algorithms</a:t>
            </a:r>
            <a:r>
              <a:rPr lang="fr-FR" dirty="0"/>
              <a:t> - Python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fr-FR" dirty="0"/>
              <a:t>#TD10 - Jérémy </a:t>
            </a:r>
            <a:r>
              <a:rPr lang="fr-FR" dirty="0" err="1"/>
              <a:t>Blahak</a:t>
            </a:r>
            <a:r>
              <a:rPr lang="fr-FR" dirty="0"/>
              <a:t> - Valentin Kahn - Hugo </a:t>
            </a:r>
            <a:r>
              <a:rPr lang="fr-FR" dirty="0" err="1"/>
              <a:t>Pérard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8764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dirty="0" err="1"/>
              <a:t>Bubble</a:t>
            </a:r>
            <a:r>
              <a:rPr lang="fr-FR" b="1" dirty="0"/>
              <a:t> sort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4000" y="2348880"/>
            <a:ext cx="9144000" cy="4051920"/>
          </a:xfrm>
        </p:spPr>
        <p:txBody>
          <a:bodyPr rtlCol="0">
            <a:normAutofit/>
          </a:bodyPr>
          <a:lstStyle/>
          <a:p>
            <a:r>
              <a:rPr lang="fr-FR" dirty="0" err="1"/>
              <a:t>Wait</a:t>
            </a:r>
            <a:r>
              <a:rPr lang="fr-FR" dirty="0"/>
              <a:t> an string </a:t>
            </a:r>
            <a:r>
              <a:rPr lang="fr-FR" dirty="0" err="1"/>
              <a:t>with</a:t>
            </a:r>
            <a:r>
              <a:rPr lang="fr-FR" dirty="0"/>
              <a:t> pattern « </a:t>
            </a:r>
            <a:r>
              <a:rPr lang="fr-FR" dirty="0" err="1"/>
              <a:t>a;b;c;d</a:t>
            </a:r>
            <a:r>
              <a:rPr lang="fr-FR" dirty="0"/>
              <a:t> »</a:t>
            </a:r>
          </a:p>
          <a:p>
            <a:r>
              <a:rPr lang="fr-FR" dirty="0" err="1"/>
              <a:t>Convert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an </a:t>
            </a:r>
            <a:r>
              <a:rPr lang="fr-FR" dirty="0" err="1"/>
              <a:t>array</a:t>
            </a:r>
            <a:endParaRPr lang="fr-FR" dirty="0"/>
          </a:p>
          <a:p>
            <a:r>
              <a:rPr lang="fr-FR" dirty="0"/>
              <a:t>Sort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bubble</a:t>
            </a:r>
            <a:r>
              <a:rPr lang="fr-FR" dirty="0"/>
              <a:t> sort</a:t>
            </a:r>
          </a:p>
          <a:p>
            <a:r>
              <a:rPr lang="fr-FR" dirty="0"/>
              <a:t>Return the </a:t>
            </a:r>
            <a:r>
              <a:rPr lang="fr-FR" dirty="0" err="1"/>
              <a:t>sorted</a:t>
            </a:r>
            <a:r>
              <a:rPr lang="fr-FR" dirty="0"/>
              <a:t> </a:t>
            </a:r>
            <a:r>
              <a:rPr lang="fr-FR" dirty="0" err="1"/>
              <a:t>array</a:t>
            </a:r>
            <a:endParaRPr lang="fr-FR" dirty="0"/>
          </a:p>
          <a:p>
            <a:pPr marL="365760" lvl="1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4880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dirty="0" err="1"/>
              <a:t>Selection</a:t>
            </a:r>
            <a:r>
              <a:rPr lang="fr-FR" b="1" dirty="0"/>
              <a:t> sort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4000" y="2348880"/>
            <a:ext cx="9144000" cy="4051920"/>
          </a:xfrm>
        </p:spPr>
        <p:txBody>
          <a:bodyPr rtlCol="0">
            <a:normAutofit/>
          </a:bodyPr>
          <a:lstStyle/>
          <a:p>
            <a:r>
              <a:rPr lang="fr-FR" dirty="0" err="1"/>
              <a:t>Wait</a:t>
            </a:r>
            <a:r>
              <a:rPr lang="fr-FR" dirty="0"/>
              <a:t> an string </a:t>
            </a:r>
            <a:r>
              <a:rPr lang="fr-FR" dirty="0" err="1"/>
              <a:t>with</a:t>
            </a:r>
            <a:r>
              <a:rPr lang="fr-FR" dirty="0"/>
              <a:t> pattern « </a:t>
            </a:r>
            <a:r>
              <a:rPr lang="fr-FR" dirty="0" err="1"/>
              <a:t>a;b;c;d</a:t>
            </a:r>
            <a:r>
              <a:rPr lang="fr-FR" dirty="0"/>
              <a:t> »</a:t>
            </a:r>
          </a:p>
          <a:p>
            <a:r>
              <a:rPr lang="fr-FR" dirty="0" err="1"/>
              <a:t>Convert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an </a:t>
            </a:r>
            <a:r>
              <a:rPr lang="fr-FR" dirty="0" err="1"/>
              <a:t>array</a:t>
            </a:r>
            <a:endParaRPr lang="fr-FR" dirty="0"/>
          </a:p>
          <a:p>
            <a:r>
              <a:rPr lang="fr-FR" dirty="0"/>
              <a:t>Sort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sort</a:t>
            </a:r>
          </a:p>
          <a:p>
            <a:r>
              <a:rPr lang="fr-FR" dirty="0"/>
              <a:t>Return the </a:t>
            </a:r>
            <a:r>
              <a:rPr lang="fr-FR" dirty="0" err="1"/>
              <a:t>sorted</a:t>
            </a:r>
            <a:r>
              <a:rPr lang="fr-FR" dirty="0"/>
              <a:t> </a:t>
            </a:r>
            <a:r>
              <a:rPr lang="fr-FR" dirty="0" err="1"/>
              <a:t>array</a:t>
            </a:r>
            <a:endParaRPr lang="fr-FR" dirty="0"/>
          </a:p>
          <a:p>
            <a:pPr marL="365760" lvl="1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054743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ie informatique 16: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8_TF02901026_TF02901026.potx" id="{5B96A3B2-8F6C-4C57-AD71-65ECFD3B95A9}" vid="{BBAB43E6-1C62-4FD6-865E-EDACF7274DEC}"/>
    </a:ext>
  </a:extLst>
</a:theme>
</file>

<file path=ppt/theme/theme2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Technologie informatique 16:9</Template>
  <TotalTime>114</TotalTime>
  <Words>465</Words>
  <Application>Microsoft Macintosh PowerPoint</Application>
  <PresentationFormat>Grand écran</PresentationFormat>
  <Paragraphs>122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Candara</vt:lpstr>
      <vt:lpstr>Consolas</vt:lpstr>
      <vt:lpstr>Technologie informatique 16:9</vt:lpstr>
      <vt:lpstr>Blockchain Python</vt:lpstr>
      <vt:lpstr>Block class</vt:lpstr>
      <vt:lpstr>Blockchain class</vt:lpstr>
      <vt:lpstr>Blockchain security</vt:lpstr>
      <vt:lpstr>blockchain.py file</vt:lpstr>
      <vt:lpstr>blockchain.py features</vt:lpstr>
      <vt:lpstr>Sort algorithms - Python</vt:lpstr>
      <vt:lpstr>Bubble sort</vt:lpstr>
      <vt:lpstr>Selection sort</vt:lpstr>
      <vt:lpstr>Insertion sort</vt:lpstr>
      <vt:lpstr>Fusion sort</vt:lpstr>
      <vt:lpstr>Quick sort</vt:lpstr>
      <vt:lpstr>Shell sort</vt:lpstr>
      <vt:lpstr>Comb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Python</dc:title>
  <dc:creator>PERARD Hugo</dc:creator>
  <cp:lastModifiedBy>PERARD Hugo</cp:lastModifiedBy>
  <cp:revision>18</cp:revision>
  <dcterms:created xsi:type="dcterms:W3CDTF">2021-01-20T14:34:13Z</dcterms:created>
  <dcterms:modified xsi:type="dcterms:W3CDTF">2021-01-20T16:29:12Z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