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71" autoAdjust="0"/>
    <p:restoredTop sz="94660"/>
  </p:normalViewPr>
  <p:slideViewPr>
    <p:cSldViewPr snapToGrid="0">
      <p:cViewPr varScale="1">
        <p:scale>
          <a:sx n="71" d="100"/>
          <a:sy n="71" d="100"/>
        </p:scale>
        <p:origin x="77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3526-DB3B-4DFD-ADAE-A516AB375FB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5FEF6F2-6AD2-4DE8-8096-75A43285BA3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001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3526-DB3B-4DFD-ADAE-A516AB375FB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F6F2-6AD2-4DE8-8096-75A43285BA3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44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3526-DB3B-4DFD-ADAE-A516AB375FB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F6F2-6AD2-4DE8-8096-75A43285BA3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65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3526-DB3B-4DFD-ADAE-A516AB375FB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F6F2-6AD2-4DE8-8096-75A43285BA3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90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3526-DB3B-4DFD-ADAE-A516AB375FB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F6F2-6AD2-4DE8-8096-75A43285BA3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30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3526-DB3B-4DFD-ADAE-A516AB375FB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F6F2-6AD2-4DE8-8096-75A43285BA3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40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3526-DB3B-4DFD-ADAE-A516AB375FB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F6F2-6AD2-4DE8-8096-75A43285BA3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85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3526-DB3B-4DFD-ADAE-A516AB375FB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F6F2-6AD2-4DE8-8096-75A43285BA3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66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3526-DB3B-4DFD-ADAE-A516AB375FB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F6F2-6AD2-4DE8-8096-75A43285B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9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3526-DB3B-4DFD-ADAE-A516AB375FB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F6F2-6AD2-4DE8-8096-75A43285BA3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7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37D3526-DB3B-4DFD-ADAE-A516AB375FB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F6F2-6AD2-4DE8-8096-75A43285BA3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87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D3526-DB3B-4DFD-ADAE-A516AB375FB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5FEF6F2-6AD2-4DE8-8096-75A43285BA3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36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6F6-9BEC-55F7-6CEA-8A63749145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B17B0-7879-E57A-41C8-8DC72CD060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:- Vansh Gupta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no. :-2022a1r059</a:t>
            </a:r>
          </a:p>
        </p:txBody>
      </p:sp>
    </p:spTree>
    <p:extLst>
      <p:ext uri="{BB962C8B-B14F-4D97-AF65-F5344CB8AC3E}">
        <p14:creationId xmlns:p14="http://schemas.microsoft.com/office/powerpoint/2010/main" val="143160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596F-DFA4-A87B-F948-E83AF5557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2050" name="Picture 2" descr="Tips on how to write a powerful introduction - Emareye">
            <a:extLst>
              <a:ext uri="{FF2B5EF4-FFF2-40B4-BE49-F238E27FC236}">
                <a16:creationId xmlns:a16="http://schemas.microsoft.com/office/drawing/2014/main" id="{794A6320-FEF3-04E6-807A-1E642F964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1579" y="2554515"/>
            <a:ext cx="4960443" cy="237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97A5C-D51C-3C69-4721-A58DD5E0E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4162555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Briefly explain the significance of strong and secure passwords in today's digital world.</a:t>
            </a:r>
          </a:p>
          <a:p>
            <a:pPr>
              <a:lnSpc>
                <a:spcPct val="11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State the need for an automated solution to simplify password creation and enhance data security.</a:t>
            </a:r>
          </a:p>
          <a:p>
            <a:pPr>
              <a:lnSpc>
                <a:spcPct val="11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Introduce the Password Generator project and its objective to address these challenges effectively.</a:t>
            </a:r>
          </a:p>
        </p:txBody>
      </p:sp>
    </p:spTree>
    <p:extLst>
      <p:ext uri="{BB962C8B-B14F-4D97-AF65-F5344CB8AC3E}">
        <p14:creationId xmlns:p14="http://schemas.microsoft.com/office/powerpoint/2010/main" val="132825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6179-C406-A8A2-DE2D-5DE99996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9F257-075E-E55A-321B-39302F601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95476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Manually creating strong and secure passwords is time-consuming and challenging.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struggle to generate passwords that are difficult to guess and crack.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passwords pose a significant risk to data privacy and increase the likelihood of unauthorized access.</a:t>
            </a:r>
          </a:p>
        </p:txBody>
      </p:sp>
      <p:pic>
        <p:nvPicPr>
          <p:cNvPr id="3074" name="Picture 2" descr="Problem Solving Skills:-|Best Engineering College in Odisha">
            <a:extLst>
              <a:ext uri="{FF2B5EF4-FFF2-40B4-BE49-F238E27FC236}">
                <a16:creationId xmlns:a16="http://schemas.microsoft.com/office/drawing/2014/main" id="{33357D85-A372-E006-681A-40A4C38D1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2195269"/>
            <a:ext cx="4960443" cy="309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206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6B3D-16F8-07F7-59E4-C961051EA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uniqueness of the bot?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5DA0D-A127-58D9-883C-DF21F7574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and Complex Passwords: Generates highly secure and complex passwords that are extremely difficult to guess or crack.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Capabilities: Seamlessly integrates with other systems or password management tools for enhanced security across platforms.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Compliance with Best Practices: Follows industry standards and guidelines, such as NIST recommendations.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 Easy-to-use interface for generating passwords without technical expertise.</a:t>
            </a:r>
          </a:p>
        </p:txBody>
      </p:sp>
    </p:spTree>
    <p:extLst>
      <p:ext uri="{BB962C8B-B14F-4D97-AF65-F5344CB8AC3E}">
        <p14:creationId xmlns:p14="http://schemas.microsoft.com/office/powerpoint/2010/main" val="198187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8768EA-463E-CDF8-8B1E-2326B1560EAD}"/>
              </a:ext>
            </a:extLst>
          </p:cNvPr>
          <p:cNvSpPr txBox="1"/>
          <p:nvPr/>
        </p:nvSpPr>
        <p:spPr>
          <a:xfrm>
            <a:off x="1606951" y="1225138"/>
            <a:ext cx="67976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Random Password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Complexity Requirements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      |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      V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   Display Generated Password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      |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      V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   Store Password (in excel)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      |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      V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|V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B00E1-895A-5448-FCAF-C0A096D3F81B}"/>
              </a:ext>
            </a:extLst>
          </p:cNvPr>
          <p:cNvSpPr txBox="1"/>
          <p:nvPr/>
        </p:nvSpPr>
        <p:spPr>
          <a:xfrm>
            <a:off x="738335" y="46717"/>
            <a:ext cx="46279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9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724B9E8-02C8-4B2E-8770-A00A67760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8AE548-0BFA-4792-9962-3375923C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7639EF4-FA83-4D85-90FE-B831AF283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C87E76A-8F50-413D-9BFC-C5A1525BD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A1C6278-B7D5-4E8E-B4DC-834832980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07F3D3-099E-430E-8754-C084D0FA5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8BA90F-FE44-528E-E6C3-EFEFE2FA7173}"/>
              </a:ext>
            </a:extLst>
          </p:cNvPr>
          <p:cNvSpPr txBox="1"/>
          <p:nvPr/>
        </p:nvSpPr>
        <p:spPr>
          <a:xfrm>
            <a:off x="1776729" y="4459039"/>
            <a:ext cx="8643011" cy="5515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Workflow of the bot</a:t>
            </a:r>
          </a:p>
        </p:txBody>
      </p:sp>
      <p:pic>
        <p:nvPicPr>
          <p:cNvPr id="6" name="Picture 5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9A6EEC7F-0001-48B5-3848-EE9B32C06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273" y="729586"/>
            <a:ext cx="2359151" cy="3495040"/>
          </a:xfrm>
          <a:prstGeom prst="rect">
            <a:avLst/>
          </a:prstGeom>
        </p:spPr>
      </p:pic>
      <p:pic>
        <p:nvPicPr>
          <p:cNvPr id="8" name="Picture 7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1B4965DA-E232-EFAD-499E-1255E6EA6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567" y="822857"/>
            <a:ext cx="2770632" cy="346329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9EA5DA-6DFD-447D-B8F9-CB95CA114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BAC1E4DB-2828-61E0-FF12-0E6D36E86E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498" y="1074112"/>
            <a:ext cx="2770632" cy="287857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7612EF9-94E7-42BA-B4A9-4B38643FB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E597F0B-0A17-4BF2-A904-9D99811F3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3BCFA2-6367-3B2C-8EC9-F85BA042DED5}"/>
              </a:ext>
            </a:extLst>
          </p:cNvPr>
          <p:cNvCxnSpPr>
            <a:stCxn id="6" idx="3"/>
          </p:cNvCxnSpPr>
          <p:nvPr/>
        </p:nvCxnSpPr>
        <p:spPr>
          <a:xfrm>
            <a:off x="7275424" y="2477106"/>
            <a:ext cx="972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9665AE-2A73-B89D-1D89-393F9C146E75}"/>
              </a:ext>
            </a:extLst>
          </p:cNvPr>
          <p:cNvCxnSpPr/>
          <p:nvPr/>
        </p:nvCxnSpPr>
        <p:spPr>
          <a:xfrm>
            <a:off x="4020130" y="2019476"/>
            <a:ext cx="896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078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Rectangle 1067">
            <a:extLst>
              <a:ext uri="{FF2B5EF4-FFF2-40B4-BE49-F238E27FC236}">
                <a16:creationId xmlns:a16="http://schemas.microsoft.com/office/drawing/2014/main" id="{905CFAD9-EABE-4F83-B098-604752164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05" name="Picture 1069">
            <a:extLst>
              <a:ext uri="{FF2B5EF4-FFF2-40B4-BE49-F238E27FC236}">
                <a16:creationId xmlns:a16="http://schemas.microsoft.com/office/drawing/2014/main" id="{C99610E4-6194-4817-B152-498995E77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06" name="Straight Connector 1071">
            <a:extLst>
              <a:ext uri="{FF2B5EF4-FFF2-40B4-BE49-F238E27FC236}">
                <a16:creationId xmlns:a16="http://schemas.microsoft.com/office/drawing/2014/main" id="{D885E9F4-7DB6-4B77-B1FF-80BFCE812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Straight Connector 1073">
            <a:extLst>
              <a:ext uri="{FF2B5EF4-FFF2-40B4-BE49-F238E27FC236}">
                <a16:creationId xmlns:a16="http://schemas.microsoft.com/office/drawing/2014/main" id="{DB639A2B-C30C-4F6F-B847-6960F3CF8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108" name="Rectangle 1075">
            <a:extLst>
              <a:ext uri="{FF2B5EF4-FFF2-40B4-BE49-F238E27FC236}">
                <a16:creationId xmlns:a16="http://schemas.microsoft.com/office/drawing/2014/main" id="{D9926FA0-8ED1-4F3A-B23B-FD94D82C7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9" name="Rectangle 1077">
            <a:extLst>
              <a:ext uri="{FF2B5EF4-FFF2-40B4-BE49-F238E27FC236}">
                <a16:creationId xmlns:a16="http://schemas.microsoft.com/office/drawing/2014/main" id="{3A102CD9-C25A-4A86-B9D3-D7280D914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BC1397-5C69-5A93-0A56-DCCB8D624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Some popular Ai Tools used in bot</a:t>
            </a:r>
          </a:p>
        </p:txBody>
      </p:sp>
      <p:pic>
        <p:nvPicPr>
          <p:cNvPr id="1028" name="Picture 4" descr="The Fundamentals Of A Strong Cybersecurity Framework">
            <a:extLst>
              <a:ext uri="{FF2B5EF4-FFF2-40B4-BE49-F238E27FC236}">
                <a16:creationId xmlns:a16="http://schemas.microsoft.com/office/drawing/2014/main" id="{56F2BB34-774C-5589-68AA-105095B00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89479" y="705942"/>
            <a:ext cx="3693150" cy="204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uilding a Password Generator in C++ - C++ Projects | Scaler Topics">
            <a:extLst>
              <a:ext uri="{FF2B5EF4-FFF2-40B4-BE49-F238E27FC236}">
                <a16:creationId xmlns:a16="http://schemas.microsoft.com/office/drawing/2014/main" id="{B8DB36FB-83E0-9F31-5208-59516538D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40155" y="481108"/>
            <a:ext cx="2699565" cy="249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10" name="Straight Connector 1079">
            <a:extLst>
              <a:ext uri="{FF2B5EF4-FFF2-40B4-BE49-F238E27FC236}">
                <a16:creationId xmlns:a16="http://schemas.microsoft.com/office/drawing/2014/main" id="{90676B93-40FB-4FA7-8E89-C24B7B1F8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Login / Glasp">
            <a:extLst>
              <a:ext uri="{FF2B5EF4-FFF2-40B4-BE49-F238E27FC236}">
                <a16:creationId xmlns:a16="http://schemas.microsoft.com/office/drawing/2014/main" id="{EDAF9997-1BDF-CD26-8756-9F7469A40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89479" y="3772448"/>
            <a:ext cx="3693150" cy="122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hatGPT Has Accelerated the Flywheel">
            <a:extLst>
              <a:ext uri="{FF2B5EF4-FFF2-40B4-BE49-F238E27FC236}">
                <a16:creationId xmlns:a16="http://schemas.microsoft.com/office/drawing/2014/main" id="{2A45A102-C9F9-58B8-06BD-53FD68427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46051" y="3264206"/>
            <a:ext cx="3687168" cy="224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1" name="Picture 1081">
            <a:extLst>
              <a:ext uri="{FF2B5EF4-FFF2-40B4-BE49-F238E27FC236}">
                <a16:creationId xmlns:a16="http://schemas.microsoft.com/office/drawing/2014/main" id="{3509D85C-1896-4695-A144-B562AFC58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12" name="Straight Connector 1083">
            <a:extLst>
              <a:ext uri="{FF2B5EF4-FFF2-40B4-BE49-F238E27FC236}">
                <a16:creationId xmlns:a16="http://schemas.microsoft.com/office/drawing/2014/main" id="{6D9F55CD-CB1D-4CB9-98D3-2BC602BC4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309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E412E-F916-2386-54F6-C72AC3FF4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4BE42-5089-6C0F-5E00-D4C1DC36D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70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65</TotalTime>
  <Words>225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Times New Roman</vt:lpstr>
      <vt:lpstr>Gallery</vt:lpstr>
      <vt:lpstr>Password Generator</vt:lpstr>
      <vt:lpstr>Introduction</vt:lpstr>
      <vt:lpstr>Problem Statement</vt:lpstr>
      <vt:lpstr>What is the uniqueness of the bot?</vt:lpstr>
      <vt:lpstr>PowerPoint Presentation</vt:lpstr>
      <vt:lpstr>PowerPoint Presentation</vt:lpstr>
      <vt:lpstr>Some popular Ai Tools used in bot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Generator</dc:title>
  <dc:creator>vansh gupta</dc:creator>
  <cp:lastModifiedBy>vansh gupta</cp:lastModifiedBy>
  <cp:revision>1</cp:revision>
  <dcterms:created xsi:type="dcterms:W3CDTF">2023-06-28T03:54:19Z</dcterms:created>
  <dcterms:modified xsi:type="dcterms:W3CDTF">2023-06-28T04:59:39Z</dcterms:modified>
</cp:coreProperties>
</file>