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CTOR JHOAN GÓMEZ RODRÍGUEZ" userId="ce04c2a4-2da2-4927-8e50-eb0c5a56fca2" providerId="ADAL" clId="{6E4F16A4-DF50-4206-94BA-5DFC7762A34A}"/>
    <pc:docChg chg="undo custSel addSld modSld">
      <pc:chgData name="VÍCTOR JHOAN GÓMEZ RODRÍGUEZ" userId="ce04c2a4-2da2-4927-8e50-eb0c5a56fca2" providerId="ADAL" clId="{6E4F16A4-DF50-4206-94BA-5DFC7762A34A}" dt="2020-11-16T14:13:26.476" v="257" actId="14100"/>
      <pc:docMkLst>
        <pc:docMk/>
      </pc:docMkLst>
      <pc:sldChg chg="addSp delSp modSp new mod">
        <pc:chgData name="VÍCTOR JHOAN GÓMEZ RODRÍGUEZ" userId="ce04c2a4-2da2-4927-8e50-eb0c5a56fca2" providerId="ADAL" clId="{6E4F16A4-DF50-4206-94BA-5DFC7762A34A}" dt="2020-11-16T14:04:24.244" v="235" actId="1076"/>
        <pc:sldMkLst>
          <pc:docMk/>
          <pc:sldMk cId="3981025340" sldId="257"/>
        </pc:sldMkLst>
        <pc:spChg chg="mod">
          <ac:chgData name="VÍCTOR JHOAN GÓMEZ RODRÍGUEZ" userId="ce04c2a4-2da2-4927-8e50-eb0c5a56fca2" providerId="ADAL" clId="{6E4F16A4-DF50-4206-94BA-5DFC7762A34A}" dt="2020-11-16T13:15:48.342" v="101" actId="20577"/>
          <ac:spMkLst>
            <pc:docMk/>
            <pc:sldMk cId="3981025340" sldId="257"/>
            <ac:spMk id="2" creationId="{F187524F-2F1F-487C-81A9-15530AA94C86}"/>
          </ac:spMkLst>
        </pc:spChg>
        <pc:spChg chg="del">
          <ac:chgData name="VÍCTOR JHOAN GÓMEZ RODRÍGUEZ" userId="ce04c2a4-2da2-4927-8e50-eb0c5a56fca2" providerId="ADAL" clId="{6E4F16A4-DF50-4206-94BA-5DFC7762A34A}" dt="2020-11-16T12:55:07.822" v="58" actId="22"/>
          <ac:spMkLst>
            <pc:docMk/>
            <pc:sldMk cId="3981025340" sldId="257"/>
            <ac:spMk id="3" creationId="{06B4915F-1D4F-4029-B766-CF1C1B8B0088}"/>
          </ac:spMkLst>
        </pc:spChg>
        <pc:picChg chg="add mod ord">
          <ac:chgData name="VÍCTOR JHOAN GÓMEZ RODRÍGUEZ" userId="ce04c2a4-2da2-4927-8e50-eb0c5a56fca2" providerId="ADAL" clId="{6E4F16A4-DF50-4206-94BA-5DFC7762A34A}" dt="2020-11-16T12:55:23.602" v="65" actId="1076"/>
          <ac:picMkLst>
            <pc:docMk/>
            <pc:sldMk cId="3981025340" sldId="257"/>
            <ac:picMk id="5" creationId="{E9297861-BB2B-4CC2-B2FF-6D9769C9B93B}"/>
          </ac:picMkLst>
        </pc:picChg>
        <pc:picChg chg="add mod">
          <ac:chgData name="VÍCTOR JHOAN GÓMEZ RODRÍGUEZ" userId="ce04c2a4-2da2-4927-8e50-eb0c5a56fca2" providerId="ADAL" clId="{6E4F16A4-DF50-4206-94BA-5DFC7762A34A}" dt="2020-11-16T13:07:49.983" v="82" actId="1076"/>
          <ac:picMkLst>
            <pc:docMk/>
            <pc:sldMk cId="3981025340" sldId="257"/>
            <ac:picMk id="7" creationId="{ED0DB212-568D-4034-8A92-B49B8CB4E33A}"/>
          </ac:picMkLst>
        </pc:picChg>
        <pc:picChg chg="add mod">
          <ac:chgData name="VÍCTOR JHOAN GÓMEZ RODRÍGUEZ" userId="ce04c2a4-2da2-4927-8e50-eb0c5a56fca2" providerId="ADAL" clId="{6E4F16A4-DF50-4206-94BA-5DFC7762A34A}" dt="2020-11-16T13:07:58.553" v="86" actId="1076"/>
          <ac:picMkLst>
            <pc:docMk/>
            <pc:sldMk cId="3981025340" sldId="257"/>
            <ac:picMk id="9" creationId="{C9D7B622-9363-4D29-BE6A-9F9C24E5A3AB}"/>
          </ac:picMkLst>
        </pc:picChg>
        <pc:picChg chg="add del mod">
          <ac:chgData name="VÍCTOR JHOAN GÓMEZ RODRÍGUEZ" userId="ce04c2a4-2da2-4927-8e50-eb0c5a56fca2" providerId="ADAL" clId="{6E4F16A4-DF50-4206-94BA-5DFC7762A34A}" dt="2020-11-16T13:57:10.921" v="225" actId="478"/>
          <ac:picMkLst>
            <pc:docMk/>
            <pc:sldMk cId="3981025340" sldId="257"/>
            <ac:picMk id="11" creationId="{716987AE-E128-49BB-8B9A-60A14B6E47F5}"/>
          </ac:picMkLst>
        </pc:picChg>
        <pc:picChg chg="add mod">
          <ac:chgData name="VÍCTOR JHOAN GÓMEZ RODRÍGUEZ" userId="ce04c2a4-2da2-4927-8e50-eb0c5a56fca2" providerId="ADAL" clId="{6E4F16A4-DF50-4206-94BA-5DFC7762A34A}" dt="2020-11-16T13:08:03.032" v="88" actId="1076"/>
          <ac:picMkLst>
            <pc:docMk/>
            <pc:sldMk cId="3981025340" sldId="257"/>
            <ac:picMk id="13" creationId="{5876E3E3-A6AE-4CC0-A606-DF09413E7844}"/>
          </ac:picMkLst>
        </pc:picChg>
        <pc:picChg chg="add mod">
          <ac:chgData name="VÍCTOR JHOAN GÓMEZ RODRÍGUEZ" userId="ce04c2a4-2da2-4927-8e50-eb0c5a56fca2" providerId="ADAL" clId="{6E4F16A4-DF50-4206-94BA-5DFC7762A34A}" dt="2020-11-16T13:13:24.312" v="91" actId="1076"/>
          <ac:picMkLst>
            <pc:docMk/>
            <pc:sldMk cId="3981025340" sldId="257"/>
            <ac:picMk id="15" creationId="{28B9993A-EDB4-4081-BB6D-54558BB7465C}"/>
          </ac:picMkLst>
        </pc:picChg>
        <pc:picChg chg="add mod">
          <ac:chgData name="VÍCTOR JHOAN GÓMEZ RODRÍGUEZ" userId="ce04c2a4-2da2-4927-8e50-eb0c5a56fca2" providerId="ADAL" clId="{6E4F16A4-DF50-4206-94BA-5DFC7762A34A}" dt="2020-11-16T13:18:29.620" v="104" actId="1076"/>
          <ac:picMkLst>
            <pc:docMk/>
            <pc:sldMk cId="3981025340" sldId="257"/>
            <ac:picMk id="17" creationId="{EC918415-44CD-4454-912D-70A118585244}"/>
          </ac:picMkLst>
        </pc:picChg>
        <pc:picChg chg="add del mod">
          <ac:chgData name="VÍCTOR JHOAN GÓMEZ RODRÍGUEZ" userId="ce04c2a4-2da2-4927-8e50-eb0c5a56fca2" providerId="ADAL" clId="{6E4F16A4-DF50-4206-94BA-5DFC7762A34A}" dt="2020-11-16T14:04:20.574" v="233" actId="478"/>
          <ac:picMkLst>
            <pc:docMk/>
            <pc:sldMk cId="3981025340" sldId="257"/>
            <ac:picMk id="19" creationId="{604AF5D2-CC49-4AD3-BE69-9B8B0CF86AD1}"/>
          </ac:picMkLst>
        </pc:picChg>
        <pc:picChg chg="add mod">
          <ac:chgData name="VÍCTOR JHOAN GÓMEZ RODRÍGUEZ" userId="ce04c2a4-2da2-4927-8e50-eb0c5a56fca2" providerId="ADAL" clId="{6E4F16A4-DF50-4206-94BA-5DFC7762A34A}" dt="2020-11-16T14:04:24.244" v="235" actId="1076"/>
          <ac:picMkLst>
            <pc:docMk/>
            <pc:sldMk cId="3981025340" sldId="257"/>
            <ac:picMk id="21" creationId="{46647C62-3CF6-49A2-B8AA-08BF81435405}"/>
          </ac:picMkLst>
        </pc:picChg>
      </pc:sldChg>
      <pc:sldChg chg="addSp delSp modSp new mod">
        <pc:chgData name="VÍCTOR JHOAN GÓMEZ RODRÍGUEZ" userId="ce04c2a4-2da2-4927-8e50-eb0c5a56fca2" providerId="ADAL" clId="{6E4F16A4-DF50-4206-94BA-5DFC7762A34A}" dt="2020-11-16T12:51:08.812" v="57" actId="1076"/>
        <pc:sldMkLst>
          <pc:docMk/>
          <pc:sldMk cId="1729860185" sldId="258"/>
        </pc:sldMkLst>
        <pc:spChg chg="mod">
          <ac:chgData name="VÍCTOR JHOAN GÓMEZ RODRÍGUEZ" userId="ce04c2a4-2da2-4927-8e50-eb0c5a56fca2" providerId="ADAL" clId="{6E4F16A4-DF50-4206-94BA-5DFC7762A34A}" dt="2020-11-16T12:47:23.979" v="23" actId="20577"/>
          <ac:spMkLst>
            <pc:docMk/>
            <pc:sldMk cId="1729860185" sldId="258"/>
            <ac:spMk id="2" creationId="{46E42F08-B4DE-4C8E-953E-544FD1FAA0EE}"/>
          </ac:spMkLst>
        </pc:spChg>
        <pc:picChg chg="add del mod">
          <ac:chgData name="VÍCTOR JHOAN GÓMEZ RODRÍGUEZ" userId="ce04c2a4-2da2-4927-8e50-eb0c5a56fca2" providerId="ADAL" clId="{6E4F16A4-DF50-4206-94BA-5DFC7762A34A}" dt="2020-11-16T12:48:03.976" v="26" actId="478"/>
          <ac:picMkLst>
            <pc:docMk/>
            <pc:sldMk cId="1729860185" sldId="258"/>
            <ac:picMk id="4" creationId="{792F8E84-E153-44B4-A159-A468B92E72CE}"/>
          </ac:picMkLst>
        </pc:picChg>
        <pc:picChg chg="add mod">
          <ac:chgData name="VÍCTOR JHOAN GÓMEZ RODRÍGUEZ" userId="ce04c2a4-2da2-4927-8e50-eb0c5a56fca2" providerId="ADAL" clId="{6E4F16A4-DF50-4206-94BA-5DFC7762A34A}" dt="2020-11-16T12:51:06.652" v="56" actId="1076"/>
          <ac:picMkLst>
            <pc:docMk/>
            <pc:sldMk cId="1729860185" sldId="258"/>
            <ac:picMk id="6" creationId="{294FDF88-17B0-4B7D-A30C-9CBABEA3594D}"/>
          </ac:picMkLst>
        </pc:picChg>
        <pc:picChg chg="add mod">
          <ac:chgData name="VÍCTOR JHOAN GÓMEZ RODRÍGUEZ" userId="ce04c2a4-2da2-4927-8e50-eb0c5a56fca2" providerId="ADAL" clId="{6E4F16A4-DF50-4206-94BA-5DFC7762A34A}" dt="2020-11-16T12:51:04.622" v="54" actId="1076"/>
          <ac:picMkLst>
            <pc:docMk/>
            <pc:sldMk cId="1729860185" sldId="258"/>
            <ac:picMk id="8" creationId="{D83F2817-945A-4CDC-9B47-D75AEB542E7E}"/>
          </ac:picMkLst>
        </pc:picChg>
        <pc:picChg chg="add mod">
          <ac:chgData name="VÍCTOR JHOAN GÓMEZ RODRÍGUEZ" userId="ce04c2a4-2da2-4927-8e50-eb0c5a56fca2" providerId="ADAL" clId="{6E4F16A4-DF50-4206-94BA-5DFC7762A34A}" dt="2020-11-16T12:51:05.772" v="55" actId="1076"/>
          <ac:picMkLst>
            <pc:docMk/>
            <pc:sldMk cId="1729860185" sldId="258"/>
            <ac:picMk id="10" creationId="{14884052-D69E-4072-9593-E2BEE143185C}"/>
          </ac:picMkLst>
        </pc:picChg>
        <pc:picChg chg="add mod">
          <ac:chgData name="VÍCTOR JHOAN GÓMEZ RODRÍGUEZ" userId="ce04c2a4-2da2-4927-8e50-eb0c5a56fca2" providerId="ADAL" clId="{6E4F16A4-DF50-4206-94BA-5DFC7762A34A}" dt="2020-11-16T12:51:03.272" v="53" actId="1076"/>
          <ac:picMkLst>
            <pc:docMk/>
            <pc:sldMk cId="1729860185" sldId="258"/>
            <ac:picMk id="12" creationId="{DFB9A2C8-8CF7-4011-8C0F-A94103C3E131}"/>
          </ac:picMkLst>
        </pc:picChg>
        <pc:picChg chg="add mod">
          <ac:chgData name="VÍCTOR JHOAN GÓMEZ RODRÍGUEZ" userId="ce04c2a4-2da2-4927-8e50-eb0c5a56fca2" providerId="ADAL" clId="{6E4F16A4-DF50-4206-94BA-5DFC7762A34A}" dt="2020-11-16T12:51:01.982" v="52" actId="1076"/>
          <ac:picMkLst>
            <pc:docMk/>
            <pc:sldMk cId="1729860185" sldId="258"/>
            <ac:picMk id="14" creationId="{5DFA26F8-E8DD-44C6-A4D1-8AEA4B4BBB05}"/>
          </ac:picMkLst>
        </pc:picChg>
        <pc:picChg chg="add mod">
          <ac:chgData name="VÍCTOR JHOAN GÓMEZ RODRÍGUEZ" userId="ce04c2a4-2da2-4927-8e50-eb0c5a56fca2" providerId="ADAL" clId="{6E4F16A4-DF50-4206-94BA-5DFC7762A34A}" dt="2020-11-16T12:51:08.812" v="57" actId="1076"/>
          <ac:picMkLst>
            <pc:docMk/>
            <pc:sldMk cId="1729860185" sldId="258"/>
            <ac:picMk id="16" creationId="{D2606BB6-67D9-4198-9A1F-CA6C5689C684}"/>
          </ac:picMkLst>
        </pc:picChg>
      </pc:sldChg>
      <pc:sldChg chg="addSp delSp modSp new mod">
        <pc:chgData name="VÍCTOR JHOAN GÓMEZ RODRÍGUEZ" userId="ce04c2a4-2da2-4927-8e50-eb0c5a56fca2" providerId="ADAL" clId="{6E4F16A4-DF50-4206-94BA-5DFC7762A34A}" dt="2020-11-16T14:04:41.451" v="240" actId="14100"/>
        <pc:sldMkLst>
          <pc:docMk/>
          <pc:sldMk cId="3385536085" sldId="259"/>
        </pc:sldMkLst>
        <pc:spChg chg="mod">
          <ac:chgData name="VÍCTOR JHOAN GÓMEZ RODRÍGUEZ" userId="ce04c2a4-2da2-4927-8e50-eb0c5a56fca2" providerId="ADAL" clId="{6E4F16A4-DF50-4206-94BA-5DFC7762A34A}" dt="2020-11-16T13:17:15.170" v="102"/>
          <ac:spMkLst>
            <pc:docMk/>
            <pc:sldMk cId="3385536085" sldId="259"/>
            <ac:spMk id="2" creationId="{3790E605-2FF0-4207-9730-1196D6DA75B2}"/>
          </ac:spMkLst>
        </pc:spChg>
        <pc:spChg chg="del">
          <ac:chgData name="VÍCTOR JHOAN GÓMEZ RODRÍGUEZ" userId="ce04c2a4-2da2-4927-8e50-eb0c5a56fca2" providerId="ADAL" clId="{6E4F16A4-DF50-4206-94BA-5DFC7762A34A}" dt="2020-11-16T13:20:25.730" v="105" actId="22"/>
          <ac:spMkLst>
            <pc:docMk/>
            <pc:sldMk cId="3385536085" sldId="259"/>
            <ac:spMk id="3" creationId="{DD201F45-AD71-4E8B-B331-C141EB4F9583}"/>
          </ac:spMkLst>
        </pc:spChg>
        <pc:picChg chg="add mod ord">
          <ac:chgData name="VÍCTOR JHOAN GÓMEZ RODRÍGUEZ" userId="ce04c2a4-2da2-4927-8e50-eb0c5a56fca2" providerId="ADAL" clId="{6E4F16A4-DF50-4206-94BA-5DFC7762A34A}" dt="2020-11-16T13:24:20.060" v="127" actId="14100"/>
          <ac:picMkLst>
            <pc:docMk/>
            <pc:sldMk cId="3385536085" sldId="259"/>
            <ac:picMk id="5" creationId="{7DCBEEFA-21C6-4779-AD88-697E9CB6F8FE}"/>
          </ac:picMkLst>
        </pc:picChg>
        <pc:picChg chg="add del mod">
          <ac:chgData name="VÍCTOR JHOAN GÓMEZ RODRÍGUEZ" userId="ce04c2a4-2da2-4927-8e50-eb0c5a56fca2" providerId="ADAL" clId="{6E4F16A4-DF50-4206-94BA-5DFC7762A34A}" dt="2020-11-16T13:57:20.111" v="228" actId="478"/>
          <ac:picMkLst>
            <pc:docMk/>
            <pc:sldMk cId="3385536085" sldId="259"/>
            <ac:picMk id="7" creationId="{E4B4B724-074E-4930-B432-E50BA10D10AB}"/>
          </ac:picMkLst>
        </pc:picChg>
        <pc:picChg chg="add mod">
          <ac:chgData name="VÍCTOR JHOAN GÓMEZ RODRÍGUEZ" userId="ce04c2a4-2da2-4927-8e50-eb0c5a56fca2" providerId="ADAL" clId="{6E4F16A4-DF50-4206-94BA-5DFC7762A34A}" dt="2020-11-16T13:24:27.730" v="131" actId="14100"/>
          <ac:picMkLst>
            <pc:docMk/>
            <pc:sldMk cId="3385536085" sldId="259"/>
            <ac:picMk id="9" creationId="{BB1BDA43-992E-4EEA-9907-1872A29E91AD}"/>
          </ac:picMkLst>
        </pc:picChg>
        <pc:picChg chg="add mod">
          <ac:chgData name="VÍCTOR JHOAN GÓMEZ RODRÍGUEZ" userId="ce04c2a4-2da2-4927-8e50-eb0c5a56fca2" providerId="ADAL" clId="{6E4F16A4-DF50-4206-94BA-5DFC7762A34A}" dt="2020-11-16T13:24:24.990" v="130" actId="14100"/>
          <ac:picMkLst>
            <pc:docMk/>
            <pc:sldMk cId="3385536085" sldId="259"/>
            <ac:picMk id="11" creationId="{508E95E6-732B-4F95-B40D-F736F7A9DED4}"/>
          </ac:picMkLst>
        </pc:picChg>
        <pc:picChg chg="add del mod">
          <ac:chgData name="VÍCTOR JHOAN GÓMEZ RODRÍGUEZ" userId="ce04c2a4-2da2-4927-8e50-eb0c5a56fca2" providerId="ADAL" clId="{6E4F16A4-DF50-4206-94BA-5DFC7762A34A}" dt="2020-11-16T14:04:32.481" v="236" actId="478"/>
          <ac:picMkLst>
            <pc:docMk/>
            <pc:sldMk cId="3385536085" sldId="259"/>
            <ac:picMk id="13" creationId="{2B6B1520-4E19-40C6-8775-21F932EF44E3}"/>
          </ac:picMkLst>
        </pc:picChg>
        <pc:picChg chg="add mod">
          <ac:chgData name="VÍCTOR JHOAN GÓMEZ RODRÍGUEZ" userId="ce04c2a4-2da2-4927-8e50-eb0c5a56fca2" providerId="ADAL" clId="{6E4F16A4-DF50-4206-94BA-5DFC7762A34A}" dt="2020-11-16T14:04:41.451" v="240" actId="14100"/>
          <ac:picMkLst>
            <pc:docMk/>
            <pc:sldMk cId="3385536085" sldId="259"/>
            <ac:picMk id="15" creationId="{7E88AE95-ACF0-4124-ABF3-49DE4554929E}"/>
          </ac:picMkLst>
        </pc:picChg>
      </pc:sldChg>
      <pc:sldChg chg="addSp delSp modSp new mod">
        <pc:chgData name="VÍCTOR JHOAN GÓMEZ RODRÍGUEZ" userId="ce04c2a4-2da2-4927-8e50-eb0c5a56fca2" providerId="ADAL" clId="{6E4F16A4-DF50-4206-94BA-5DFC7762A34A}" dt="2020-11-16T13:35:55.072" v="166" actId="14100"/>
        <pc:sldMkLst>
          <pc:docMk/>
          <pc:sldMk cId="3142668436" sldId="260"/>
        </pc:sldMkLst>
        <pc:spChg chg="mod">
          <ac:chgData name="VÍCTOR JHOAN GÓMEZ RODRÍGUEZ" userId="ce04c2a4-2da2-4927-8e50-eb0c5a56fca2" providerId="ADAL" clId="{6E4F16A4-DF50-4206-94BA-5DFC7762A34A}" dt="2020-11-16T13:28:27.356" v="133"/>
          <ac:spMkLst>
            <pc:docMk/>
            <pc:sldMk cId="3142668436" sldId="260"/>
            <ac:spMk id="2" creationId="{308A15E1-E85E-4394-BC8F-D1D71DB07A33}"/>
          </ac:spMkLst>
        </pc:spChg>
        <pc:spChg chg="del">
          <ac:chgData name="VÍCTOR JHOAN GÓMEZ RODRÍGUEZ" userId="ce04c2a4-2da2-4927-8e50-eb0c5a56fca2" providerId="ADAL" clId="{6E4F16A4-DF50-4206-94BA-5DFC7762A34A}" dt="2020-11-16T13:29:08.646" v="134" actId="22"/>
          <ac:spMkLst>
            <pc:docMk/>
            <pc:sldMk cId="3142668436" sldId="260"/>
            <ac:spMk id="3" creationId="{4A5DF4A1-2F43-4B86-87EE-166EEFD813FE}"/>
          </ac:spMkLst>
        </pc:spChg>
        <pc:picChg chg="add mod ord">
          <ac:chgData name="VÍCTOR JHOAN GÓMEZ RODRÍGUEZ" userId="ce04c2a4-2da2-4927-8e50-eb0c5a56fca2" providerId="ADAL" clId="{6E4F16A4-DF50-4206-94BA-5DFC7762A34A}" dt="2020-11-16T13:29:18.386" v="138" actId="1076"/>
          <ac:picMkLst>
            <pc:docMk/>
            <pc:sldMk cId="3142668436" sldId="260"/>
            <ac:picMk id="5" creationId="{EA0FD757-0BFB-4195-9D84-56AB0272BED3}"/>
          </ac:picMkLst>
        </pc:picChg>
        <pc:picChg chg="add del mod">
          <ac:chgData name="VÍCTOR JHOAN GÓMEZ RODRÍGUEZ" userId="ce04c2a4-2da2-4927-8e50-eb0c5a56fca2" providerId="ADAL" clId="{6E4F16A4-DF50-4206-94BA-5DFC7762A34A}" dt="2020-11-16T13:31:38.966" v="152" actId="478"/>
          <ac:picMkLst>
            <pc:docMk/>
            <pc:sldMk cId="3142668436" sldId="260"/>
            <ac:picMk id="7" creationId="{486CC95A-F3BD-4788-B41F-990388E8787C}"/>
          </ac:picMkLst>
        </pc:picChg>
        <pc:picChg chg="add mod">
          <ac:chgData name="VÍCTOR JHOAN GÓMEZ RODRÍGUEZ" userId="ce04c2a4-2da2-4927-8e50-eb0c5a56fca2" providerId="ADAL" clId="{6E4F16A4-DF50-4206-94BA-5DFC7762A34A}" dt="2020-11-16T13:35:55.072" v="166" actId="14100"/>
          <ac:picMkLst>
            <pc:docMk/>
            <pc:sldMk cId="3142668436" sldId="260"/>
            <ac:picMk id="9" creationId="{C06B7E7B-6DFF-4C30-B9BF-2DBBE724B3FA}"/>
          </ac:picMkLst>
        </pc:picChg>
        <pc:picChg chg="add del mod">
          <ac:chgData name="VÍCTOR JHOAN GÓMEZ RODRÍGUEZ" userId="ce04c2a4-2da2-4927-8e50-eb0c5a56fca2" providerId="ADAL" clId="{6E4F16A4-DF50-4206-94BA-5DFC7762A34A}" dt="2020-11-16T13:33:44.217" v="156" actId="21"/>
          <ac:picMkLst>
            <pc:docMk/>
            <pc:sldMk cId="3142668436" sldId="260"/>
            <ac:picMk id="11" creationId="{6C51C0D7-F66D-48E1-88BC-4F2FFC753D90}"/>
          </ac:picMkLst>
        </pc:picChg>
        <pc:picChg chg="add mod">
          <ac:chgData name="VÍCTOR JHOAN GÓMEZ RODRÍGUEZ" userId="ce04c2a4-2da2-4927-8e50-eb0c5a56fca2" providerId="ADAL" clId="{6E4F16A4-DF50-4206-94BA-5DFC7762A34A}" dt="2020-11-16T13:35:47.932" v="162" actId="14100"/>
          <ac:picMkLst>
            <pc:docMk/>
            <pc:sldMk cId="3142668436" sldId="260"/>
            <ac:picMk id="13" creationId="{0A964B35-1B2F-46DB-A07A-F23418490AC8}"/>
          </ac:picMkLst>
        </pc:picChg>
      </pc:sldChg>
      <pc:sldChg chg="addSp delSp modSp new mod">
        <pc:chgData name="VÍCTOR JHOAN GÓMEZ RODRÍGUEZ" userId="ce04c2a4-2da2-4927-8e50-eb0c5a56fca2" providerId="ADAL" clId="{6E4F16A4-DF50-4206-94BA-5DFC7762A34A}" dt="2020-11-16T13:40:11.121" v="187" actId="1076"/>
        <pc:sldMkLst>
          <pc:docMk/>
          <pc:sldMk cId="823371778" sldId="261"/>
        </pc:sldMkLst>
        <pc:spChg chg="mod">
          <ac:chgData name="VÍCTOR JHOAN GÓMEZ RODRÍGUEZ" userId="ce04c2a4-2da2-4927-8e50-eb0c5a56fca2" providerId="ADAL" clId="{6E4F16A4-DF50-4206-94BA-5DFC7762A34A}" dt="2020-11-16T13:36:05.442" v="168"/>
          <ac:spMkLst>
            <pc:docMk/>
            <pc:sldMk cId="823371778" sldId="261"/>
            <ac:spMk id="2" creationId="{91802EBE-8075-4F78-8728-C618EDDBA364}"/>
          </ac:spMkLst>
        </pc:spChg>
        <pc:spChg chg="del">
          <ac:chgData name="VÍCTOR JHOAN GÓMEZ RODRÍGUEZ" userId="ce04c2a4-2da2-4927-8e50-eb0c5a56fca2" providerId="ADAL" clId="{6E4F16A4-DF50-4206-94BA-5DFC7762A34A}" dt="2020-11-16T13:36:31.812" v="169" actId="22"/>
          <ac:spMkLst>
            <pc:docMk/>
            <pc:sldMk cId="823371778" sldId="261"/>
            <ac:spMk id="3" creationId="{2191E214-6884-431E-9F9B-D0786A54E8BF}"/>
          </ac:spMkLst>
        </pc:spChg>
        <pc:spChg chg="add del mod">
          <ac:chgData name="VÍCTOR JHOAN GÓMEZ RODRÍGUEZ" userId="ce04c2a4-2da2-4927-8e50-eb0c5a56fca2" providerId="ADAL" clId="{6E4F16A4-DF50-4206-94BA-5DFC7762A34A}" dt="2020-11-16T13:38:26.112" v="174" actId="22"/>
          <ac:spMkLst>
            <pc:docMk/>
            <pc:sldMk cId="823371778" sldId="261"/>
            <ac:spMk id="7" creationId="{DC18A7B9-BB2F-425C-91BB-E53539FAB5E1}"/>
          </ac:spMkLst>
        </pc:spChg>
        <pc:picChg chg="add del mod ord">
          <ac:chgData name="VÍCTOR JHOAN GÓMEZ RODRÍGUEZ" userId="ce04c2a4-2da2-4927-8e50-eb0c5a56fca2" providerId="ADAL" clId="{6E4F16A4-DF50-4206-94BA-5DFC7762A34A}" dt="2020-11-16T13:37:17.662" v="173" actId="478"/>
          <ac:picMkLst>
            <pc:docMk/>
            <pc:sldMk cId="823371778" sldId="261"/>
            <ac:picMk id="5" creationId="{1286141B-8351-4021-9E52-A5DA96FD55EF}"/>
          </ac:picMkLst>
        </pc:picChg>
        <pc:picChg chg="add mod ord">
          <ac:chgData name="VÍCTOR JHOAN GÓMEZ RODRÍGUEZ" userId="ce04c2a4-2da2-4927-8e50-eb0c5a56fca2" providerId="ADAL" clId="{6E4F16A4-DF50-4206-94BA-5DFC7762A34A}" dt="2020-11-16T13:38:35.432" v="178" actId="14100"/>
          <ac:picMkLst>
            <pc:docMk/>
            <pc:sldMk cId="823371778" sldId="261"/>
            <ac:picMk id="9" creationId="{A01030AD-5937-48B1-B083-673AC7EA4D1E}"/>
          </ac:picMkLst>
        </pc:picChg>
        <pc:picChg chg="add mod">
          <ac:chgData name="VÍCTOR JHOAN GÓMEZ RODRÍGUEZ" userId="ce04c2a4-2da2-4927-8e50-eb0c5a56fca2" providerId="ADAL" clId="{6E4F16A4-DF50-4206-94BA-5DFC7762A34A}" dt="2020-11-16T13:39:06.912" v="180" actId="1076"/>
          <ac:picMkLst>
            <pc:docMk/>
            <pc:sldMk cId="823371778" sldId="261"/>
            <ac:picMk id="11" creationId="{65E9AE4E-BD01-44BA-994B-4FCCCF2EB460}"/>
          </ac:picMkLst>
        </pc:picChg>
        <pc:picChg chg="add del mod">
          <ac:chgData name="VÍCTOR JHOAN GÓMEZ RODRÍGUEZ" userId="ce04c2a4-2da2-4927-8e50-eb0c5a56fca2" providerId="ADAL" clId="{6E4F16A4-DF50-4206-94BA-5DFC7762A34A}" dt="2020-11-16T13:39:49.682" v="183" actId="478"/>
          <ac:picMkLst>
            <pc:docMk/>
            <pc:sldMk cId="823371778" sldId="261"/>
            <ac:picMk id="13" creationId="{98F70FF3-D10B-4165-92D1-E27AB2FBFBFA}"/>
          </ac:picMkLst>
        </pc:picChg>
        <pc:picChg chg="add mod">
          <ac:chgData name="VÍCTOR JHOAN GÓMEZ RODRÍGUEZ" userId="ce04c2a4-2da2-4927-8e50-eb0c5a56fca2" providerId="ADAL" clId="{6E4F16A4-DF50-4206-94BA-5DFC7762A34A}" dt="2020-11-16T13:39:52.902" v="185" actId="1076"/>
          <ac:picMkLst>
            <pc:docMk/>
            <pc:sldMk cId="823371778" sldId="261"/>
            <ac:picMk id="15" creationId="{FD1330EF-5EA8-4D84-8A4F-6D962B284C92}"/>
          </ac:picMkLst>
        </pc:picChg>
        <pc:picChg chg="add mod">
          <ac:chgData name="VÍCTOR JHOAN GÓMEZ RODRÍGUEZ" userId="ce04c2a4-2da2-4927-8e50-eb0c5a56fca2" providerId="ADAL" clId="{6E4F16A4-DF50-4206-94BA-5DFC7762A34A}" dt="2020-11-16T13:40:11.121" v="187" actId="1076"/>
          <ac:picMkLst>
            <pc:docMk/>
            <pc:sldMk cId="823371778" sldId="261"/>
            <ac:picMk id="17" creationId="{DF8328D7-5811-48C0-B7FE-2180F42EBC72}"/>
          </ac:picMkLst>
        </pc:picChg>
      </pc:sldChg>
      <pc:sldChg chg="addSp delSp modSp new mod">
        <pc:chgData name="VÍCTOR JHOAN GÓMEZ RODRÍGUEZ" userId="ce04c2a4-2da2-4927-8e50-eb0c5a56fca2" providerId="ADAL" clId="{6E4F16A4-DF50-4206-94BA-5DFC7762A34A}" dt="2020-11-16T14:05:14.854" v="243" actId="1076"/>
        <pc:sldMkLst>
          <pc:docMk/>
          <pc:sldMk cId="186905914" sldId="262"/>
        </pc:sldMkLst>
        <pc:spChg chg="mod">
          <ac:chgData name="VÍCTOR JHOAN GÓMEZ RODRÍGUEZ" userId="ce04c2a4-2da2-4927-8e50-eb0c5a56fca2" providerId="ADAL" clId="{6E4F16A4-DF50-4206-94BA-5DFC7762A34A}" dt="2020-11-16T13:46:59.835" v="189"/>
          <ac:spMkLst>
            <pc:docMk/>
            <pc:sldMk cId="186905914" sldId="262"/>
            <ac:spMk id="2" creationId="{EB1B15DC-CB1F-4BC1-A458-EAB5A0722712}"/>
          </ac:spMkLst>
        </pc:spChg>
        <pc:spChg chg="del">
          <ac:chgData name="VÍCTOR JHOAN GÓMEZ RODRÍGUEZ" userId="ce04c2a4-2da2-4927-8e50-eb0c5a56fca2" providerId="ADAL" clId="{6E4F16A4-DF50-4206-94BA-5DFC7762A34A}" dt="2020-11-16T13:47:26.665" v="190" actId="22"/>
          <ac:spMkLst>
            <pc:docMk/>
            <pc:sldMk cId="186905914" sldId="262"/>
            <ac:spMk id="3" creationId="{03B78C0A-0ED8-4CD0-8E6A-4E1FA7FBA59C}"/>
          </ac:spMkLst>
        </pc:spChg>
        <pc:spChg chg="add mod">
          <ac:chgData name="VÍCTOR JHOAN GÓMEZ RODRÍGUEZ" userId="ce04c2a4-2da2-4927-8e50-eb0c5a56fca2" providerId="ADAL" clId="{6E4F16A4-DF50-4206-94BA-5DFC7762A34A}" dt="2020-11-16T13:49:25.095" v="204" actId="20577"/>
          <ac:spMkLst>
            <pc:docMk/>
            <pc:sldMk cId="186905914" sldId="262"/>
            <ac:spMk id="7" creationId="{9FFB358F-8063-42E3-AF8C-CE3E0E7DEA99}"/>
          </ac:spMkLst>
        </pc:spChg>
        <pc:picChg chg="add del mod ord">
          <ac:chgData name="VÍCTOR JHOAN GÓMEZ RODRÍGUEZ" userId="ce04c2a4-2da2-4927-8e50-eb0c5a56fca2" providerId="ADAL" clId="{6E4F16A4-DF50-4206-94BA-5DFC7762A34A}" dt="2020-11-16T13:48:48.975" v="195" actId="478"/>
          <ac:picMkLst>
            <pc:docMk/>
            <pc:sldMk cId="186905914" sldId="262"/>
            <ac:picMk id="5" creationId="{D31841A1-3A68-4A11-AAB3-344726BA4595}"/>
          </ac:picMkLst>
        </pc:picChg>
        <pc:picChg chg="add mod">
          <ac:chgData name="VÍCTOR JHOAN GÓMEZ RODRÍGUEZ" userId="ce04c2a4-2da2-4927-8e50-eb0c5a56fca2" providerId="ADAL" clId="{6E4F16A4-DF50-4206-94BA-5DFC7762A34A}" dt="2020-11-16T13:50:38.245" v="217" actId="1076"/>
          <ac:picMkLst>
            <pc:docMk/>
            <pc:sldMk cId="186905914" sldId="262"/>
            <ac:picMk id="9" creationId="{B3571F7E-FD0B-4352-855F-C7AAE94D731E}"/>
          </ac:picMkLst>
        </pc:picChg>
        <pc:picChg chg="add del mod">
          <ac:chgData name="VÍCTOR JHOAN GÓMEZ RODRÍGUEZ" userId="ce04c2a4-2da2-4927-8e50-eb0c5a56fca2" providerId="ADAL" clId="{6E4F16A4-DF50-4206-94BA-5DFC7762A34A}" dt="2020-11-16T13:55:37.421" v="218" actId="478"/>
          <ac:picMkLst>
            <pc:docMk/>
            <pc:sldMk cId="186905914" sldId="262"/>
            <ac:picMk id="11" creationId="{8F29C8C7-01E9-4C5B-B2D7-F286754EC7D5}"/>
          </ac:picMkLst>
        </pc:picChg>
        <pc:picChg chg="add del mod">
          <ac:chgData name="VÍCTOR JHOAN GÓMEZ RODRÍGUEZ" userId="ce04c2a4-2da2-4927-8e50-eb0c5a56fca2" providerId="ADAL" clId="{6E4F16A4-DF50-4206-94BA-5DFC7762A34A}" dt="2020-11-16T13:55:43.471" v="222" actId="478"/>
          <ac:picMkLst>
            <pc:docMk/>
            <pc:sldMk cId="186905914" sldId="262"/>
            <ac:picMk id="13" creationId="{51A99648-07E5-4EA1-AF6B-536411D2C167}"/>
          </ac:picMkLst>
        </pc:picChg>
        <pc:picChg chg="add mod">
          <ac:chgData name="VÍCTOR JHOAN GÓMEZ RODRÍGUEZ" userId="ce04c2a4-2da2-4927-8e50-eb0c5a56fca2" providerId="ADAL" clId="{6E4F16A4-DF50-4206-94BA-5DFC7762A34A}" dt="2020-11-16T13:50:35.615" v="216" actId="1076"/>
          <ac:picMkLst>
            <pc:docMk/>
            <pc:sldMk cId="186905914" sldId="262"/>
            <ac:picMk id="15" creationId="{D17069B6-EE6C-4CC3-8A76-9EB7EC3C5D28}"/>
          </ac:picMkLst>
        </pc:picChg>
        <pc:picChg chg="add del mod">
          <ac:chgData name="VÍCTOR JHOAN GÓMEZ RODRÍGUEZ" userId="ce04c2a4-2da2-4927-8e50-eb0c5a56fca2" providerId="ADAL" clId="{6E4F16A4-DF50-4206-94BA-5DFC7762A34A}" dt="2020-11-16T14:05:09.917" v="241" actId="478"/>
          <ac:picMkLst>
            <pc:docMk/>
            <pc:sldMk cId="186905914" sldId="262"/>
            <ac:picMk id="17" creationId="{FE205693-A278-4536-9FF0-43E6DBD42BDE}"/>
          </ac:picMkLst>
        </pc:picChg>
        <pc:picChg chg="add mod">
          <ac:chgData name="VÍCTOR JHOAN GÓMEZ RODRÍGUEZ" userId="ce04c2a4-2da2-4927-8e50-eb0c5a56fca2" providerId="ADAL" clId="{6E4F16A4-DF50-4206-94BA-5DFC7762A34A}" dt="2020-11-16T13:56:01.491" v="224" actId="1076"/>
          <ac:picMkLst>
            <pc:docMk/>
            <pc:sldMk cId="186905914" sldId="262"/>
            <ac:picMk id="19" creationId="{3831EC72-EA45-4AE1-AAED-7C321AB72A1C}"/>
          </ac:picMkLst>
        </pc:picChg>
        <pc:picChg chg="add mod">
          <ac:chgData name="VÍCTOR JHOAN GÓMEZ RODRÍGUEZ" userId="ce04c2a4-2da2-4927-8e50-eb0c5a56fca2" providerId="ADAL" clId="{6E4F16A4-DF50-4206-94BA-5DFC7762A34A}" dt="2020-11-16T14:05:14.854" v="243" actId="1076"/>
          <ac:picMkLst>
            <pc:docMk/>
            <pc:sldMk cId="186905914" sldId="262"/>
            <ac:picMk id="21" creationId="{AC24E426-C64B-4D39-B050-21FF5A14A166}"/>
          </ac:picMkLst>
        </pc:picChg>
      </pc:sldChg>
      <pc:sldChg chg="addSp delSp modSp new mod">
        <pc:chgData name="VÍCTOR JHOAN GÓMEZ RODRÍGUEZ" userId="ce04c2a4-2da2-4927-8e50-eb0c5a56fca2" providerId="ADAL" clId="{6E4F16A4-DF50-4206-94BA-5DFC7762A34A}" dt="2020-11-16T14:13:26.476" v="257" actId="14100"/>
        <pc:sldMkLst>
          <pc:docMk/>
          <pc:sldMk cId="3943106178" sldId="263"/>
        </pc:sldMkLst>
        <pc:spChg chg="mod">
          <ac:chgData name="VÍCTOR JHOAN GÓMEZ RODRÍGUEZ" userId="ce04c2a4-2da2-4927-8e50-eb0c5a56fca2" providerId="ADAL" clId="{6E4F16A4-DF50-4206-94BA-5DFC7762A34A}" dt="2020-11-16T14:12:16.966" v="251"/>
          <ac:spMkLst>
            <pc:docMk/>
            <pc:sldMk cId="3943106178" sldId="263"/>
            <ac:spMk id="2" creationId="{B37ED72E-D2E0-4869-A485-7A223059B65E}"/>
          </ac:spMkLst>
        </pc:spChg>
        <pc:spChg chg="del">
          <ac:chgData name="VÍCTOR JHOAN GÓMEZ RODRÍGUEZ" userId="ce04c2a4-2da2-4927-8e50-eb0c5a56fca2" providerId="ADAL" clId="{6E4F16A4-DF50-4206-94BA-5DFC7762A34A}" dt="2020-11-16T14:11:58.596" v="245" actId="22"/>
          <ac:spMkLst>
            <pc:docMk/>
            <pc:sldMk cId="3943106178" sldId="263"/>
            <ac:spMk id="3" creationId="{B03CEE48-09F3-45B1-BFFB-3E58CF808528}"/>
          </ac:spMkLst>
        </pc:spChg>
        <pc:picChg chg="add mod ord">
          <ac:chgData name="VÍCTOR JHOAN GÓMEZ RODRÍGUEZ" userId="ce04c2a4-2da2-4927-8e50-eb0c5a56fca2" providerId="ADAL" clId="{6E4F16A4-DF50-4206-94BA-5DFC7762A34A}" dt="2020-11-16T14:12:09.386" v="250" actId="14100"/>
          <ac:picMkLst>
            <pc:docMk/>
            <pc:sldMk cId="3943106178" sldId="263"/>
            <ac:picMk id="5" creationId="{2F3FCE33-E2DB-4E5B-A3C0-311B665714CB}"/>
          </ac:picMkLst>
        </pc:picChg>
        <pc:picChg chg="add mod">
          <ac:chgData name="VÍCTOR JHOAN GÓMEZ RODRÍGUEZ" userId="ce04c2a4-2da2-4927-8e50-eb0c5a56fca2" providerId="ADAL" clId="{6E4F16A4-DF50-4206-94BA-5DFC7762A34A}" dt="2020-11-16T14:13:26.476" v="257" actId="14100"/>
          <ac:picMkLst>
            <pc:docMk/>
            <pc:sldMk cId="3943106178" sldId="263"/>
            <ac:picMk id="7" creationId="{C9CEF9C8-BC99-4647-A025-7D2181E65F1E}"/>
          </ac:picMkLst>
        </pc:picChg>
        <pc:picChg chg="add mod">
          <ac:chgData name="VÍCTOR JHOAN GÓMEZ RODRÍGUEZ" userId="ce04c2a4-2da2-4927-8e50-eb0c5a56fca2" providerId="ADAL" clId="{6E4F16A4-DF50-4206-94BA-5DFC7762A34A}" dt="2020-11-16T14:13:22.726" v="256" actId="14100"/>
          <ac:picMkLst>
            <pc:docMk/>
            <pc:sldMk cId="3943106178" sldId="263"/>
            <ac:picMk id="9" creationId="{BA2715AD-240C-4051-9221-13F4E6CBA6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7A64D-943D-4BBA-93D6-FFCD02D80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2" y="2733709"/>
            <a:ext cx="8144134" cy="1373070"/>
          </a:xfrm>
        </p:spPr>
        <p:txBody>
          <a:bodyPr/>
          <a:lstStyle/>
          <a:p>
            <a:r>
              <a:rPr lang="es-DO" dirty="0"/>
              <a:t>Presentación Segundo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7A431-5698-43D1-AD40-6A4275DA7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Por: Víctor J. Gómez R.</a:t>
            </a:r>
          </a:p>
        </p:txBody>
      </p:sp>
    </p:spTree>
    <p:extLst>
      <p:ext uri="{BB962C8B-B14F-4D97-AF65-F5344CB8AC3E}">
        <p14:creationId xmlns:p14="http://schemas.microsoft.com/office/powerpoint/2010/main" val="10330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42F08-B4DE-4C8E-953E-544FD1FA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Datos generales.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4FDF88-17B0-4B7D-A30C-9CBABEA3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2" y="2143125"/>
            <a:ext cx="1914525" cy="2019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3F2817-945A-4CDC-9B47-D75AEB54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73" y="2143125"/>
            <a:ext cx="1638300" cy="16002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884052-D69E-4072-9593-E2BEE143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835" y="2143125"/>
            <a:ext cx="1905000" cy="2438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FB9A2C8-8CF7-4011-8C0F-A94103C3E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211" y="2143125"/>
            <a:ext cx="1647825" cy="35623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DFA26F8-E8DD-44C6-A4D1-8AEA4B4BB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919" y="2143125"/>
            <a:ext cx="1914525" cy="20764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2606BB6-67D9-4198-9A1F-CA6C5689C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0318" y="6119058"/>
            <a:ext cx="1990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524F-2F1F-487C-81A9-15530AA9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Segunda forma normal (2FN)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297861-BB2B-4CC2-B2FF-6D9769C9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00367"/>
            <a:ext cx="8529941" cy="122261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0DB212-568D-4034-8A92-B49B8CB4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535018"/>
            <a:ext cx="3752850" cy="723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D7B622-9363-4D29-BE6A-9F9C24E5A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21" y="3515365"/>
            <a:ext cx="1314450" cy="809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76E3E3-A6AE-4CC0-A606-DF09413E7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268" y="3467099"/>
            <a:ext cx="3952875" cy="12668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8B9993A-EDB4-4081-BB6D-54558BB74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429" y="4964198"/>
            <a:ext cx="6105525" cy="7810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C918415-44CD-4454-912D-70A118585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429" y="6021263"/>
            <a:ext cx="6143625" cy="3714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6647C62-3CF6-49A2-B8AA-08BF81435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03" y="4733924"/>
            <a:ext cx="33909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2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E605-2FF0-4207-9730-1196D6DA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Segunda forma normal (2FN)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CBEEFA-21C6-4779-AD88-697E9CB6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79258"/>
            <a:ext cx="10831358" cy="162121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1BDA43-992E-4EEA-9907-1872A29E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145568"/>
            <a:ext cx="4343400" cy="17516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8E95E6-732B-4F95-B40D-F736F7A9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861" y="4138234"/>
            <a:ext cx="1762539" cy="19592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88AE95-ACF0-4124-ABF3-49DE45549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813" y="4138234"/>
            <a:ext cx="3867866" cy="1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A15E1-E85E-4394-BC8F-D1D71DB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Segunda forma normal (2FN)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0FD757-0BFB-4195-9D84-56AB0272B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2105"/>
            <a:ext cx="10345488" cy="97641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6B7E7B-6DFF-4C30-B9BF-2DBBE724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3663665"/>
            <a:ext cx="2756451" cy="12528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964B35-1B2F-46DB-A07A-F2341849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3649480"/>
            <a:ext cx="3255575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6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02EBE-8075-4F78-8728-C618EDDB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Segunda forma normal (2FN)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01030AD-5937-48B1-B083-673AC7EA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436168"/>
            <a:ext cx="9613861" cy="142145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5E9AE4E-BD01-44BA-994B-4FCCCF2E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4181474"/>
            <a:ext cx="3076575" cy="22955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D1330EF-5EA8-4D84-8A4F-6D962B284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3" y="4376736"/>
            <a:ext cx="1219200" cy="9525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8328D7-5811-48C0-B7FE-2180F42EB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131" y="4181474"/>
            <a:ext cx="1200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7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15DC-CB1F-4BC1-A458-EAB5A072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Segunda forma normal (2FN)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FFB358F-8063-42E3-AF8C-CE3E0E7D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endParaRPr lang="es-D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571F7E-FD0B-4352-855F-C7AAE94D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103778"/>
            <a:ext cx="9613861" cy="15801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17069B6-EE6C-4CC3-8A76-9EB7EC3C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86" y="3825573"/>
            <a:ext cx="4314825" cy="163049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831EC72-EA45-4AE1-AAED-7C321AB7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49" y="5597749"/>
            <a:ext cx="3209925" cy="10001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C24E426-C64B-4D39-B050-21FF5A14A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0" y="5583167"/>
            <a:ext cx="3190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ED72E-D2E0-4869-A485-7A223059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Segunda forma normal (2FN)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3FCE33-E2DB-4E5B-A3C0-311B66571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45358"/>
            <a:ext cx="9828653" cy="118364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CEF9C8-BC99-4647-A025-7D2181E6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840192"/>
            <a:ext cx="4501279" cy="2000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2715AD-240C-4051-9221-13F4E6CB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08" y="3840192"/>
            <a:ext cx="4738066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61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94</TotalTime>
  <Words>50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Presentación Segundo Parcial</vt:lpstr>
      <vt:lpstr>Datos generales. 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Segundo Parcial</dc:title>
  <dc:creator>VÍCTOR JHOAN GÓMEZ RODRÍGUEZ</dc:creator>
  <cp:lastModifiedBy>VÍCTOR JHOAN GÓMEZ RODRÍGUEZ</cp:lastModifiedBy>
  <cp:revision>1</cp:revision>
  <dcterms:created xsi:type="dcterms:W3CDTF">2020-11-16T12:39:14Z</dcterms:created>
  <dcterms:modified xsi:type="dcterms:W3CDTF">2020-11-16T14:13:53Z</dcterms:modified>
</cp:coreProperties>
</file>