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82" r:id="rId3"/>
  </p:sldMasterIdLst>
  <p:sldIdLst>
    <p:sldId id="256" r:id="rId4"/>
    <p:sldId id="266" r:id="rId5"/>
    <p:sldId id="267" r:id="rId6"/>
    <p:sldId id="272" r:id="rId7"/>
    <p:sldId id="274" r:id="rId8"/>
    <p:sldId id="268" r:id="rId9"/>
    <p:sldId id="269" r:id="rId10"/>
    <p:sldId id="270" r:id="rId11"/>
    <p:sldId id="273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C9733-A8EA-43E7-9B39-42B5C16C982A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06E2423-0817-4F43-AC09-CD7EC0586A1A}">
      <dgm:prSet phldrT="[Testo]"/>
      <dgm:spPr/>
      <dgm:t>
        <a:bodyPr/>
        <a:lstStyle/>
        <a:p>
          <a:r>
            <a:rPr lang="it-IT" dirty="0"/>
            <a:t>Open the </a:t>
          </a:r>
          <a:r>
            <a:rPr lang="it-IT" dirty="0" err="1"/>
            <a:t>auction</a:t>
          </a:r>
          <a:r>
            <a:rPr lang="it-IT" dirty="0"/>
            <a:t> </a:t>
          </a:r>
          <a:r>
            <a:rPr lang="it-IT" dirty="0" err="1"/>
            <a:t>bidding</a:t>
          </a:r>
          <a:r>
            <a:rPr lang="it-IT" dirty="0"/>
            <a:t> new task</a:t>
          </a:r>
        </a:p>
      </dgm:t>
    </dgm:pt>
    <dgm:pt modelId="{DCC0BF94-3BD3-444F-9A90-21B4F34F20CC}" type="parTrans" cxnId="{E8BA0BBD-7551-4244-887E-F965121612E5}">
      <dgm:prSet/>
      <dgm:spPr/>
      <dgm:t>
        <a:bodyPr/>
        <a:lstStyle/>
        <a:p>
          <a:endParaRPr lang="it-IT"/>
        </a:p>
      </dgm:t>
    </dgm:pt>
    <dgm:pt modelId="{942B2EDB-B096-4011-9066-0949F6D4B37C}" type="sibTrans" cxnId="{E8BA0BBD-7551-4244-887E-F965121612E5}">
      <dgm:prSet/>
      <dgm:spPr/>
      <dgm:t>
        <a:bodyPr/>
        <a:lstStyle/>
        <a:p>
          <a:endParaRPr lang="it-IT"/>
        </a:p>
      </dgm:t>
    </dgm:pt>
    <dgm:pt modelId="{C4312498-D269-47C2-AB41-EA0D730F5497}">
      <dgm:prSet phldrT="[Testo]"/>
      <dgm:spPr/>
      <dgm:t>
        <a:bodyPr/>
        <a:lstStyle/>
        <a:p>
          <a:r>
            <a:rPr lang="it-IT" dirty="0" err="1"/>
            <a:t>Biddders</a:t>
          </a:r>
          <a:r>
            <a:rPr lang="it-IT" dirty="0"/>
            <a:t> made </a:t>
          </a:r>
          <a:r>
            <a:rPr lang="it-IT" dirty="0" err="1"/>
            <a:t>their</a:t>
          </a:r>
          <a:r>
            <a:rPr lang="it-IT" dirty="0"/>
            <a:t> </a:t>
          </a:r>
          <a:r>
            <a:rPr lang="it-IT" dirty="0" err="1"/>
            <a:t>offers</a:t>
          </a:r>
          <a:endParaRPr lang="it-IT" dirty="0"/>
        </a:p>
      </dgm:t>
    </dgm:pt>
    <dgm:pt modelId="{8B550933-3B15-4429-818C-8D6BE6176E0A}" type="parTrans" cxnId="{027B1CB5-01F5-49EA-85C5-EFDFFA67FB8C}">
      <dgm:prSet/>
      <dgm:spPr/>
      <dgm:t>
        <a:bodyPr/>
        <a:lstStyle/>
        <a:p>
          <a:endParaRPr lang="it-IT"/>
        </a:p>
      </dgm:t>
    </dgm:pt>
    <dgm:pt modelId="{E217C956-8F88-48AB-9507-76E3DABA4F17}" type="sibTrans" cxnId="{027B1CB5-01F5-49EA-85C5-EFDFFA67FB8C}">
      <dgm:prSet/>
      <dgm:spPr/>
      <dgm:t>
        <a:bodyPr/>
        <a:lstStyle/>
        <a:p>
          <a:endParaRPr lang="it-IT"/>
        </a:p>
      </dgm:t>
    </dgm:pt>
    <dgm:pt modelId="{A839C7F4-49B0-4D71-85AF-84BAAABEAEC6}">
      <dgm:prSet phldrT="[Testo]"/>
      <dgm:spPr/>
      <dgm:t>
        <a:bodyPr/>
        <a:lstStyle/>
        <a:p>
          <a:r>
            <a:rPr lang="it-IT" dirty="0"/>
            <a:t>Close the </a:t>
          </a:r>
          <a:r>
            <a:rPr lang="it-IT" dirty="0" err="1"/>
            <a:t>auction</a:t>
          </a:r>
          <a:r>
            <a:rPr lang="it-IT" dirty="0"/>
            <a:t> </a:t>
          </a:r>
          <a:r>
            <a:rPr lang="it-IT" dirty="0" err="1"/>
            <a:t>assigning</a:t>
          </a:r>
          <a:r>
            <a:rPr lang="it-IT" dirty="0"/>
            <a:t> the task to the user </a:t>
          </a:r>
          <a:r>
            <a:rPr lang="it-IT" dirty="0" err="1"/>
            <a:t>that</a:t>
          </a:r>
          <a:r>
            <a:rPr lang="it-IT" dirty="0"/>
            <a:t> offer the best </a:t>
          </a:r>
          <a:r>
            <a:rPr lang="it-IT" dirty="0" err="1"/>
            <a:t>marginal</a:t>
          </a:r>
          <a:r>
            <a:rPr lang="it-IT" dirty="0"/>
            <a:t> cost</a:t>
          </a:r>
        </a:p>
      </dgm:t>
    </dgm:pt>
    <dgm:pt modelId="{46EDCB1B-0A10-409C-ABA8-CE620002D856}" type="parTrans" cxnId="{7D9E937A-CD88-4CC3-8F6F-588E3F20E723}">
      <dgm:prSet/>
      <dgm:spPr/>
      <dgm:t>
        <a:bodyPr/>
        <a:lstStyle/>
        <a:p>
          <a:endParaRPr lang="it-IT"/>
        </a:p>
      </dgm:t>
    </dgm:pt>
    <dgm:pt modelId="{19327C7B-AAD3-4474-A287-96788145BA32}" type="sibTrans" cxnId="{7D9E937A-CD88-4CC3-8F6F-588E3F20E723}">
      <dgm:prSet/>
      <dgm:spPr/>
      <dgm:t>
        <a:bodyPr/>
        <a:lstStyle/>
        <a:p>
          <a:endParaRPr lang="it-IT"/>
        </a:p>
      </dgm:t>
    </dgm:pt>
    <dgm:pt modelId="{7A5401C9-8D0B-42E9-A6F1-7F6397C7F33F}">
      <dgm:prSet phldrT="[Testo]"/>
      <dgm:spPr/>
      <dgm:t>
        <a:bodyPr/>
        <a:lstStyle/>
        <a:p>
          <a:r>
            <a:rPr lang="it-IT" dirty="0"/>
            <a:t>Check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there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another</a:t>
          </a:r>
          <a:r>
            <a:rPr lang="it-IT" dirty="0"/>
            <a:t> task</a:t>
          </a:r>
        </a:p>
      </dgm:t>
    </dgm:pt>
    <dgm:pt modelId="{D1999392-39A2-43BA-B527-36026A9194C2}" type="parTrans" cxnId="{9508F65D-A3DB-4649-866F-EF91706EF1BF}">
      <dgm:prSet/>
      <dgm:spPr/>
      <dgm:t>
        <a:bodyPr/>
        <a:lstStyle/>
        <a:p>
          <a:endParaRPr lang="it-IT"/>
        </a:p>
      </dgm:t>
    </dgm:pt>
    <dgm:pt modelId="{A359E014-1D11-45EE-86E1-3C8BD9EED073}" type="sibTrans" cxnId="{9508F65D-A3DB-4649-866F-EF91706EF1BF}">
      <dgm:prSet/>
      <dgm:spPr/>
      <dgm:t>
        <a:bodyPr/>
        <a:lstStyle/>
        <a:p>
          <a:endParaRPr lang="it-IT"/>
        </a:p>
      </dgm:t>
    </dgm:pt>
    <dgm:pt modelId="{31D70BA3-C8A9-4CEE-AAF8-1C6906C89DD6}" type="pres">
      <dgm:prSet presAssocID="{65AC9733-A8EA-43E7-9B39-42B5C16C982A}" presName="cycle" presStyleCnt="0">
        <dgm:presLayoutVars>
          <dgm:dir/>
          <dgm:resizeHandles val="exact"/>
        </dgm:presLayoutVars>
      </dgm:prSet>
      <dgm:spPr/>
    </dgm:pt>
    <dgm:pt modelId="{570C84FD-5497-4236-B945-19F2DB17D1CD}" type="pres">
      <dgm:prSet presAssocID="{A06E2423-0817-4F43-AC09-CD7EC0586A1A}" presName="node" presStyleLbl="node1" presStyleIdx="0" presStyleCnt="4">
        <dgm:presLayoutVars>
          <dgm:bulletEnabled val="1"/>
        </dgm:presLayoutVars>
      </dgm:prSet>
      <dgm:spPr/>
    </dgm:pt>
    <dgm:pt modelId="{3D6E75F0-437B-4FC5-BA3C-A54F657C201D}" type="pres">
      <dgm:prSet presAssocID="{A06E2423-0817-4F43-AC09-CD7EC0586A1A}" presName="spNode" presStyleCnt="0"/>
      <dgm:spPr/>
    </dgm:pt>
    <dgm:pt modelId="{4A309CF8-C963-46F1-92BD-9682DACFAD0B}" type="pres">
      <dgm:prSet presAssocID="{942B2EDB-B096-4011-9066-0949F6D4B37C}" presName="sibTrans" presStyleLbl="sibTrans1D1" presStyleIdx="0" presStyleCnt="4"/>
      <dgm:spPr/>
    </dgm:pt>
    <dgm:pt modelId="{6AD86B00-53C3-438B-979C-88F4F7BE4754}" type="pres">
      <dgm:prSet presAssocID="{C4312498-D269-47C2-AB41-EA0D730F5497}" presName="node" presStyleLbl="node1" presStyleIdx="1" presStyleCnt="4">
        <dgm:presLayoutVars>
          <dgm:bulletEnabled val="1"/>
        </dgm:presLayoutVars>
      </dgm:prSet>
      <dgm:spPr/>
    </dgm:pt>
    <dgm:pt modelId="{8EDBEAF6-6D9D-4C24-8510-59B55E610961}" type="pres">
      <dgm:prSet presAssocID="{C4312498-D269-47C2-AB41-EA0D730F5497}" presName="spNode" presStyleCnt="0"/>
      <dgm:spPr/>
    </dgm:pt>
    <dgm:pt modelId="{B7AB1E64-0EB4-4099-8C7E-96448878157B}" type="pres">
      <dgm:prSet presAssocID="{E217C956-8F88-48AB-9507-76E3DABA4F17}" presName="sibTrans" presStyleLbl="sibTrans1D1" presStyleIdx="1" presStyleCnt="4"/>
      <dgm:spPr/>
    </dgm:pt>
    <dgm:pt modelId="{C330140C-612F-4879-9F5E-0CF3A470AED9}" type="pres">
      <dgm:prSet presAssocID="{A839C7F4-49B0-4D71-85AF-84BAAABEAEC6}" presName="node" presStyleLbl="node1" presStyleIdx="2" presStyleCnt="4">
        <dgm:presLayoutVars>
          <dgm:bulletEnabled val="1"/>
        </dgm:presLayoutVars>
      </dgm:prSet>
      <dgm:spPr/>
    </dgm:pt>
    <dgm:pt modelId="{B793AEF3-3387-4B0C-98DB-3958BE16DC08}" type="pres">
      <dgm:prSet presAssocID="{A839C7F4-49B0-4D71-85AF-84BAAABEAEC6}" presName="spNode" presStyleCnt="0"/>
      <dgm:spPr/>
    </dgm:pt>
    <dgm:pt modelId="{472480BE-2DAF-47F8-B6F5-8F0B27EB9752}" type="pres">
      <dgm:prSet presAssocID="{19327C7B-AAD3-4474-A287-96788145BA32}" presName="sibTrans" presStyleLbl="sibTrans1D1" presStyleIdx="2" presStyleCnt="4"/>
      <dgm:spPr/>
    </dgm:pt>
    <dgm:pt modelId="{1CC7E3BB-D4DB-475F-AAB4-222D917FC5B9}" type="pres">
      <dgm:prSet presAssocID="{7A5401C9-8D0B-42E9-A6F1-7F6397C7F33F}" presName="node" presStyleLbl="node1" presStyleIdx="3" presStyleCnt="4">
        <dgm:presLayoutVars>
          <dgm:bulletEnabled val="1"/>
        </dgm:presLayoutVars>
      </dgm:prSet>
      <dgm:spPr/>
    </dgm:pt>
    <dgm:pt modelId="{70A75F8A-9DF5-410D-9B91-FA2F84C9C600}" type="pres">
      <dgm:prSet presAssocID="{7A5401C9-8D0B-42E9-A6F1-7F6397C7F33F}" presName="spNode" presStyleCnt="0"/>
      <dgm:spPr/>
    </dgm:pt>
    <dgm:pt modelId="{DDDDFDB4-7C89-4BE2-889F-746D4554921F}" type="pres">
      <dgm:prSet presAssocID="{A359E014-1D11-45EE-86E1-3C8BD9EED073}" presName="sibTrans" presStyleLbl="sibTrans1D1" presStyleIdx="3" presStyleCnt="4"/>
      <dgm:spPr/>
    </dgm:pt>
  </dgm:ptLst>
  <dgm:cxnLst>
    <dgm:cxn modelId="{2249F306-8C2C-4555-8EEE-148B7F0B79CF}" type="presOf" srcId="{A06E2423-0817-4F43-AC09-CD7EC0586A1A}" destId="{570C84FD-5497-4236-B945-19F2DB17D1CD}" srcOrd="0" destOrd="0" presId="urn:microsoft.com/office/officeart/2005/8/layout/cycle5"/>
    <dgm:cxn modelId="{6D996C14-5D41-4987-8F0C-2185BA46BD18}" type="presOf" srcId="{A839C7F4-49B0-4D71-85AF-84BAAABEAEC6}" destId="{C330140C-612F-4879-9F5E-0CF3A470AED9}" srcOrd="0" destOrd="0" presId="urn:microsoft.com/office/officeart/2005/8/layout/cycle5"/>
    <dgm:cxn modelId="{9508F65D-A3DB-4649-866F-EF91706EF1BF}" srcId="{65AC9733-A8EA-43E7-9B39-42B5C16C982A}" destId="{7A5401C9-8D0B-42E9-A6F1-7F6397C7F33F}" srcOrd="3" destOrd="0" parTransId="{D1999392-39A2-43BA-B527-36026A9194C2}" sibTransId="{A359E014-1D11-45EE-86E1-3C8BD9EED073}"/>
    <dgm:cxn modelId="{F2694246-AF1C-450A-8071-BF93B85B0124}" type="presOf" srcId="{19327C7B-AAD3-4474-A287-96788145BA32}" destId="{472480BE-2DAF-47F8-B6F5-8F0B27EB9752}" srcOrd="0" destOrd="0" presId="urn:microsoft.com/office/officeart/2005/8/layout/cycle5"/>
    <dgm:cxn modelId="{C15BA649-403F-4617-B611-8FCAFB2F36A0}" type="presOf" srcId="{E217C956-8F88-48AB-9507-76E3DABA4F17}" destId="{B7AB1E64-0EB4-4099-8C7E-96448878157B}" srcOrd="0" destOrd="0" presId="urn:microsoft.com/office/officeart/2005/8/layout/cycle5"/>
    <dgm:cxn modelId="{1436B96B-F78C-4899-BDB9-3AB5C276D7CF}" type="presOf" srcId="{A359E014-1D11-45EE-86E1-3C8BD9EED073}" destId="{DDDDFDB4-7C89-4BE2-889F-746D4554921F}" srcOrd="0" destOrd="0" presId="urn:microsoft.com/office/officeart/2005/8/layout/cycle5"/>
    <dgm:cxn modelId="{E60F857A-3A69-4186-9A03-B2EAD248BAD8}" type="presOf" srcId="{65AC9733-A8EA-43E7-9B39-42B5C16C982A}" destId="{31D70BA3-C8A9-4CEE-AAF8-1C6906C89DD6}" srcOrd="0" destOrd="0" presId="urn:microsoft.com/office/officeart/2005/8/layout/cycle5"/>
    <dgm:cxn modelId="{7D9E937A-CD88-4CC3-8F6F-588E3F20E723}" srcId="{65AC9733-A8EA-43E7-9B39-42B5C16C982A}" destId="{A839C7F4-49B0-4D71-85AF-84BAAABEAEC6}" srcOrd="2" destOrd="0" parTransId="{46EDCB1B-0A10-409C-ABA8-CE620002D856}" sibTransId="{19327C7B-AAD3-4474-A287-96788145BA32}"/>
    <dgm:cxn modelId="{5BF87A85-538E-424B-824B-422A52CBDAFD}" type="presOf" srcId="{7A5401C9-8D0B-42E9-A6F1-7F6397C7F33F}" destId="{1CC7E3BB-D4DB-475F-AAB4-222D917FC5B9}" srcOrd="0" destOrd="0" presId="urn:microsoft.com/office/officeart/2005/8/layout/cycle5"/>
    <dgm:cxn modelId="{027B1CB5-01F5-49EA-85C5-EFDFFA67FB8C}" srcId="{65AC9733-A8EA-43E7-9B39-42B5C16C982A}" destId="{C4312498-D269-47C2-AB41-EA0D730F5497}" srcOrd="1" destOrd="0" parTransId="{8B550933-3B15-4429-818C-8D6BE6176E0A}" sibTransId="{E217C956-8F88-48AB-9507-76E3DABA4F17}"/>
    <dgm:cxn modelId="{5089B8BB-35C0-4A59-9D69-4AD2DC40A611}" type="presOf" srcId="{942B2EDB-B096-4011-9066-0949F6D4B37C}" destId="{4A309CF8-C963-46F1-92BD-9682DACFAD0B}" srcOrd="0" destOrd="0" presId="urn:microsoft.com/office/officeart/2005/8/layout/cycle5"/>
    <dgm:cxn modelId="{53EC6DBC-6516-4AE4-BC80-D4ECED73091E}" type="presOf" srcId="{C4312498-D269-47C2-AB41-EA0D730F5497}" destId="{6AD86B00-53C3-438B-979C-88F4F7BE4754}" srcOrd="0" destOrd="0" presId="urn:microsoft.com/office/officeart/2005/8/layout/cycle5"/>
    <dgm:cxn modelId="{E8BA0BBD-7551-4244-887E-F965121612E5}" srcId="{65AC9733-A8EA-43E7-9B39-42B5C16C982A}" destId="{A06E2423-0817-4F43-AC09-CD7EC0586A1A}" srcOrd="0" destOrd="0" parTransId="{DCC0BF94-3BD3-444F-9A90-21B4F34F20CC}" sibTransId="{942B2EDB-B096-4011-9066-0949F6D4B37C}"/>
    <dgm:cxn modelId="{1EFF52AE-70F7-46BB-8D12-AF06F637FE54}" type="presParOf" srcId="{31D70BA3-C8A9-4CEE-AAF8-1C6906C89DD6}" destId="{570C84FD-5497-4236-B945-19F2DB17D1CD}" srcOrd="0" destOrd="0" presId="urn:microsoft.com/office/officeart/2005/8/layout/cycle5"/>
    <dgm:cxn modelId="{7A79E469-F3F1-4A46-BC00-330F63E83129}" type="presParOf" srcId="{31D70BA3-C8A9-4CEE-AAF8-1C6906C89DD6}" destId="{3D6E75F0-437B-4FC5-BA3C-A54F657C201D}" srcOrd="1" destOrd="0" presId="urn:microsoft.com/office/officeart/2005/8/layout/cycle5"/>
    <dgm:cxn modelId="{5783B120-F95F-4397-ADAA-87D6C1E18ECB}" type="presParOf" srcId="{31D70BA3-C8A9-4CEE-AAF8-1C6906C89DD6}" destId="{4A309CF8-C963-46F1-92BD-9682DACFAD0B}" srcOrd="2" destOrd="0" presId="urn:microsoft.com/office/officeart/2005/8/layout/cycle5"/>
    <dgm:cxn modelId="{E97984A0-9E05-45D6-92C4-7656ADC544D9}" type="presParOf" srcId="{31D70BA3-C8A9-4CEE-AAF8-1C6906C89DD6}" destId="{6AD86B00-53C3-438B-979C-88F4F7BE4754}" srcOrd="3" destOrd="0" presId="urn:microsoft.com/office/officeart/2005/8/layout/cycle5"/>
    <dgm:cxn modelId="{7AC0CA63-D478-4615-935C-89BAA727025D}" type="presParOf" srcId="{31D70BA3-C8A9-4CEE-AAF8-1C6906C89DD6}" destId="{8EDBEAF6-6D9D-4C24-8510-59B55E610961}" srcOrd="4" destOrd="0" presId="urn:microsoft.com/office/officeart/2005/8/layout/cycle5"/>
    <dgm:cxn modelId="{018F1BDE-5DFF-4AAD-97A9-A946C083F382}" type="presParOf" srcId="{31D70BA3-C8A9-4CEE-AAF8-1C6906C89DD6}" destId="{B7AB1E64-0EB4-4099-8C7E-96448878157B}" srcOrd="5" destOrd="0" presId="urn:microsoft.com/office/officeart/2005/8/layout/cycle5"/>
    <dgm:cxn modelId="{501BD9A9-A0D1-4FAE-8B94-095AD9897AA5}" type="presParOf" srcId="{31D70BA3-C8A9-4CEE-AAF8-1C6906C89DD6}" destId="{C330140C-612F-4879-9F5E-0CF3A470AED9}" srcOrd="6" destOrd="0" presId="urn:microsoft.com/office/officeart/2005/8/layout/cycle5"/>
    <dgm:cxn modelId="{653D0A7A-93D3-44A7-9617-CFF93A4AC42A}" type="presParOf" srcId="{31D70BA3-C8A9-4CEE-AAF8-1C6906C89DD6}" destId="{B793AEF3-3387-4B0C-98DB-3958BE16DC08}" srcOrd="7" destOrd="0" presId="urn:microsoft.com/office/officeart/2005/8/layout/cycle5"/>
    <dgm:cxn modelId="{F9FBE74D-8E1F-4FD8-B91A-E7DA399CD681}" type="presParOf" srcId="{31D70BA3-C8A9-4CEE-AAF8-1C6906C89DD6}" destId="{472480BE-2DAF-47F8-B6F5-8F0B27EB9752}" srcOrd="8" destOrd="0" presId="urn:microsoft.com/office/officeart/2005/8/layout/cycle5"/>
    <dgm:cxn modelId="{1496B763-6991-48C9-8536-BFFF86E6C269}" type="presParOf" srcId="{31D70BA3-C8A9-4CEE-AAF8-1C6906C89DD6}" destId="{1CC7E3BB-D4DB-475F-AAB4-222D917FC5B9}" srcOrd="9" destOrd="0" presId="urn:microsoft.com/office/officeart/2005/8/layout/cycle5"/>
    <dgm:cxn modelId="{216C7B8B-55F2-4FD5-912B-6116A28BFAA4}" type="presParOf" srcId="{31D70BA3-C8A9-4CEE-AAF8-1C6906C89DD6}" destId="{70A75F8A-9DF5-410D-9B91-FA2F84C9C600}" srcOrd="10" destOrd="0" presId="urn:microsoft.com/office/officeart/2005/8/layout/cycle5"/>
    <dgm:cxn modelId="{429FCD03-473A-4395-9BE4-71EA52731DE4}" type="presParOf" srcId="{31D70BA3-C8A9-4CEE-AAF8-1C6906C89DD6}" destId="{DDDDFDB4-7C89-4BE2-889F-746D4554921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12D19-185E-4C72-8F0C-3B0AFEED94A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2316433-F8A8-427E-A4EC-EF76474FFDF1}">
      <dgm:prSet phldrT="[Testo]"/>
      <dgm:spPr/>
      <dgm:t>
        <a:bodyPr/>
        <a:lstStyle/>
        <a:p>
          <a:r>
            <a:rPr lang="it-IT" dirty="0">
              <a:effectLst/>
              <a:latin typeface="Consolas" panose="020B0609020204030204" pitchFamily="49" charset="0"/>
            </a:rPr>
            <a:t>startAuction()</a:t>
          </a:r>
          <a:endParaRPr lang="it-IT" dirty="0"/>
        </a:p>
      </dgm:t>
    </dgm:pt>
    <dgm:pt modelId="{2192C8F8-ECEB-4162-9053-A8C9B052EE23}" type="parTrans" cxnId="{FBA09B20-3911-475E-B441-2A91AF5AB563}">
      <dgm:prSet/>
      <dgm:spPr/>
      <dgm:t>
        <a:bodyPr/>
        <a:lstStyle/>
        <a:p>
          <a:endParaRPr lang="it-IT"/>
        </a:p>
      </dgm:t>
    </dgm:pt>
    <dgm:pt modelId="{D2EF4705-3213-413D-93F6-A769C9AC0704}" type="sibTrans" cxnId="{FBA09B20-3911-475E-B441-2A91AF5AB563}">
      <dgm:prSet/>
      <dgm:spPr/>
      <dgm:t>
        <a:bodyPr/>
        <a:lstStyle/>
        <a:p>
          <a:endParaRPr lang="it-IT"/>
        </a:p>
      </dgm:t>
    </dgm:pt>
    <dgm:pt modelId="{E3F2AA88-C2B9-4F00-AAB3-971639F3D889}">
      <dgm:prSet phldrT="[Testo]"/>
      <dgm:spPr/>
      <dgm:t>
        <a:bodyPr/>
        <a:lstStyle/>
        <a:p>
          <a:r>
            <a:rPr lang="it-IT" b="0" dirty="0">
              <a:effectLst/>
              <a:latin typeface="Consolas" panose="020B0609020204030204" pitchFamily="49" charset="0"/>
            </a:rPr>
            <a:t>assignTask()</a:t>
          </a:r>
          <a:endParaRPr lang="it-IT" dirty="0"/>
        </a:p>
      </dgm:t>
    </dgm:pt>
    <dgm:pt modelId="{1CCBC85F-4883-4A20-A928-1A70C6CD642D}" type="parTrans" cxnId="{D0BC8EBF-7E87-40D1-974B-7F1BB882DFC4}">
      <dgm:prSet/>
      <dgm:spPr/>
      <dgm:t>
        <a:bodyPr/>
        <a:lstStyle/>
        <a:p>
          <a:endParaRPr lang="it-IT"/>
        </a:p>
      </dgm:t>
    </dgm:pt>
    <dgm:pt modelId="{C9213B00-6DC7-44C4-8D91-F30E4E5B601C}" type="sibTrans" cxnId="{D0BC8EBF-7E87-40D1-974B-7F1BB882DFC4}">
      <dgm:prSet/>
      <dgm:spPr/>
      <dgm:t>
        <a:bodyPr/>
        <a:lstStyle/>
        <a:p>
          <a:endParaRPr lang="it-IT"/>
        </a:p>
      </dgm:t>
    </dgm:pt>
    <dgm:pt modelId="{C1C1A01D-95E6-4F45-988C-3D622B15B933}">
      <dgm:prSet/>
      <dgm:spPr/>
      <dgm:t>
        <a:bodyPr/>
        <a:lstStyle/>
        <a:p>
          <a:r>
            <a:rPr lang="it-IT" b="0" dirty="0">
              <a:effectLst/>
              <a:latin typeface="Consolas" panose="020B0609020204030204" pitchFamily="49" charset="0"/>
            </a:rPr>
            <a:t>offer()</a:t>
          </a:r>
          <a:endParaRPr lang="it-IT" dirty="0"/>
        </a:p>
      </dgm:t>
    </dgm:pt>
    <dgm:pt modelId="{9BF55B68-6135-42F9-A12D-6E4B33DBC79B}" type="sibTrans" cxnId="{5D111C32-C174-4305-B8AB-36464C22D238}">
      <dgm:prSet/>
      <dgm:spPr/>
      <dgm:t>
        <a:bodyPr/>
        <a:lstStyle/>
        <a:p>
          <a:endParaRPr lang="it-IT"/>
        </a:p>
      </dgm:t>
    </dgm:pt>
    <dgm:pt modelId="{C3F48DD5-44C5-4DCA-8559-9B0FC590A8E5}" type="parTrans" cxnId="{5D111C32-C174-4305-B8AB-36464C22D238}">
      <dgm:prSet/>
      <dgm:spPr/>
      <dgm:t>
        <a:bodyPr/>
        <a:lstStyle/>
        <a:p>
          <a:endParaRPr lang="it-IT"/>
        </a:p>
      </dgm:t>
    </dgm:pt>
    <dgm:pt modelId="{F2DFA075-4DB0-4A7B-A2AF-902A07A0C2AE}">
      <dgm:prSet/>
      <dgm:spPr/>
      <dgm:t>
        <a:bodyPr/>
        <a:lstStyle/>
        <a:p>
          <a:r>
            <a:rPr lang="en-US" b="0">
              <a:effectLst/>
              <a:latin typeface="Consolas" panose="020B0609020204030204" pitchFamily="49" charset="0"/>
            </a:rPr>
            <a:t>checkOtherTasks</a:t>
          </a:r>
          <a:endParaRPr lang="it-IT" dirty="0"/>
        </a:p>
      </dgm:t>
    </dgm:pt>
    <dgm:pt modelId="{C12A7A46-15C7-4227-8099-0FF0B6B9CD09}" type="parTrans" cxnId="{91B51552-13CE-4397-8EEB-FE627AB9C890}">
      <dgm:prSet/>
      <dgm:spPr/>
      <dgm:t>
        <a:bodyPr/>
        <a:lstStyle/>
        <a:p>
          <a:endParaRPr lang="it-IT"/>
        </a:p>
      </dgm:t>
    </dgm:pt>
    <dgm:pt modelId="{527D12B2-D65E-4079-9521-9FB3D4668EF4}" type="sibTrans" cxnId="{91B51552-13CE-4397-8EEB-FE627AB9C890}">
      <dgm:prSet/>
      <dgm:spPr/>
      <dgm:t>
        <a:bodyPr/>
        <a:lstStyle/>
        <a:p>
          <a:endParaRPr lang="it-IT"/>
        </a:p>
      </dgm:t>
    </dgm:pt>
    <dgm:pt modelId="{A0395A49-D5A5-486E-8523-28A32D9CEE9E}">
      <dgm:prSet phldrT="[Testo]"/>
      <dgm:spPr/>
      <dgm:t>
        <a:bodyPr/>
        <a:lstStyle/>
        <a:p>
          <a:r>
            <a:rPr lang="en-US" b="0">
              <a:effectLst/>
              <a:latin typeface="Consolas" panose="020B0609020204030204" pitchFamily="49" charset="0"/>
            </a:rPr>
            <a:t>buildAuction</a:t>
          </a:r>
          <a:endParaRPr lang="it-IT" dirty="0"/>
        </a:p>
      </dgm:t>
    </dgm:pt>
    <dgm:pt modelId="{050C4416-87BD-4610-B378-4D9592629983}" type="parTrans" cxnId="{5A1956DB-038B-4F66-899A-DF51EFE93EE5}">
      <dgm:prSet/>
      <dgm:spPr/>
      <dgm:t>
        <a:bodyPr/>
        <a:lstStyle/>
        <a:p>
          <a:endParaRPr lang="it-IT"/>
        </a:p>
      </dgm:t>
    </dgm:pt>
    <dgm:pt modelId="{8A16BD4B-3925-4D37-BB45-47761AC4FA5D}" type="sibTrans" cxnId="{5A1956DB-038B-4F66-899A-DF51EFE93EE5}">
      <dgm:prSet/>
      <dgm:spPr/>
      <dgm:t>
        <a:bodyPr/>
        <a:lstStyle/>
        <a:p>
          <a:endParaRPr lang="it-IT"/>
        </a:p>
      </dgm:t>
    </dgm:pt>
    <dgm:pt modelId="{D91670E9-9C2B-49D2-ABCB-D4C53CF7B85A}">
      <dgm:prSet phldrT="[Testo]"/>
      <dgm:spPr/>
      <dgm:t>
        <a:bodyPr/>
        <a:lstStyle/>
        <a:p>
          <a:r>
            <a:rPr lang="it-IT" b="0" dirty="0">
              <a:effectLst/>
              <a:latin typeface="Consolas" panose="020B0609020204030204" pitchFamily="49" charset="0"/>
            </a:rPr>
            <a:t>open</a:t>
          </a:r>
          <a:endParaRPr lang="it-IT" dirty="0"/>
        </a:p>
      </dgm:t>
    </dgm:pt>
    <dgm:pt modelId="{BFBAA4E5-B5C5-4938-8601-EC6E4AE628E6}" type="parTrans" cxnId="{48C078D3-A848-45F1-B374-6635C8C05EB2}">
      <dgm:prSet/>
      <dgm:spPr/>
      <dgm:t>
        <a:bodyPr/>
        <a:lstStyle/>
        <a:p>
          <a:endParaRPr lang="it-IT"/>
        </a:p>
      </dgm:t>
    </dgm:pt>
    <dgm:pt modelId="{F910AAE1-53D7-4FDD-818F-FFBD8D03E610}" type="sibTrans" cxnId="{48C078D3-A848-45F1-B374-6635C8C05EB2}">
      <dgm:prSet/>
      <dgm:spPr/>
      <dgm:t>
        <a:bodyPr/>
        <a:lstStyle/>
        <a:p>
          <a:endParaRPr lang="it-IT"/>
        </a:p>
      </dgm:t>
    </dgm:pt>
    <dgm:pt modelId="{86048459-76D9-409D-80C5-86D676ADCE13}">
      <dgm:prSet/>
      <dgm:spPr/>
      <dgm:t>
        <a:bodyPr/>
        <a:lstStyle/>
        <a:p>
          <a:r>
            <a:rPr lang="en-US" b="0" dirty="0">
              <a:effectLst/>
              <a:latin typeface="Consolas" panose="020B0609020204030204" pitchFamily="49" charset="0"/>
            </a:rPr>
            <a:t>makeOffer</a:t>
          </a:r>
          <a:endParaRPr lang="it-IT" dirty="0"/>
        </a:p>
      </dgm:t>
    </dgm:pt>
    <dgm:pt modelId="{51B1B916-4C54-4775-809F-290E8068BB0A}" type="parTrans" cxnId="{F797AACE-BAF3-41DA-B769-19E6B1B75EEB}">
      <dgm:prSet/>
      <dgm:spPr/>
      <dgm:t>
        <a:bodyPr/>
        <a:lstStyle/>
        <a:p>
          <a:endParaRPr lang="it-IT"/>
        </a:p>
      </dgm:t>
    </dgm:pt>
    <dgm:pt modelId="{87CB8C44-B27F-48D0-A5FB-B190593C2B97}" type="sibTrans" cxnId="{F797AACE-BAF3-41DA-B769-19E6B1B75EEB}">
      <dgm:prSet/>
      <dgm:spPr/>
      <dgm:t>
        <a:bodyPr/>
        <a:lstStyle/>
        <a:p>
          <a:endParaRPr lang="it-IT"/>
        </a:p>
      </dgm:t>
    </dgm:pt>
    <dgm:pt modelId="{F48E8EDE-109F-432E-98F3-82226D2122EF}" type="pres">
      <dgm:prSet presAssocID="{B2212D19-185E-4C72-8F0C-3B0AFEED94A5}" presName="Name0" presStyleCnt="0">
        <dgm:presLayoutVars>
          <dgm:dir/>
          <dgm:animLvl val="lvl"/>
          <dgm:resizeHandles val="exact"/>
        </dgm:presLayoutVars>
      </dgm:prSet>
      <dgm:spPr/>
    </dgm:pt>
    <dgm:pt modelId="{5E95D0DE-4CA3-4B3F-92AA-622F885DE108}" type="pres">
      <dgm:prSet presAssocID="{E2316433-F8A8-427E-A4EC-EF76474FFDF1}" presName="composite" presStyleCnt="0"/>
      <dgm:spPr/>
    </dgm:pt>
    <dgm:pt modelId="{E801B60A-F893-4C99-BEB3-AAE6DA7C3163}" type="pres">
      <dgm:prSet presAssocID="{E2316433-F8A8-427E-A4EC-EF76474FFD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F8D20DD-C809-405E-A654-14992D3D2EBE}" type="pres">
      <dgm:prSet presAssocID="{E2316433-F8A8-427E-A4EC-EF76474FFDF1}" presName="desTx" presStyleLbl="revTx" presStyleIdx="0" presStyleCnt="2">
        <dgm:presLayoutVars>
          <dgm:bulletEnabled val="1"/>
        </dgm:presLayoutVars>
      </dgm:prSet>
      <dgm:spPr/>
    </dgm:pt>
    <dgm:pt modelId="{03518F0D-7159-4090-9CB1-3EC8CBA355C3}" type="pres">
      <dgm:prSet presAssocID="{D2EF4705-3213-413D-93F6-A769C9AC0704}" presName="space" presStyleCnt="0"/>
      <dgm:spPr/>
    </dgm:pt>
    <dgm:pt modelId="{22064B3E-6663-4AE7-86C3-215AE87B1249}" type="pres">
      <dgm:prSet presAssocID="{C1C1A01D-95E6-4F45-988C-3D622B15B933}" presName="composite" presStyleCnt="0"/>
      <dgm:spPr/>
    </dgm:pt>
    <dgm:pt modelId="{29EB8282-9A9E-43DF-9D7D-1AB0CB1E97E9}" type="pres">
      <dgm:prSet presAssocID="{C1C1A01D-95E6-4F45-988C-3D622B15B9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5E271AD-0D9A-4918-9FD4-6FAB76588CBC}" type="pres">
      <dgm:prSet presAssocID="{C1C1A01D-95E6-4F45-988C-3D622B15B933}" presName="desTx" presStyleLbl="revTx" presStyleIdx="1" presStyleCnt="2">
        <dgm:presLayoutVars>
          <dgm:bulletEnabled val="1"/>
        </dgm:presLayoutVars>
      </dgm:prSet>
      <dgm:spPr/>
    </dgm:pt>
    <dgm:pt modelId="{84CBDE17-FC0B-4216-956A-6E8D0AD65B7D}" type="pres">
      <dgm:prSet presAssocID="{9BF55B68-6135-42F9-A12D-6E4B33DBC79B}" presName="space" presStyleCnt="0"/>
      <dgm:spPr/>
    </dgm:pt>
    <dgm:pt modelId="{6BF1842A-CC74-4A08-B114-C3E33BA41535}" type="pres">
      <dgm:prSet presAssocID="{E3F2AA88-C2B9-4F00-AAB3-971639F3D889}" presName="composite" presStyleCnt="0"/>
      <dgm:spPr/>
    </dgm:pt>
    <dgm:pt modelId="{4022C508-2199-4D82-A037-9CA06642587F}" type="pres">
      <dgm:prSet presAssocID="{E3F2AA88-C2B9-4F00-AAB3-971639F3D88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027ECA2-0945-4240-BE4F-CCD525D11858}" type="pres">
      <dgm:prSet presAssocID="{E3F2AA88-C2B9-4F00-AAB3-971639F3D889}" presName="desTx" presStyleLbl="revTx" presStyleIdx="1" presStyleCnt="2">
        <dgm:presLayoutVars>
          <dgm:bulletEnabled val="1"/>
        </dgm:presLayoutVars>
      </dgm:prSet>
      <dgm:spPr/>
    </dgm:pt>
  </dgm:ptLst>
  <dgm:cxnLst>
    <dgm:cxn modelId="{17315D10-6FE7-4F6F-8321-3230D125B74C}" type="presOf" srcId="{E2316433-F8A8-427E-A4EC-EF76474FFDF1}" destId="{E801B60A-F893-4C99-BEB3-AAE6DA7C3163}" srcOrd="0" destOrd="0" presId="urn:microsoft.com/office/officeart/2005/8/layout/chevron1"/>
    <dgm:cxn modelId="{D3965410-F4CB-4848-9C9F-E6E4FDF28CD8}" type="presOf" srcId="{D91670E9-9C2B-49D2-ABCB-D4C53CF7B85A}" destId="{7F8D20DD-C809-405E-A654-14992D3D2EBE}" srcOrd="0" destOrd="2" presId="urn:microsoft.com/office/officeart/2005/8/layout/chevron1"/>
    <dgm:cxn modelId="{FBA09B20-3911-475E-B441-2A91AF5AB563}" srcId="{B2212D19-185E-4C72-8F0C-3B0AFEED94A5}" destId="{E2316433-F8A8-427E-A4EC-EF76474FFDF1}" srcOrd="0" destOrd="0" parTransId="{2192C8F8-ECEB-4162-9053-A8C9B052EE23}" sibTransId="{D2EF4705-3213-413D-93F6-A769C9AC0704}"/>
    <dgm:cxn modelId="{90D2D227-E4D4-4907-880C-FAFB34B9682A}" type="presOf" srcId="{C1C1A01D-95E6-4F45-988C-3D622B15B933}" destId="{29EB8282-9A9E-43DF-9D7D-1AB0CB1E97E9}" srcOrd="0" destOrd="0" presId="urn:microsoft.com/office/officeart/2005/8/layout/chevron1"/>
    <dgm:cxn modelId="{5D111C32-C174-4305-B8AB-36464C22D238}" srcId="{B2212D19-185E-4C72-8F0C-3B0AFEED94A5}" destId="{C1C1A01D-95E6-4F45-988C-3D622B15B933}" srcOrd="1" destOrd="0" parTransId="{C3F48DD5-44C5-4DCA-8559-9B0FC590A8E5}" sibTransId="{9BF55B68-6135-42F9-A12D-6E4B33DBC79B}"/>
    <dgm:cxn modelId="{F4BDBE5F-E1A9-435A-902E-93055FAED634}" type="presOf" srcId="{F2DFA075-4DB0-4A7B-A2AF-902A07A0C2AE}" destId="{7F8D20DD-C809-405E-A654-14992D3D2EBE}" srcOrd="0" destOrd="0" presId="urn:microsoft.com/office/officeart/2005/8/layout/chevron1"/>
    <dgm:cxn modelId="{C9F5A848-0F8F-44A2-AEFA-F093BC8A8F92}" type="presOf" srcId="{E3F2AA88-C2B9-4F00-AAB3-971639F3D889}" destId="{4022C508-2199-4D82-A037-9CA06642587F}" srcOrd="0" destOrd="0" presId="urn:microsoft.com/office/officeart/2005/8/layout/chevron1"/>
    <dgm:cxn modelId="{91B51552-13CE-4397-8EEB-FE627AB9C890}" srcId="{E2316433-F8A8-427E-A4EC-EF76474FFDF1}" destId="{F2DFA075-4DB0-4A7B-A2AF-902A07A0C2AE}" srcOrd="0" destOrd="0" parTransId="{C12A7A46-15C7-4227-8099-0FF0B6B9CD09}" sibTransId="{527D12B2-D65E-4079-9521-9FB3D4668EF4}"/>
    <dgm:cxn modelId="{170BCB82-7376-42B4-AD61-348AA422D70E}" type="presOf" srcId="{A0395A49-D5A5-486E-8523-28A32D9CEE9E}" destId="{7F8D20DD-C809-405E-A654-14992D3D2EBE}" srcOrd="0" destOrd="1" presId="urn:microsoft.com/office/officeart/2005/8/layout/chevron1"/>
    <dgm:cxn modelId="{D0BC8EBF-7E87-40D1-974B-7F1BB882DFC4}" srcId="{B2212D19-185E-4C72-8F0C-3B0AFEED94A5}" destId="{E3F2AA88-C2B9-4F00-AAB3-971639F3D889}" srcOrd="2" destOrd="0" parTransId="{1CCBC85F-4883-4A20-A928-1A70C6CD642D}" sibTransId="{C9213B00-6DC7-44C4-8D91-F30E4E5B601C}"/>
    <dgm:cxn modelId="{F797AACE-BAF3-41DA-B769-19E6B1B75EEB}" srcId="{C1C1A01D-95E6-4F45-988C-3D622B15B933}" destId="{86048459-76D9-409D-80C5-86D676ADCE13}" srcOrd="0" destOrd="0" parTransId="{51B1B916-4C54-4775-809F-290E8068BB0A}" sibTransId="{87CB8C44-B27F-48D0-A5FB-B190593C2B97}"/>
    <dgm:cxn modelId="{48C078D3-A848-45F1-B374-6635C8C05EB2}" srcId="{E2316433-F8A8-427E-A4EC-EF76474FFDF1}" destId="{D91670E9-9C2B-49D2-ABCB-D4C53CF7B85A}" srcOrd="2" destOrd="0" parTransId="{BFBAA4E5-B5C5-4938-8601-EC6E4AE628E6}" sibTransId="{F910AAE1-53D7-4FDD-818F-FFBD8D03E610}"/>
    <dgm:cxn modelId="{305FE9D5-241E-4FBA-A25A-AE4377545E14}" type="presOf" srcId="{86048459-76D9-409D-80C5-86D676ADCE13}" destId="{75E271AD-0D9A-4918-9FD4-6FAB76588CBC}" srcOrd="0" destOrd="0" presId="urn:microsoft.com/office/officeart/2005/8/layout/chevron1"/>
    <dgm:cxn modelId="{5A1956DB-038B-4F66-899A-DF51EFE93EE5}" srcId="{E2316433-F8A8-427E-A4EC-EF76474FFDF1}" destId="{A0395A49-D5A5-486E-8523-28A32D9CEE9E}" srcOrd="1" destOrd="0" parTransId="{050C4416-87BD-4610-B378-4D9592629983}" sibTransId="{8A16BD4B-3925-4D37-BB45-47761AC4FA5D}"/>
    <dgm:cxn modelId="{530DC2F5-7472-4CEC-8BBE-9611EEFF36CF}" type="presOf" srcId="{B2212D19-185E-4C72-8F0C-3B0AFEED94A5}" destId="{F48E8EDE-109F-432E-98F3-82226D2122EF}" srcOrd="0" destOrd="0" presId="urn:microsoft.com/office/officeart/2005/8/layout/chevron1"/>
    <dgm:cxn modelId="{91D7BF19-2F22-4082-BBBF-64957318C445}" type="presParOf" srcId="{F48E8EDE-109F-432E-98F3-82226D2122EF}" destId="{5E95D0DE-4CA3-4B3F-92AA-622F885DE108}" srcOrd="0" destOrd="0" presId="urn:microsoft.com/office/officeart/2005/8/layout/chevron1"/>
    <dgm:cxn modelId="{34193493-DDB8-4A67-983C-FED95215E0E8}" type="presParOf" srcId="{5E95D0DE-4CA3-4B3F-92AA-622F885DE108}" destId="{E801B60A-F893-4C99-BEB3-AAE6DA7C3163}" srcOrd="0" destOrd="0" presId="urn:microsoft.com/office/officeart/2005/8/layout/chevron1"/>
    <dgm:cxn modelId="{EE66EB29-DF12-4341-BC01-091FDBF62691}" type="presParOf" srcId="{5E95D0DE-4CA3-4B3F-92AA-622F885DE108}" destId="{7F8D20DD-C809-405E-A654-14992D3D2EBE}" srcOrd="1" destOrd="0" presId="urn:microsoft.com/office/officeart/2005/8/layout/chevron1"/>
    <dgm:cxn modelId="{D538975C-1809-405E-A188-FC355581754F}" type="presParOf" srcId="{F48E8EDE-109F-432E-98F3-82226D2122EF}" destId="{03518F0D-7159-4090-9CB1-3EC8CBA355C3}" srcOrd="1" destOrd="0" presId="urn:microsoft.com/office/officeart/2005/8/layout/chevron1"/>
    <dgm:cxn modelId="{0B77C16E-2D1D-4692-8686-242D6CBDDDAF}" type="presParOf" srcId="{F48E8EDE-109F-432E-98F3-82226D2122EF}" destId="{22064B3E-6663-4AE7-86C3-215AE87B1249}" srcOrd="2" destOrd="0" presId="urn:microsoft.com/office/officeart/2005/8/layout/chevron1"/>
    <dgm:cxn modelId="{1C5A0B0C-1634-47BE-8164-2C3404A4D461}" type="presParOf" srcId="{22064B3E-6663-4AE7-86C3-215AE87B1249}" destId="{29EB8282-9A9E-43DF-9D7D-1AB0CB1E97E9}" srcOrd="0" destOrd="0" presId="urn:microsoft.com/office/officeart/2005/8/layout/chevron1"/>
    <dgm:cxn modelId="{F1500BCD-3D1B-4E42-B8D6-FE8703F3A5DB}" type="presParOf" srcId="{22064B3E-6663-4AE7-86C3-215AE87B1249}" destId="{75E271AD-0D9A-4918-9FD4-6FAB76588CBC}" srcOrd="1" destOrd="0" presId="urn:microsoft.com/office/officeart/2005/8/layout/chevron1"/>
    <dgm:cxn modelId="{69C450D0-82AC-4E07-86BD-C3F74D5B7903}" type="presParOf" srcId="{F48E8EDE-109F-432E-98F3-82226D2122EF}" destId="{84CBDE17-FC0B-4216-956A-6E8D0AD65B7D}" srcOrd="3" destOrd="0" presId="urn:microsoft.com/office/officeart/2005/8/layout/chevron1"/>
    <dgm:cxn modelId="{E61B7B98-E7B5-4635-8CBB-7992642AF08F}" type="presParOf" srcId="{F48E8EDE-109F-432E-98F3-82226D2122EF}" destId="{6BF1842A-CC74-4A08-B114-C3E33BA41535}" srcOrd="4" destOrd="0" presId="urn:microsoft.com/office/officeart/2005/8/layout/chevron1"/>
    <dgm:cxn modelId="{F14C7ABA-0023-4E4D-BAA7-6D3C2DF2C7A2}" type="presParOf" srcId="{6BF1842A-CC74-4A08-B114-C3E33BA41535}" destId="{4022C508-2199-4D82-A037-9CA06642587F}" srcOrd="0" destOrd="0" presId="urn:microsoft.com/office/officeart/2005/8/layout/chevron1"/>
    <dgm:cxn modelId="{EF36660F-7C09-4E84-BD18-43526F9007FA}" type="presParOf" srcId="{6BF1842A-CC74-4A08-B114-C3E33BA41535}" destId="{E027ECA2-0945-4240-BE4F-CCD525D118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C84FD-5497-4236-B945-19F2DB17D1CD}">
      <dsp:nvSpPr>
        <dsp:cNvPr id="0" name=""/>
        <dsp:cNvSpPr/>
      </dsp:nvSpPr>
      <dsp:spPr>
        <a:xfrm>
          <a:off x="1935956" y="1639"/>
          <a:ext cx="1634807" cy="1062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Open the </a:t>
          </a:r>
          <a:r>
            <a:rPr lang="it-IT" sz="1200" kern="1200" dirty="0" err="1"/>
            <a:t>auction</a:t>
          </a:r>
          <a:r>
            <a:rPr lang="it-IT" sz="1200" kern="1200" dirty="0"/>
            <a:t> </a:t>
          </a:r>
          <a:r>
            <a:rPr lang="it-IT" sz="1200" kern="1200" dirty="0" err="1"/>
            <a:t>bidding</a:t>
          </a:r>
          <a:r>
            <a:rPr lang="it-IT" sz="1200" kern="1200" dirty="0"/>
            <a:t> new task</a:t>
          </a:r>
        </a:p>
      </dsp:txBody>
      <dsp:txXfrm>
        <a:off x="1987829" y="53512"/>
        <a:ext cx="1531061" cy="958878"/>
      </dsp:txXfrm>
    </dsp:sp>
    <dsp:sp modelId="{4A309CF8-C963-46F1-92BD-9682DACFAD0B}">
      <dsp:nvSpPr>
        <dsp:cNvPr id="0" name=""/>
        <dsp:cNvSpPr/>
      </dsp:nvSpPr>
      <dsp:spPr>
        <a:xfrm>
          <a:off x="996980" y="532951"/>
          <a:ext cx="3512758" cy="3512758"/>
        </a:xfrm>
        <a:custGeom>
          <a:avLst/>
          <a:gdLst/>
          <a:ahLst/>
          <a:cxnLst/>
          <a:rect l="0" t="0" r="0" b="0"/>
          <a:pathLst>
            <a:path>
              <a:moveTo>
                <a:pt x="2799695" y="343453"/>
              </a:moveTo>
              <a:arcTo wR="1756379" hR="1756379" stAng="18386549" swAng="163455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6B00-53C3-438B-979C-88F4F7BE4754}">
      <dsp:nvSpPr>
        <dsp:cNvPr id="0" name=""/>
        <dsp:cNvSpPr/>
      </dsp:nvSpPr>
      <dsp:spPr>
        <a:xfrm>
          <a:off x="3692335" y="1758018"/>
          <a:ext cx="1634807" cy="1062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Biddders</a:t>
          </a:r>
          <a:r>
            <a:rPr lang="it-IT" sz="1200" kern="1200" dirty="0"/>
            <a:t> made </a:t>
          </a:r>
          <a:r>
            <a:rPr lang="it-IT" sz="1200" kern="1200" dirty="0" err="1"/>
            <a:t>their</a:t>
          </a:r>
          <a:r>
            <a:rPr lang="it-IT" sz="1200" kern="1200" dirty="0"/>
            <a:t> </a:t>
          </a:r>
          <a:r>
            <a:rPr lang="it-IT" sz="1200" kern="1200" dirty="0" err="1"/>
            <a:t>offers</a:t>
          </a:r>
          <a:endParaRPr lang="it-IT" sz="1200" kern="1200" dirty="0"/>
        </a:p>
      </dsp:txBody>
      <dsp:txXfrm>
        <a:off x="3744208" y="1809891"/>
        <a:ext cx="1531061" cy="958878"/>
      </dsp:txXfrm>
    </dsp:sp>
    <dsp:sp modelId="{B7AB1E64-0EB4-4099-8C7E-96448878157B}">
      <dsp:nvSpPr>
        <dsp:cNvPr id="0" name=""/>
        <dsp:cNvSpPr/>
      </dsp:nvSpPr>
      <dsp:spPr>
        <a:xfrm>
          <a:off x="996980" y="532951"/>
          <a:ext cx="3512758" cy="3512758"/>
        </a:xfrm>
        <a:custGeom>
          <a:avLst/>
          <a:gdLst/>
          <a:ahLst/>
          <a:cxnLst/>
          <a:rect l="0" t="0" r="0" b="0"/>
          <a:pathLst>
            <a:path>
              <a:moveTo>
                <a:pt x="3330745" y="2534992"/>
              </a:moveTo>
              <a:arcTo wR="1756379" hR="1756379" stAng="1578901" swAng="163455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0140C-612F-4879-9F5E-0CF3A470AED9}">
      <dsp:nvSpPr>
        <dsp:cNvPr id="0" name=""/>
        <dsp:cNvSpPr/>
      </dsp:nvSpPr>
      <dsp:spPr>
        <a:xfrm>
          <a:off x="1935956" y="3514397"/>
          <a:ext cx="1634807" cy="1062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Close the </a:t>
          </a:r>
          <a:r>
            <a:rPr lang="it-IT" sz="1200" kern="1200" dirty="0" err="1"/>
            <a:t>auction</a:t>
          </a:r>
          <a:r>
            <a:rPr lang="it-IT" sz="1200" kern="1200" dirty="0"/>
            <a:t> </a:t>
          </a:r>
          <a:r>
            <a:rPr lang="it-IT" sz="1200" kern="1200" dirty="0" err="1"/>
            <a:t>assigning</a:t>
          </a:r>
          <a:r>
            <a:rPr lang="it-IT" sz="1200" kern="1200" dirty="0"/>
            <a:t> the task to the user </a:t>
          </a:r>
          <a:r>
            <a:rPr lang="it-IT" sz="1200" kern="1200" dirty="0" err="1"/>
            <a:t>that</a:t>
          </a:r>
          <a:r>
            <a:rPr lang="it-IT" sz="1200" kern="1200" dirty="0"/>
            <a:t> offer the best </a:t>
          </a:r>
          <a:r>
            <a:rPr lang="it-IT" sz="1200" kern="1200" dirty="0" err="1"/>
            <a:t>marginal</a:t>
          </a:r>
          <a:r>
            <a:rPr lang="it-IT" sz="1200" kern="1200" dirty="0"/>
            <a:t> cost</a:t>
          </a:r>
        </a:p>
      </dsp:txBody>
      <dsp:txXfrm>
        <a:off x="1987829" y="3566270"/>
        <a:ext cx="1531061" cy="958878"/>
      </dsp:txXfrm>
    </dsp:sp>
    <dsp:sp modelId="{472480BE-2DAF-47F8-B6F5-8F0B27EB9752}">
      <dsp:nvSpPr>
        <dsp:cNvPr id="0" name=""/>
        <dsp:cNvSpPr/>
      </dsp:nvSpPr>
      <dsp:spPr>
        <a:xfrm>
          <a:off x="996980" y="532951"/>
          <a:ext cx="3512758" cy="3512758"/>
        </a:xfrm>
        <a:custGeom>
          <a:avLst/>
          <a:gdLst/>
          <a:ahLst/>
          <a:cxnLst/>
          <a:rect l="0" t="0" r="0" b="0"/>
          <a:pathLst>
            <a:path>
              <a:moveTo>
                <a:pt x="713062" y="3169304"/>
              </a:moveTo>
              <a:arcTo wR="1756379" hR="1756379" stAng="7586549" swAng="163455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7E3BB-D4DB-475F-AAB4-222D917FC5B9}">
      <dsp:nvSpPr>
        <dsp:cNvPr id="0" name=""/>
        <dsp:cNvSpPr/>
      </dsp:nvSpPr>
      <dsp:spPr>
        <a:xfrm>
          <a:off x="179577" y="1758018"/>
          <a:ext cx="1634807" cy="1062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Check </a:t>
          </a:r>
          <a:r>
            <a:rPr lang="it-IT" sz="1200" kern="1200" dirty="0" err="1"/>
            <a:t>if</a:t>
          </a:r>
          <a:r>
            <a:rPr lang="it-IT" sz="1200" kern="1200" dirty="0"/>
            <a:t> </a:t>
          </a:r>
          <a:r>
            <a:rPr lang="it-IT" sz="1200" kern="1200" dirty="0" err="1"/>
            <a:t>there</a:t>
          </a:r>
          <a:r>
            <a:rPr lang="it-IT" sz="1200" kern="1200" dirty="0"/>
            <a:t> </a:t>
          </a:r>
          <a:r>
            <a:rPr lang="it-IT" sz="1200" kern="1200" dirty="0" err="1"/>
            <a:t>is</a:t>
          </a:r>
          <a:r>
            <a:rPr lang="it-IT" sz="1200" kern="1200" dirty="0"/>
            <a:t> </a:t>
          </a:r>
          <a:r>
            <a:rPr lang="it-IT" sz="1200" kern="1200" dirty="0" err="1"/>
            <a:t>another</a:t>
          </a:r>
          <a:r>
            <a:rPr lang="it-IT" sz="1200" kern="1200" dirty="0"/>
            <a:t> task</a:t>
          </a:r>
        </a:p>
      </dsp:txBody>
      <dsp:txXfrm>
        <a:off x="231450" y="1809891"/>
        <a:ext cx="1531061" cy="958878"/>
      </dsp:txXfrm>
    </dsp:sp>
    <dsp:sp modelId="{DDDDFDB4-7C89-4BE2-889F-746D4554921F}">
      <dsp:nvSpPr>
        <dsp:cNvPr id="0" name=""/>
        <dsp:cNvSpPr/>
      </dsp:nvSpPr>
      <dsp:spPr>
        <a:xfrm>
          <a:off x="996980" y="532951"/>
          <a:ext cx="3512758" cy="3512758"/>
        </a:xfrm>
        <a:custGeom>
          <a:avLst/>
          <a:gdLst/>
          <a:ahLst/>
          <a:cxnLst/>
          <a:rect l="0" t="0" r="0" b="0"/>
          <a:pathLst>
            <a:path>
              <a:moveTo>
                <a:pt x="182012" y="977765"/>
              </a:moveTo>
              <a:arcTo wR="1756379" hR="1756379" stAng="12378901" swAng="163455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1B60A-F893-4C99-BEB3-AAE6DA7C3163}">
      <dsp:nvSpPr>
        <dsp:cNvPr id="0" name=""/>
        <dsp:cNvSpPr/>
      </dsp:nvSpPr>
      <dsp:spPr>
        <a:xfrm>
          <a:off x="2262" y="324373"/>
          <a:ext cx="2495905" cy="810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effectLst/>
              <a:latin typeface="Consolas" panose="020B0609020204030204" pitchFamily="49" charset="0"/>
            </a:rPr>
            <a:t>startAuction()</a:t>
          </a:r>
          <a:endParaRPr lang="it-IT" sz="1500" kern="1200" dirty="0"/>
        </a:p>
      </dsp:txBody>
      <dsp:txXfrm>
        <a:off x="407262" y="324373"/>
        <a:ext cx="1685905" cy="810000"/>
      </dsp:txXfrm>
    </dsp:sp>
    <dsp:sp modelId="{7F8D20DD-C809-405E-A654-14992D3D2EBE}">
      <dsp:nvSpPr>
        <dsp:cNvPr id="0" name=""/>
        <dsp:cNvSpPr/>
      </dsp:nvSpPr>
      <dsp:spPr>
        <a:xfrm>
          <a:off x="2262" y="1235623"/>
          <a:ext cx="1996724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effectLst/>
              <a:latin typeface="Consolas" panose="020B0609020204030204" pitchFamily="49" charset="0"/>
            </a:rPr>
            <a:t>checkOtherTasks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effectLst/>
              <a:latin typeface="Consolas" panose="020B0609020204030204" pitchFamily="49" charset="0"/>
            </a:rPr>
            <a:t>buildAuction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b="0" kern="1200" dirty="0">
              <a:effectLst/>
              <a:latin typeface="Consolas" panose="020B0609020204030204" pitchFamily="49" charset="0"/>
            </a:rPr>
            <a:t>open</a:t>
          </a:r>
          <a:endParaRPr lang="it-IT" sz="1500" kern="1200" dirty="0"/>
        </a:p>
      </dsp:txBody>
      <dsp:txXfrm>
        <a:off x="2262" y="1235623"/>
        <a:ext cx="1996724" cy="708750"/>
      </dsp:txXfrm>
    </dsp:sp>
    <dsp:sp modelId="{29EB8282-9A9E-43DF-9D7D-1AB0CB1E97E9}">
      <dsp:nvSpPr>
        <dsp:cNvPr id="0" name=""/>
        <dsp:cNvSpPr/>
      </dsp:nvSpPr>
      <dsp:spPr>
        <a:xfrm>
          <a:off x="2282168" y="324373"/>
          <a:ext cx="2495905" cy="810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kern="1200" dirty="0">
              <a:effectLst/>
              <a:latin typeface="Consolas" panose="020B0609020204030204" pitchFamily="49" charset="0"/>
            </a:rPr>
            <a:t>offer()</a:t>
          </a:r>
          <a:endParaRPr lang="it-IT" sz="1500" kern="1200" dirty="0"/>
        </a:p>
      </dsp:txBody>
      <dsp:txXfrm>
        <a:off x="2687168" y="324373"/>
        <a:ext cx="1685905" cy="810000"/>
      </dsp:txXfrm>
    </dsp:sp>
    <dsp:sp modelId="{75E271AD-0D9A-4918-9FD4-6FAB76588CBC}">
      <dsp:nvSpPr>
        <dsp:cNvPr id="0" name=""/>
        <dsp:cNvSpPr/>
      </dsp:nvSpPr>
      <dsp:spPr>
        <a:xfrm>
          <a:off x="2282168" y="1235623"/>
          <a:ext cx="1996724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effectLst/>
              <a:latin typeface="Consolas" panose="020B0609020204030204" pitchFamily="49" charset="0"/>
            </a:rPr>
            <a:t>makeOffer</a:t>
          </a:r>
          <a:endParaRPr lang="it-IT" sz="1500" kern="1200" dirty="0"/>
        </a:p>
      </dsp:txBody>
      <dsp:txXfrm>
        <a:off x="2282168" y="1235623"/>
        <a:ext cx="1996724" cy="708750"/>
      </dsp:txXfrm>
    </dsp:sp>
    <dsp:sp modelId="{4022C508-2199-4D82-A037-9CA06642587F}">
      <dsp:nvSpPr>
        <dsp:cNvPr id="0" name=""/>
        <dsp:cNvSpPr/>
      </dsp:nvSpPr>
      <dsp:spPr>
        <a:xfrm>
          <a:off x="4562073" y="324373"/>
          <a:ext cx="2495905" cy="810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kern="1200" dirty="0">
              <a:effectLst/>
              <a:latin typeface="Consolas" panose="020B0609020204030204" pitchFamily="49" charset="0"/>
            </a:rPr>
            <a:t>assignTask()</a:t>
          </a:r>
          <a:endParaRPr lang="it-IT" sz="1500" kern="1200" dirty="0"/>
        </a:p>
      </dsp:txBody>
      <dsp:txXfrm>
        <a:off x="4967073" y="324373"/>
        <a:ext cx="1685905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75033" y="2153067"/>
            <a:ext cx="5752000" cy="15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79484" y="4230700"/>
            <a:ext cx="5426000" cy="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21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5976" y="2449506"/>
            <a:ext cx="4998553" cy="4208529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35976" y="124273"/>
            <a:ext cx="4998553" cy="4208529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502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731867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/>
          <p:nvPr/>
        </p:nvSpPr>
        <p:spPr>
          <a:xfrm>
            <a:off x="-1133" y="1101434"/>
            <a:ext cx="5400133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229" name="Google Shape;229;p11"/>
          <p:cNvSpPr/>
          <p:nvPr/>
        </p:nvSpPr>
        <p:spPr>
          <a:xfrm flipH="1">
            <a:off x="6791867" y="1101434"/>
            <a:ext cx="5400133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230" name="Google Shape;230;p11"/>
          <p:cNvCxnSpPr/>
          <p:nvPr/>
        </p:nvCxnSpPr>
        <p:spPr>
          <a:xfrm>
            <a:off x="8467" y="322367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231" name="Google Shape;231;p11"/>
          <p:cNvCxnSpPr>
            <a:endCxn id="227" idx="0"/>
          </p:cNvCxnSpPr>
          <p:nvPr/>
        </p:nvCxnSpPr>
        <p:spPr>
          <a:xfrm>
            <a:off x="6094400" y="312267"/>
            <a:ext cx="16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972567" y="5454267"/>
            <a:ext cx="10272000" cy="6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233" name="Google Shape;233;p11"/>
          <p:cNvGrpSpPr/>
          <p:nvPr/>
        </p:nvGrpSpPr>
        <p:grpSpPr>
          <a:xfrm rot="10800000" flipH="1">
            <a:off x="7039609" y="129606"/>
            <a:ext cx="4998553" cy="4208529"/>
            <a:chOff x="5279706" y="1837129"/>
            <a:chExt cx="3748915" cy="3156397"/>
          </a:xfrm>
        </p:grpSpPr>
        <p:sp>
          <p:nvSpPr>
            <p:cNvPr id="234" name="Google Shape;234;p11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9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04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6376484" y="2355133"/>
            <a:ext cx="1717600" cy="15816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8249433" y="23551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8249433" y="28025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6376484" y="4556400"/>
            <a:ext cx="1717600" cy="15816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8249433" y="4556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8249433" y="5003767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4091084" y="2355133"/>
            <a:ext cx="1717600" cy="15816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4091084" y="4556400"/>
            <a:ext cx="1717600" cy="15816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960000" y="23551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960000" y="28025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960000" y="4556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960000" y="5003767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7877022" y="117460"/>
            <a:ext cx="4208529" cy="4998553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10668821" y="1961113"/>
            <a:ext cx="43600" cy="43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6796455" y="138047"/>
            <a:ext cx="247812" cy="26275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6074197" y="145532"/>
            <a:ext cx="43600" cy="43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3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50987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1"/>
          </p:nvPr>
        </p:nvSpPr>
        <p:spPr>
          <a:xfrm>
            <a:off x="6050200" y="2680333"/>
            <a:ext cx="51816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2"/>
          </p:nvPr>
        </p:nvSpPr>
        <p:spPr>
          <a:xfrm>
            <a:off x="960000" y="4881684"/>
            <a:ext cx="51816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081800" y="2355133"/>
            <a:ext cx="2358800" cy="15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6751200" y="4556500"/>
            <a:ext cx="2358800" cy="15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6667"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93682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1"/>
          </p:nvPr>
        </p:nvSpPr>
        <p:spPr>
          <a:xfrm>
            <a:off x="960000" y="42518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2"/>
          </p:nvPr>
        </p:nvSpPr>
        <p:spPr>
          <a:xfrm>
            <a:off x="960000" y="4800800"/>
            <a:ext cx="32060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ubTitle" idx="3"/>
          </p:nvPr>
        </p:nvSpPr>
        <p:spPr>
          <a:xfrm>
            <a:off x="4493000" y="42518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subTitle" idx="4"/>
          </p:nvPr>
        </p:nvSpPr>
        <p:spPr>
          <a:xfrm>
            <a:off x="4493000" y="4800800"/>
            <a:ext cx="32060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17" name="Google Shape;317;p15"/>
          <p:cNvSpPr txBox="1">
            <a:spLocks noGrp="1"/>
          </p:cNvSpPr>
          <p:nvPr>
            <p:ph type="subTitle" idx="5"/>
          </p:nvPr>
        </p:nvSpPr>
        <p:spPr>
          <a:xfrm>
            <a:off x="8026000" y="42518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6"/>
          </p:nvPr>
        </p:nvSpPr>
        <p:spPr>
          <a:xfrm>
            <a:off x="8026000" y="4800800"/>
            <a:ext cx="32060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44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22" name="Google Shape;322;p16"/>
          <p:cNvSpPr txBox="1">
            <a:spLocks noGrp="1"/>
          </p:cNvSpPr>
          <p:nvPr>
            <p:ph type="subTitle" idx="1"/>
          </p:nvPr>
        </p:nvSpPr>
        <p:spPr>
          <a:xfrm>
            <a:off x="8249433" y="23551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2"/>
          </p:nvPr>
        </p:nvSpPr>
        <p:spPr>
          <a:xfrm>
            <a:off x="8249433" y="30057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3"/>
          </p:nvPr>
        </p:nvSpPr>
        <p:spPr>
          <a:xfrm>
            <a:off x="8249433" y="4556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4"/>
          </p:nvPr>
        </p:nvSpPr>
        <p:spPr>
          <a:xfrm>
            <a:off x="8249433" y="5206967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5"/>
          </p:nvPr>
        </p:nvSpPr>
        <p:spPr>
          <a:xfrm>
            <a:off x="2938467" y="23551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6"/>
          </p:nvPr>
        </p:nvSpPr>
        <p:spPr>
          <a:xfrm>
            <a:off x="2938467" y="30057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7"/>
          </p:nvPr>
        </p:nvSpPr>
        <p:spPr>
          <a:xfrm>
            <a:off x="2938467" y="4556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8"/>
          </p:nvPr>
        </p:nvSpPr>
        <p:spPr>
          <a:xfrm>
            <a:off x="2938467" y="5206967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27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>
            <a:spLocks noGrp="1"/>
          </p:cNvSpPr>
          <p:nvPr>
            <p:ph type="subTitle" idx="1"/>
          </p:nvPr>
        </p:nvSpPr>
        <p:spPr>
          <a:xfrm>
            <a:off x="960000" y="4243700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subTitle" idx="2"/>
          </p:nvPr>
        </p:nvSpPr>
        <p:spPr>
          <a:xfrm>
            <a:off x="960000" y="4894267"/>
            <a:ext cx="2432800" cy="1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35" name="Google Shape;335;p17"/>
          <p:cNvSpPr txBox="1">
            <a:spLocks noGrp="1"/>
          </p:cNvSpPr>
          <p:nvPr>
            <p:ph type="subTitle" idx="3"/>
          </p:nvPr>
        </p:nvSpPr>
        <p:spPr>
          <a:xfrm>
            <a:off x="3573107" y="4243700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4"/>
          </p:nvPr>
        </p:nvSpPr>
        <p:spPr>
          <a:xfrm>
            <a:off x="3573109" y="4894267"/>
            <a:ext cx="2432800" cy="1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5"/>
          </p:nvPr>
        </p:nvSpPr>
        <p:spPr>
          <a:xfrm>
            <a:off x="6186212" y="4243700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6"/>
          </p:nvPr>
        </p:nvSpPr>
        <p:spPr>
          <a:xfrm>
            <a:off x="6186220" y="4894267"/>
            <a:ext cx="2432800" cy="1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7"/>
          </p:nvPr>
        </p:nvSpPr>
        <p:spPr>
          <a:xfrm>
            <a:off x="8799319" y="4243700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8"/>
          </p:nvPr>
        </p:nvSpPr>
        <p:spPr>
          <a:xfrm>
            <a:off x="8799329" y="4894267"/>
            <a:ext cx="2432800" cy="1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9"/>
          </p:nvPr>
        </p:nvSpPr>
        <p:spPr>
          <a:xfrm>
            <a:off x="960000" y="2679851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4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13"/>
          </p:nvPr>
        </p:nvSpPr>
        <p:spPr>
          <a:xfrm>
            <a:off x="3573107" y="2679851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4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4"/>
          </p:nvPr>
        </p:nvSpPr>
        <p:spPr>
          <a:xfrm>
            <a:off x="6186212" y="2679851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4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5"/>
          </p:nvPr>
        </p:nvSpPr>
        <p:spPr>
          <a:xfrm>
            <a:off x="8799319" y="2679851"/>
            <a:ext cx="2432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4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6725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Title and one column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48" name="Google Shape;348;p18"/>
          <p:cNvSpPr txBox="1">
            <a:spLocks noGrp="1"/>
          </p:cNvSpPr>
          <p:nvPr>
            <p:ph type="subTitle" idx="1"/>
          </p:nvPr>
        </p:nvSpPr>
        <p:spPr>
          <a:xfrm>
            <a:off x="6606167" y="2029633"/>
            <a:ext cx="4625200" cy="41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2360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1"/>
          </p:nvPr>
        </p:nvSpPr>
        <p:spPr>
          <a:xfrm>
            <a:off x="960000" y="49155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ubTitle" idx="2"/>
          </p:nvPr>
        </p:nvSpPr>
        <p:spPr>
          <a:xfrm>
            <a:off x="960000" y="5517600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3"/>
          </p:nvPr>
        </p:nvSpPr>
        <p:spPr>
          <a:xfrm>
            <a:off x="4493000" y="49155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ubTitle" idx="4"/>
          </p:nvPr>
        </p:nvSpPr>
        <p:spPr>
          <a:xfrm>
            <a:off x="4493000" y="5517600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56" name="Google Shape;356;p19"/>
          <p:cNvSpPr txBox="1">
            <a:spLocks noGrp="1"/>
          </p:cNvSpPr>
          <p:nvPr>
            <p:ph type="subTitle" idx="5"/>
          </p:nvPr>
        </p:nvSpPr>
        <p:spPr>
          <a:xfrm>
            <a:off x="8026000" y="49155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6"/>
          </p:nvPr>
        </p:nvSpPr>
        <p:spPr>
          <a:xfrm>
            <a:off x="8026000" y="5517600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subTitle" idx="7"/>
          </p:nvPr>
        </p:nvSpPr>
        <p:spPr>
          <a:xfrm>
            <a:off x="960000" y="2716167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8"/>
          </p:nvPr>
        </p:nvSpPr>
        <p:spPr>
          <a:xfrm>
            <a:off x="960000" y="3318233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9"/>
          </p:nvPr>
        </p:nvSpPr>
        <p:spPr>
          <a:xfrm>
            <a:off x="4493000" y="2716167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13"/>
          </p:nvPr>
        </p:nvSpPr>
        <p:spPr>
          <a:xfrm>
            <a:off x="4493000" y="3318233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14"/>
          </p:nvPr>
        </p:nvSpPr>
        <p:spPr>
          <a:xfrm>
            <a:off x="8026000" y="2716167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5"/>
          </p:nvPr>
        </p:nvSpPr>
        <p:spPr>
          <a:xfrm>
            <a:off x="8026000" y="3318233"/>
            <a:ext cx="3206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536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>
            <a:spLocks noGrp="1"/>
          </p:cNvSpPr>
          <p:nvPr>
            <p:ph type="title" hasCustomPrompt="1"/>
          </p:nvPr>
        </p:nvSpPr>
        <p:spPr>
          <a:xfrm>
            <a:off x="960005" y="2533533"/>
            <a:ext cx="2982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0"/>
          <p:cNvSpPr txBox="1">
            <a:spLocks noGrp="1"/>
          </p:cNvSpPr>
          <p:nvPr>
            <p:ph type="subTitle" idx="1"/>
          </p:nvPr>
        </p:nvSpPr>
        <p:spPr>
          <a:xfrm>
            <a:off x="960005" y="45566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2"/>
          </p:nvPr>
        </p:nvSpPr>
        <p:spPr>
          <a:xfrm>
            <a:off x="960000" y="52072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70" name="Google Shape;370;p20"/>
          <p:cNvSpPr txBox="1">
            <a:spLocks noGrp="1"/>
          </p:cNvSpPr>
          <p:nvPr>
            <p:ph type="title" idx="4" hasCustomPrompt="1"/>
          </p:nvPr>
        </p:nvSpPr>
        <p:spPr>
          <a:xfrm>
            <a:off x="4604805" y="2533533"/>
            <a:ext cx="2982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0"/>
          <p:cNvSpPr txBox="1">
            <a:spLocks noGrp="1"/>
          </p:cNvSpPr>
          <p:nvPr>
            <p:ph type="subTitle" idx="5"/>
          </p:nvPr>
        </p:nvSpPr>
        <p:spPr>
          <a:xfrm>
            <a:off x="4604805" y="45566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20"/>
          <p:cNvSpPr txBox="1">
            <a:spLocks noGrp="1"/>
          </p:cNvSpPr>
          <p:nvPr>
            <p:ph type="subTitle" idx="6"/>
          </p:nvPr>
        </p:nvSpPr>
        <p:spPr>
          <a:xfrm>
            <a:off x="4604800" y="52072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3" name="Google Shape;373;p20"/>
          <p:cNvSpPr txBox="1">
            <a:spLocks noGrp="1"/>
          </p:cNvSpPr>
          <p:nvPr>
            <p:ph type="title" idx="7" hasCustomPrompt="1"/>
          </p:nvPr>
        </p:nvSpPr>
        <p:spPr>
          <a:xfrm>
            <a:off x="8249605" y="2533533"/>
            <a:ext cx="2982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0"/>
          <p:cNvSpPr txBox="1">
            <a:spLocks noGrp="1"/>
          </p:cNvSpPr>
          <p:nvPr>
            <p:ph type="subTitle" idx="8"/>
          </p:nvPr>
        </p:nvSpPr>
        <p:spPr>
          <a:xfrm>
            <a:off x="8249605" y="45566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9"/>
          </p:nvPr>
        </p:nvSpPr>
        <p:spPr>
          <a:xfrm>
            <a:off x="8249600" y="52072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32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5933933" y="2455051"/>
            <a:ext cx="33996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254530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254530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960429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rot="-5400000" flipH="1">
            <a:off x="1686271" y="2216607"/>
            <a:ext cx="8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126809" y="2549906"/>
            <a:ext cx="4998553" cy="4208529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 flipH="1">
            <a:off x="7089842" y="108840"/>
            <a:ext cx="4998553" cy="4208529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905967" y="2455067"/>
            <a:ext cx="2770400" cy="17876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20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6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3"/>
          </p:nvPr>
        </p:nvSpPr>
        <p:spPr>
          <a:xfrm>
            <a:off x="5933933" y="3524951"/>
            <a:ext cx="3399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0883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>
            <a:spLocks noGrp="1"/>
          </p:cNvSpPr>
          <p:nvPr>
            <p:ph type="subTitle" idx="1"/>
          </p:nvPr>
        </p:nvSpPr>
        <p:spPr>
          <a:xfrm>
            <a:off x="960000" y="5578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2"/>
          </p:nvPr>
        </p:nvSpPr>
        <p:spPr>
          <a:xfrm>
            <a:off x="960000" y="4210333"/>
            <a:ext cx="2982400" cy="12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1" name="Google Shape;381;p21"/>
          <p:cNvSpPr txBox="1">
            <a:spLocks noGrp="1"/>
          </p:cNvSpPr>
          <p:nvPr>
            <p:ph type="subTitle" idx="3"/>
          </p:nvPr>
        </p:nvSpPr>
        <p:spPr>
          <a:xfrm>
            <a:off x="4604800" y="5578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4604800" y="4210333"/>
            <a:ext cx="2982400" cy="12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subTitle" idx="5"/>
          </p:nvPr>
        </p:nvSpPr>
        <p:spPr>
          <a:xfrm>
            <a:off x="8249600" y="5578400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8249600" y="4210333"/>
            <a:ext cx="2982400" cy="12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12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3029133" y="1611100"/>
            <a:ext cx="6122000" cy="29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67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2898267" y="4777300"/>
            <a:ext cx="6407200" cy="4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 rot="5400000" flipH="1">
            <a:off x="8906359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8906359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rot="5400000" flipH="1">
            <a:off x="10528133" y="2216975"/>
            <a:ext cx="8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110042" y="2555216"/>
            <a:ext cx="4998553" cy="4208529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208493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rot="-5400000" flipH="1">
            <a:off x="208493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640233" y="2216975"/>
            <a:ext cx="8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rot="10800000" flipH="1">
            <a:off x="7089842" y="94749"/>
            <a:ext cx="4998553" cy="4208529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8280833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3006467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14490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45" name="Google Shape;445;p23"/>
          <p:cNvSpPr txBox="1">
            <a:spLocks noGrp="1"/>
          </p:cNvSpPr>
          <p:nvPr>
            <p:ph type="title" idx="2" hasCustomPrompt="1"/>
          </p:nvPr>
        </p:nvSpPr>
        <p:spPr>
          <a:xfrm>
            <a:off x="960005" y="2533533"/>
            <a:ext cx="2982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>
            <a:spLocks noGrp="1"/>
          </p:cNvSpPr>
          <p:nvPr>
            <p:ph type="subTitle" idx="1"/>
          </p:nvPr>
        </p:nvSpPr>
        <p:spPr>
          <a:xfrm>
            <a:off x="960000" y="45566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subTitle" idx="3"/>
          </p:nvPr>
        </p:nvSpPr>
        <p:spPr>
          <a:xfrm>
            <a:off x="960000" y="52072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title" idx="4" hasCustomPrompt="1"/>
          </p:nvPr>
        </p:nvSpPr>
        <p:spPr>
          <a:xfrm>
            <a:off x="8249605" y="2533533"/>
            <a:ext cx="2982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10666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5"/>
          </p:nvPr>
        </p:nvSpPr>
        <p:spPr>
          <a:xfrm>
            <a:off x="8249600" y="4556633"/>
            <a:ext cx="29824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subTitle" idx="6"/>
          </p:nvPr>
        </p:nvSpPr>
        <p:spPr>
          <a:xfrm>
            <a:off x="8249600" y="5207200"/>
            <a:ext cx="29824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8354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>
            <a:spLocks noGrp="1"/>
          </p:cNvSpPr>
          <p:nvPr>
            <p:ph type="subTitle" idx="1"/>
          </p:nvPr>
        </p:nvSpPr>
        <p:spPr>
          <a:xfrm>
            <a:off x="985000" y="2029400"/>
            <a:ext cx="10272000" cy="4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8109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rot="-5400000" flipH="1">
            <a:off x="254530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7" name="Google Shape;457;p25"/>
          <p:cNvSpPr/>
          <p:nvPr/>
        </p:nvSpPr>
        <p:spPr>
          <a:xfrm rot="-5400000">
            <a:off x="254530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58" name="Google Shape;458;p25"/>
          <p:cNvCxnSpPr/>
          <p:nvPr/>
        </p:nvCxnSpPr>
        <p:spPr>
          <a:xfrm rot="5400000">
            <a:off x="-2960429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59" name="Google Shape;459;p25"/>
          <p:cNvCxnSpPr/>
          <p:nvPr/>
        </p:nvCxnSpPr>
        <p:spPr>
          <a:xfrm>
            <a:off x="476871" y="3426007"/>
            <a:ext cx="3598400" cy="3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60" name="Google Shape;460;p25"/>
          <p:cNvGrpSpPr/>
          <p:nvPr/>
        </p:nvGrpSpPr>
        <p:grpSpPr>
          <a:xfrm flipH="1">
            <a:off x="126809" y="2549906"/>
            <a:ext cx="4998553" cy="4208529"/>
            <a:chOff x="5279706" y="1837129"/>
            <a:chExt cx="3748915" cy="3156397"/>
          </a:xfrm>
        </p:grpSpPr>
        <p:sp>
          <p:nvSpPr>
            <p:cNvPr id="461" name="Google Shape;461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25"/>
          <p:cNvGrpSpPr/>
          <p:nvPr/>
        </p:nvGrpSpPr>
        <p:grpSpPr>
          <a:xfrm rot="10800000" flipH="1">
            <a:off x="7089842" y="108840"/>
            <a:ext cx="4998553" cy="4208529"/>
            <a:chOff x="5279706" y="1837129"/>
            <a:chExt cx="3748915" cy="3156397"/>
          </a:xfrm>
        </p:grpSpPr>
        <p:sp>
          <p:nvSpPr>
            <p:cNvPr id="484" name="Google Shape;484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5"/>
          <p:cNvSpPr txBox="1">
            <a:spLocks noGrp="1"/>
          </p:cNvSpPr>
          <p:nvPr>
            <p:ph type="title"/>
          </p:nvPr>
        </p:nvSpPr>
        <p:spPr>
          <a:xfrm>
            <a:off x="5676400" y="3067733"/>
            <a:ext cx="5555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5676400" y="4952267"/>
            <a:ext cx="55556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3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This presentation template was created by </a:t>
            </a:r>
            <a:r>
              <a:rPr lang="en" sz="1333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lang="en" sz="1333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infographics &amp; images by </a:t>
            </a:r>
            <a:r>
              <a:rPr lang="en" sz="1333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333" b="1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8" name="Google Shape;508;p25"/>
          <p:cNvSpPr txBox="1">
            <a:spLocks noGrp="1"/>
          </p:cNvSpPr>
          <p:nvPr>
            <p:ph type="subTitle" idx="1"/>
          </p:nvPr>
        </p:nvSpPr>
        <p:spPr>
          <a:xfrm>
            <a:off x="5680367" y="2122133"/>
            <a:ext cx="5555600" cy="8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quada One"/>
              <a:buNone/>
              <a:defRPr sz="4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4589835" y="720016"/>
            <a:ext cx="6642000" cy="14608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12000">
                <a:solidFill>
                  <a:srgbClr val="775EF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333">
                <a:solidFill>
                  <a:srgbClr val="775EF5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605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08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35976" y="2449506"/>
            <a:ext cx="4998553" cy="4208529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7061876" y="124273"/>
            <a:ext cx="4998553" cy="4208529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376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4E440-9BAB-8E32-C890-DB8E2164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E7257-CA62-3265-EB58-0DF11276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EF108-642F-C02A-9E8D-3C598521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B2F3B5-198D-C370-90EA-C1B8E888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A9E51-58DF-B329-4249-8E787B44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66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72AD4-CA67-4595-6F8F-6161C906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E1B4EE-A7E3-1D4D-B208-39FEF082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CE43F-F800-310E-C376-52857B48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BB784-BCDB-95EA-6C25-F5EB5811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B8B98-07F3-9950-573D-CA48349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156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60000" y="1617267"/>
            <a:ext cx="10272000" cy="4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600">
                <a:solidFill>
                  <a:srgbClr val="8E8BD8"/>
                </a:solidFill>
              </a:defRPr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26" name="Google Shape;126;p4"/>
          <p:cNvGrpSpPr/>
          <p:nvPr/>
        </p:nvGrpSpPr>
        <p:grpSpPr>
          <a:xfrm>
            <a:off x="7039609" y="2449506"/>
            <a:ext cx="4998553" cy="4208529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1684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895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497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06020-D548-8B9B-F23D-AD0A5569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4B9E14-99D6-3BEB-DCAB-3C22E0FB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38E39-1F21-2712-C553-7C2C76DC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2262AD-7107-4184-F39B-16CF5E92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E18EF-90B4-8B4A-8911-635DB065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4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57B78-44FB-CA53-7BE5-9C670118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A470C-449B-AAA3-B990-18702326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77151F-7271-BC61-4074-C2DF0498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8FF0D-4941-78FA-1349-4D260D0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59099-196C-F6DB-F1DF-2907766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1669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BFE14-5F57-B32B-8F7E-B9CE5CDC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D768AC-15F2-D777-F51B-A3CAB246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97800-CCCB-73F0-5FAF-713BCFF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1B27-A5A6-43E7-B44B-455017247A40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A29AED-4E57-A34C-088A-5B1C107A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E0AF55-677B-A4B1-4CA0-B4964159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4900-2BC5-40C1-A67B-686753BDA0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198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EED7B-FFA2-6E4A-6684-4043E58C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CC422-985E-006B-47C3-6A3F506E5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7796B2-0A4A-01BB-D792-751079AE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8EF42-2E3D-4889-2AC6-7BFBD69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2F8D5B-FEBD-879E-3579-BDDF941E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089BA7-3030-0C36-C66E-6BE28A6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354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60F43-490B-8DCF-57A2-E0B8750E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D98073-8762-8D10-B253-3D2BEBB3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EEB23C-D180-87B0-F0EC-133F7B80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4C23C5-7256-5704-AE5D-E223D9D2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5B9FBA-041E-DA5A-3E75-426DF1D17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DE8625-0A16-BB2C-C34B-9DE0A25F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E78A2E5-7916-0443-2F8F-2739134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EB4B5C-A223-C03C-798E-AEF633D1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9207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DC50B-B1C4-E5B5-947C-724F5C6F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A889FF-704B-01D9-0957-0A27B52D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D90D17-C786-6EFD-3B0F-708CEE5B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A32FF8-ABE7-675B-0185-3319D77D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596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C914FC-B46B-FEF0-332D-E97B2BBB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6815EC-0820-A38F-273F-1A00DBBF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3BFC3A-1062-DCE0-B0B7-C7A059B0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19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876167" y="42518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876167" y="5004000"/>
            <a:ext cx="32060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7159000" y="4251833"/>
            <a:ext cx="32060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30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7159000" y="5004000"/>
            <a:ext cx="32060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156052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4FEF7-503C-5A10-89D3-894918BC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96CE43-C19B-EABB-2253-1114F9F6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705868-E816-A574-4A88-277943A2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A40B6C-A707-5DC6-01E9-1E859358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2ED98C-C4EC-5899-E7F9-4C3A467E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3585C-7373-8D5D-828B-00060B9D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349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DC82D-738E-DC95-C328-A8F60D19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3BB7C06-9C0A-0A49-C52D-1C8AC0E1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E18E47-873F-C671-D9E8-0B0CF9CA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7854D9-17AE-42E0-810F-194F9BDE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C9B6-5CB6-3635-8295-534734D0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6A2A1-11E8-8549-982D-21D8510B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09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5DE11-5107-E486-4083-728E5871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4218AE-9537-0163-AA20-4C8991E9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08832-60CD-52B6-EEA3-DFD4D2C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F8C19-CD74-BE9A-AF1F-3F1BCFCA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7FEF16-A76F-FEF8-B94F-1257B3D8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9925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09EC22-CD7D-BE04-48E9-C8494D99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71F64D-6E99-929F-7F0A-C59F22F4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2C44A3-AD9E-DF91-9868-896863E5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A8E9B-7CF6-FCB1-971D-82F35E2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C6000-92EB-3A4C-4877-A2CF8298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41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8282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960000" y="2024000"/>
            <a:ext cx="5447200" cy="4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10768" y="1702300"/>
            <a:ext cx="11227233" cy="255467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9830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3616500" y="1667400"/>
            <a:ext cx="4899200" cy="3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>
            <a:off x="8906359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rot="5400000" flipH="1">
            <a:off x="8906359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8280833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10528133" y="2216607"/>
            <a:ext cx="8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110042" y="89440"/>
            <a:ext cx="4998553" cy="4208529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2" name="Google Shape;192;p8"/>
          <p:cNvSpPr/>
          <p:nvPr/>
        </p:nvSpPr>
        <p:spPr>
          <a:xfrm rot="-5400000" flipH="1">
            <a:off x="208493" y="9903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208493" y="4831491"/>
            <a:ext cx="3054316" cy="1031300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3006467" y="3431712"/>
            <a:ext cx="68948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rot="-5400000" flipH="1">
            <a:off x="1640233" y="2216607"/>
            <a:ext cx="800" cy="24196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7089842" y="2549906"/>
            <a:ext cx="4998553" cy="4208529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920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960000" y="1883933"/>
            <a:ext cx="4787600" cy="13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960000" y="3841633"/>
            <a:ext cx="503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6374800" y="1177600"/>
            <a:ext cx="4502800" cy="45028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68" y="3456233"/>
            <a:ext cx="6364033" cy="255467"/>
          </a:xfrm>
          <a:custGeom>
            <a:avLst/>
            <a:gdLst/>
            <a:ahLst/>
            <a:cxnLst/>
            <a:rect l="l" t="t" r="r" b="b"/>
            <a:pathLst>
              <a:path w="190921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6384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960000" y="3970800"/>
            <a:ext cx="6018400" cy="2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66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32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977800"/>
            <a:ext cx="10272000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5420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2" name="Google Shape;572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656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745" r:id="rId2"/>
    <p:sldLayoutId id="2147483746" r:id="rId3"/>
    <p:sldLayoutId id="214748374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CE3884-B19A-3473-6614-49A61615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48898D-5EE7-548B-D84A-63CEAA7C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A4E62E-6005-8CFD-B527-D481C47C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CA01-94E6-4EE0-BC51-4CB68389FA44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D71EDE-2B39-632A-EE2C-DAD2F8FB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7564B-52B6-3E8E-ED76-5CD648FAD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5C78-45B3-4477-9434-21FB65757C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heviki20110/MultiAgentBlockchain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github.com/logos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smejorescursosde.com/solidit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59FFC-BF90-8D4F-E4CA-175A0E26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2448559"/>
            <a:ext cx="11765280" cy="1264603"/>
          </a:xfrm>
        </p:spPr>
        <p:txBody>
          <a:bodyPr/>
          <a:lstStyle/>
          <a:p>
            <a:r>
              <a:rPr lang="it-IT" dirty="0"/>
              <a:t>SSI </a:t>
            </a:r>
            <a:r>
              <a:rPr lang="it-IT" dirty="0" err="1"/>
              <a:t>Auction</a:t>
            </a:r>
            <a:r>
              <a:rPr lang="it-IT" dirty="0"/>
              <a:t> in </a:t>
            </a:r>
            <a:r>
              <a:rPr lang="it-IT" dirty="0" err="1"/>
              <a:t>Ethereum</a:t>
            </a:r>
            <a:r>
              <a:rPr lang="it-IT" dirty="0"/>
              <a:t> Blockchain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CAEAF4-3189-D8F7-3329-61CE6E50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398"/>
            <a:ext cx="9144000" cy="1655762"/>
          </a:xfrm>
        </p:spPr>
        <p:txBody>
          <a:bodyPr/>
          <a:lstStyle/>
          <a:p>
            <a:r>
              <a:rPr lang="it-IT" dirty="0"/>
              <a:t>Vincenzo Lapadula </a:t>
            </a:r>
          </a:p>
          <a:p>
            <a:r>
              <a:rPr lang="it-IT" dirty="0"/>
              <a:t>Matricola n. 184586</a:t>
            </a:r>
          </a:p>
        </p:txBody>
      </p:sp>
    </p:spTree>
    <p:extLst>
      <p:ext uri="{BB962C8B-B14F-4D97-AF65-F5344CB8AC3E}">
        <p14:creationId xmlns:p14="http://schemas.microsoft.com/office/powerpoint/2010/main" val="152920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7B470-51D5-D530-45F7-E40308A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469" y="2003416"/>
            <a:ext cx="6619335" cy="1425584"/>
          </a:xfrm>
        </p:spPr>
        <p:txBody>
          <a:bodyPr>
            <a:normAutofit fontScale="90000"/>
          </a:bodyPr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listening</a:t>
            </a:r>
            <a:endParaRPr lang="it-IT" dirty="0"/>
          </a:p>
        </p:txBody>
      </p:sp>
      <p:sp>
        <p:nvSpPr>
          <p:cNvPr id="5" name="CasellaDiTesto 4">
            <a:hlinkClick r:id="rId2"/>
            <a:extLst>
              <a:ext uri="{FF2B5EF4-FFF2-40B4-BE49-F238E27FC236}">
                <a16:creationId xmlns:a16="http://schemas.microsoft.com/office/drawing/2014/main" id="{3788DEE4-1314-39EE-2F18-CED64F4D6042}"/>
              </a:ext>
            </a:extLst>
          </p:cNvPr>
          <p:cNvSpPr txBox="1"/>
          <p:nvPr/>
        </p:nvSpPr>
        <p:spPr>
          <a:xfrm>
            <a:off x="3520140" y="5926024"/>
            <a:ext cx="5797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002060"/>
                </a:solidFill>
              </a:rPr>
              <a:t>https://github.com/Theviki20110/MultiAgentBlockchain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8AE6BCF-538F-2024-2F4D-B6C0B9B0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685199"/>
            <a:ext cx="9144793" cy="17436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4B5D23-190C-15DB-8688-12588F892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7358" y="5859299"/>
            <a:ext cx="502782" cy="5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4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6D38A-451D-D89B-8459-99B2CA2E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4" y="252758"/>
            <a:ext cx="8596668" cy="1127760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/>
              <a:t>Sequential</a:t>
            </a:r>
            <a:r>
              <a:rPr lang="it-IT" sz="4400" dirty="0"/>
              <a:t> Single-Item (SSI) </a:t>
            </a:r>
            <a:r>
              <a:rPr lang="it-IT" sz="4400" dirty="0" err="1"/>
              <a:t>Auctions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5566E-F0AC-C6AB-163C-82F11ABA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507179"/>
            <a:ext cx="5760720" cy="43040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targets are allocated in one </a:t>
            </a:r>
            <a:r>
              <a:rPr lang="en-US" b="1" dirty="0"/>
              <a:t>multi-round auction</a:t>
            </a:r>
            <a:r>
              <a:rPr lang="en-US" dirty="0"/>
              <a:t>. </a:t>
            </a:r>
          </a:p>
          <a:p>
            <a:r>
              <a:rPr lang="en-US" b="1" dirty="0"/>
              <a:t>During each round</a:t>
            </a:r>
            <a:r>
              <a:rPr lang="en-US" dirty="0"/>
              <a:t>, every user bids on each unallocated target, and winner determination then allocates one additional target to one user. </a:t>
            </a:r>
          </a:p>
          <a:p>
            <a:r>
              <a:rPr lang="en-US" dirty="0"/>
              <a:t>Every user bids on a target the </a:t>
            </a:r>
            <a:r>
              <a:rPr lang="en-US" b="1" dirty="0"/>
              <a:t>smallest increase in its total ‘tasks cost’</a:t>
            </a:r>
            <a:r>
              <a:rPr lang="en-US" dirty="0"/>
              <a:t> that would result from it being allocated the target that it bids on in addition to all targets allocated to it in previous rounds (</a:t>
            </a:r>
            <a:r>
              <a:rPr lang="en-US" i="1" dirty="0"/>
              <a:t>marginal-cost bidding</a:t>
            </a:r>
            <a:r>
              <a:rPr lang="en-US" dirty="0"/>
              <a:t>). </a:t>
            </a:r>
          </a:p>
          <a:p>
            <a:r>
              <a:rPr lang="en-US" dirty="0"/>
              <a:t>Winner determination determines bid with the </a:t>
            </a:r>
            <a:r>
              <a:rPr lang="en-US" b="1" dirty="0"/>
              <a:t>smallest bid cost </a:t>
            </a:r>
            <a:r>
              <a:rPr lang="en-US" dirty="0"/>
              <a:t>and allocates the corresponding target to the corresponding user.</a:t>
            </a:r>
            <a:endParaRPr lang="it-IT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C13F906-539A-DC2B-6AF4-063729087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500498"/>
              </p:ext>
            </p:extLst>
          </p:nvPr>
        </p:nvGraphicFramePr>
        <p:xfrm>
          <a:off x="6350000" y="1507179"/>
          <a:ext cx="5506720" cy="457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1185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507ED-9520-BC74-E25A-03161572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94" y="0"/>
            <a:ext cx="11707706" cy="1320800"/>
          </a:xfrm>
        </p:spPr>
        <p:txBody>
          <a:bodyPr/>
          <a:lstStyle/>
          <a:p>
            <a:pPr algn="ctr"/>
            <a:r>
              <a:rPr lang="it-IT" dirty="0"/>
              <a:t>Blockchain: </a:t>
            </a:r>
            <a:r>
              <a:rPr lang="it-IT" b="1" dirty="0" err="1"/>
              <a:t>Ethereum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5759A-BA28-D1B3-4A34-23BAF1FD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47" y="1204784"/>
            <a:ext cx="11429153" cy="19645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Blockchain is a peer-to-peer distributed ledger technology that provides a </a:t>
            </a:r>
            <a:r>
              <a:rPr lang="en-US" b="1" dirty="0"/>
              <a:t>shared</a:t>
            </a:r>
            <a:r>
              <a:rPr lang="en-US" dirty="0"/>
              <a:t>, </a:t>
            </a:r>
            <a:r>
              <a:rPr lang="en-US" b="1" dirty="0"/>
              <a:t>immutable</a:t>
            </a:r>
            <a:r>
              <a:rPr lang="en-US" dirty="0"/>
              <a:t>, and </a:t>
            </a:r>
            <a:r>
              <a:rPr lang="en-US" b="1" dirty="0"/>
              <a:t>transparent</a:t>
            </a:r>
            <a:r>
              <a:rPr lang="en-US" dirty="0"/>
              <a:t> </a:t>
            </a:r>
            <a:r>
              <a:rPr lang="en-US" b="1" dirty="0"/>
              <a:t>append-only</a:t>
            </a:r>
            <a:r>
              <a:rPr lang="en-US" dirty="0"/>
              <a:t> </a:t>
            </a:r>
            <a:r>
              <a:rPr lang="en-US" b="1" dirty="0"/>
              <a:t>register</a:t>
            </a:r>
            <a:r>
              <a:rPr lang="en-US" dirty="0"/>
              <a:t> of all the actions that have happened to all the participants of the network.</a:t>
            </a:r>
          </a:p>
          <a:p>
            <a:r>
              <a:rPr lang="en-US" dirty="0"/>
              <a:t>The data in the form of transactions, </a:t>
            </a:r>
            <a:r>
              <a:rPr lang="en-US" b="1" dirty="0"/>
              <a:t>digitally</a:t>
            </a:r>
            <a:r>
              <a:rPr lang="en-US" dirty="0"/>
              <a:t> </a:t>
            </a:r>
            <a:r>
              <a:rPr lang="en-US" b="1" dirty="0"/>
              <a:t>signed</a:t>
            </a:r>
            <a:r>
              <a:rPr lang="en-US" dirty="0"/>
              <a:t> and </a:t>
            </a:r>
            <a:r>
              <a:rPr lang="en-US" b="1" dirty="0"/>
              <a:t>broadcasted</a:t>
            </a:r>
            <a:r>
              <a:rPr lang="en-US" dirty="0"/>
              <a:t> by the participants, are grouped into the blocks in the chronological order and timestamped.</a:t>
            </a:r>
          </a:p>
          <a:p>
            <a:r>
              <a:rPr lang="en-US" dirty="0"/>
              <a:t> A hash function is applied to the content of the block and forms a unique block identifier, which is stored in the subsequent block.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FBDFC7-F70F-9EF2-B02B-34F72F66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48" y="3169328"/>
            <a:ext cx="8726750" cy="31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40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3F71B-BFEC-3102-3520-5119A793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8" y="441911"/>
            <a:ext cx="11741459" cy="18307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Blockchains can execute arbitrary tasks typically called </a:t>
            </a:r>
            <a:r>
              <a:rPr lang="en-US" b="1" dirty="0"/>
              <a:t>smart contracts.</a:t>
            </a:r>
          </a:p>
          <a:p>
            <a:r>
              <a:rPr lang="en-US" dirty="0"/>
              <a:t>To add a new block to the ledger a </a:t>
            </a:r>
            <a:r>
              <a:rPr lang="en-US" b="1" dirty="0"/>
              <a:t>consensus protocol </a:t>
            </a:r>
            <a:r>
              <a:rPr lang="en-US" dirty="0"/>
              <a:t>is employed (Proof of Work). It is based on so-called “</a:t>
            </a:r>
            <a:r>
              <a:rPr lang="en-US" b="1" dirty="0"/>
              <a:t>mining</a:t>
            </a:r>
            <a:r>
              <a:rPr lang="en-US" dirty="0"/>
              <a:t>”: a process of looking for a </a:t>
            </a:r>
            <a:r>
              <a:rPr lang="en-US" i="1" dirty="0"/>
              <a:t>nonce</a:t>
            </a:r>
            <a:r>
              <a:rPr lang="en-US" dirty="0"/>
              <a:t> – a random number that is stored in every block – so that the resulting hash of a new valid block satisfies certain requirements (It set the difficulty threshold for the process of finding the nonce and determines the average number of hashes needed to mine one block).</a:t>
            </a:r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41ABF7-BC9A-1255-F60F-073A5C73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64" y="2272683"/>
            <a:ext cx="7918271" cy="42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288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78699-2875-188B-816A-FBD8CD2C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Contract: Solidity &amp; Remix 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C6C919-A197-9A3B-457A-C8B396C5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6411" cy="4667250"/>
          </a:xfrm>
        </p:spPr>
        <p:txBody>
          <a:bodyPr>
            <a:normAutofit/>
          </a:bodyPr>
          <a:lstStyle/>
          <a:p>
            <a:r>
              <a:rPr lang="en-US" sz="2000" dirty="0"/>
              <a:t>Solidity is a high-level, contract-oriented programming language designed for implementing smart contracts on various blockchain platforms, most notably Ethereum. </a:t>
            </a:r>
          </a:p>
          <a:p>
            <a:r>
              <a:rPr lang="en-US" sz="2000" dirty="0"/>
              <a:t>The language allows for the development of various decentralized applications, including voting systems, financial applications, games, identity and reputation systems, and more.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Remix IDE is a development environment designed specifically for smart contract development on the Ethereum blockchain.</a:t>
            </a:r>
          </a:p>
          <a:p>
            <a:r>
              <a:rPr lang="en-US" sz="2000" dirty="0"/>
              <a:t>It provides a set of tools and features as:</a:t>
            </a:r>
          </a:p>
          <a:p>
            <a:pPr lvl="1"/>
            <a:r>
              <a:rPr lang="en-US" sz="2000" dirty="0"/>
              <a:t>Solidity Integration;</a:t>
            </a:r>
          </a:p>
          <a:p>
            <a:pPr lvl="1"/>
            <a:r>
              <a:rPr lang="en-US" sz="2000" dirty="0"/>
              <a:t>Built-in Compiler;</a:t>
            </a:r>
          </a:p>
          <a:p>
            <a:pPr lvl="1"/>
            <a:r>
              <a:rPr lang="en-US" sz="2000" dirty="0"/>
              <a:t>Debugger;</a:t>
            </a:r>
            <a:endParaRPr lang="en-US" sz="2000" b="1" dirty="0"/>
          </a:p>
          <a:p>
            <a:pPr lvl="1"/>
            <a:r>
              <a:rPr lang="en-US" sz="2000" b="1" dirty="0"/>
              <a:t>Testing Environment;</a:t>
            </a:r>
            <a:endParaRPr lang="it-IT" sz="2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A88FC0-F698-4CE0-1E86-45327831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87229" y="1825625"/>
            <a:ext cx="2125273" cy="212527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0EACF9-0AC7-392A-42FC-63C72FDF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98" y="4159250"/>
            <a:ext cx="2466734" cy="23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CA4DA-D408-5877-E507-8375F9A1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Contract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00125-A568-8371-6C4B-E2468B16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429000"/>
            <a:ext cx="8572130" cy="290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open</a:t>
            </a:r>
            <a:r>
              <a:rPr lang="it-IT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endParaRPr lang="it-IT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buildAuction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_obj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_price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endParaRPr lang="en-US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startAuction</a:t>
            </a:r>
            <a:r>
              <a:rPr lang="it-IT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endParaRPr lang="it-IT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checkOtherTasks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status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close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isOpened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makeOffer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isOpened</a:t>
            </a:r>
            <a:endParaRPr lang="en-US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offer</a:t>
            </a:r>
            <a:r>
              <a:rPr lang="it-IT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isOpened</a:t>
            </a:r>
            <a:endParaRPr lang="it-IT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assignTask</a:t>
            </a:r>
            <a:r>
              <a:rPr lang="it-IT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endParaRPr lang="it-IT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09BB02-548A-F259-9208-0EF738AF4BD9}"/>
              </a:ext>
            </a:extLst>
          </p:cNvPr>
          <p:cNvSpPr txBox="1"/>
          <p:nvPr/>
        </p:nvSpPr>
        <p:spPr>
          <a:xfrm>
            <a:off x="6533965" y="692458"/>
            <a:ext cx="5592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userTasks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assignedTarget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object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price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endAt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winner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best_offer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users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062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35B3D-739B-B3E9-EB93-57B04E03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work?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BC921437-9745-10AA-1535-740D7F2A7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115650"/>
              </p:ext>
            </p:extLst>
          </p:nvPr>
        </p:nvGraphicFramePr>
        <p:xfrm>
          <a:off x="2565879" y="2501660"/>
          <a:ext cx="7060242" cy="226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7643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93F7B-DFFA-F65E-F5D5-91F41350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 </a:t>
            </a:r>
            <a:r>
              <a:rPr lang="it-IT" dirty="0" err="1"/>
              <a:t>assignment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CCFA1F-8702-0050-AC4C-DC2F35BA3707}"/>
              </a:ext>
            </a:extLst>
          </p:cNvPr>
          <p:cNvSpPr txBox="1"/>
          <p:nvPr/>
        </p:nvSpPr>
        <p:spPr>
          <a:xfrm>
            <a:off x="838200" y="4117164"/>
            <a:ext cx="7874479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assignTask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"Only the owner can assign the task"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auction is still opened"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WinningWithdrawn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object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assignedTarget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winner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userTasks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targetCosts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684A85-8094-A49A-5F27-BB956CAACF4A}"/>
              </a:ext>
            </a:extLst>
          </p:cNvPr>
          <p:cNvSpPr txBox="1"/>
          <p:nvPr/>
        </p:nvSpPr>
        <p:spPr>
          <a:xfrm>
            <a:off x="5388274" y="1690688"/>
            <a:ext cx="664880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offer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isOpened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totalActualCosts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userTasks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it-IT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totalActualCosts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userTasks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it-IT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];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makeOffer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totalActualCosts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targetCosts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]);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229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BF476-DD3A-F458-C3AE-FA61CF5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safeness</a:t>
            </a:r>
            <a:r>
              <a:rPr lang="it-IT" dirty="0"/>
              <a:t>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41871-A825-AF23-1261-CAF6F50C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2178049"/>
            <a:ext cx="5626767" cy="3388059"/>
          </a:xfrm>
        </p:spPr>
        <p:txBody>
          <a:bodyPr>
            <a:normAutofit lnSpcReduction="10000"/>
          </a:bodyPr>
          <a:lstStyle/>
          <a:p>
            <a:r>
              <a:rPr lang="en-US" sz="20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2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endAt</a:t>
            </a:r>
            <a:r>
              <a:rPr lang="en-US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: </a:t>
            </a:r>
            <a:br>
              <a:rPr lang="en-US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It must be considered that the block timestamp can be slightly manipulated by miners.</a:t>
            </a:r>
            <a:endParaRPr lang="en-US" sz="2000" b="0" dirty="0">
              <a:solidFill>
                <a:srgbClr val="BABBCC"/>
              </a:solidFill>
              <a:effectLst/>
            </a:endParaRPr>
          </a:p>
          <a:p>
            <a:r>
              <a:rPr lang="en-US" dirty="0"/>
              <a:t>The </a:t>
            </a:r>
            <a:r>
              <a:rPr lang="en-US" i="1" dirty="0"/>
              <a:t>offer </a:t>
            </a:r>
            <a:r>
              <a:rPr lang="en-US" dirty="0"/>
              <a:t>function works by iterating over an array. If this becomes excessively large, it can lead to reaching the </a:t>
            </a:r>
            <a:r>
              <a:rPr lang="en-US" b="1" dirty="0"/>
              <a:t>Block Gas Limit</a:t>
            </a:r>
            <a:r>
              <a:rPr lang="en-US" dirty="0"/>
              <a:t>.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62E914-EF69-E85A-BBD2-6C63558D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71" y="4740030"/>
            <a:ext cx="4448796" cy="17528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2303F7-8CE5-F8F0-CE0D-8EE476C7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02" y="680758"/>
            <a:ext cx="5068007" cy="319132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F7BD3E-82FA-B3DE-F8BF-74E078BD68ED}"/>
              </a:ext>
            </a:extLst>
          </p:cNvPr>
          <p:cNvCxnSpPr>
            <a:cxnSpLocks/>
          </p:cNvCxnSpPr>
          <p:nvPr/>
        </p:nvCxnSpPr>
        <p:spPr>
          <a:xfrm flipV="1">
            <a:off x="5389499" y="1027906"/>
            <a:ext cx="1692788" cy="181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3C67BCF-95D8-EAEC-ACB9-1B02F30E09F5}"/>
              </a:ext>
            </a:extLst>
          </p:cNvPr>
          <p:cNvCxnSpPr>
            <a:cxnSpLocks/>
          </p:cNvCxnSpPr>
          <p:nvPr/>
        </p:nvCxnSpPr>
        <p:spPr>
          <a:xfrm flipV="1">
            <a:off x="5389499" y="2432649"/>
            <a:ext cx="1684161" cy="408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386F5C3-5DF9-AC65-C64D-DA1E5E1769B4}"/>
              </a:ext>
            </a:extLst>
          </p:cNvPr>
          <p:cNvCxnSpPr/>
          <p:nvPr/>
        </p:nvCxnSpPr>
        <p:spPr>
          <a:xfrm>
            <a:off x="3364302" y="5063706"/>
            <a:ext cx="4019909" cy="33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90067"/>
      </p:ext>
    </p:extLst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Bitcoin Company Pitch Deck by Slidesgo</Template>
  <TotalTime>416</TotalTime>
  <Words>747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Livvic</vt:lpstr>
      <vt:lpstr>Oswald</vt:lpstr>
      <vt:lpstr>Proxima Nova</vt:lpstr>
      <vt:lpstr>Proxima Nova Semibold</vt:lpstr>
      <vt:lpstr>Roboto Condensed Light</vt:lpstr>
      <vt:lpstr>Squada One</vt:lpstr>
      <vt:lpstr>Titillium Web</vt:lpstr>
      <vt:lpstr>Bitcoin Company Pitch Deck by Slidesgo</vt:lpstr>
      <vt:lpstr>Slidesgo Final Pages</vt:lpstr>
      <vt:lpstr>Tema di Office</vt:lpstr>
      <vt:lpstr>SSI Auction in Ethereum Blockchain</vt:lpstr>
      <vt:lpstr>Sequential Single-Item (SSI) Auctions</vt:lpstr>
      <vt:lpstr>Blockchain: Ethereum</vt:lpstr>
      <vt:lpstr>Presentazione standard di PowerPoint</vt:lpstr>
      <vt:lpstr>Smart Contract: Solidity &amp; Remix IDE</vt:lpstr>
      <vt:lpstr>Contract Structure</vt:lpstr>
      <vt:lpstr>How does it work?</vt:lpstr>
      <vt:lpstr>Tasks assignment</vt:lpstr>
      <vt:lpstr>About safeness?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Auction in Ethereum Blockchain</dc:title>
  <dc:creator>VINCENZO LAPADULA</dc:creator>
  <cp:lastModifiedBy>VINCENZO LAPADULA</cp:lastModifiedBy>
  <cp:revision>14</cp:revision>
  <dcterms:created xsi:type="dcterms:W3CDTF">2024-01-31T16:42:58Z</dcterms:created>
  <dcterms:modified xsi:type="dcterms:W3CDTF">2024-02-18T21:00:37Z</dcterms:modified>
</cp:coreProperties>
</file>