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28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22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5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44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0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3378-FD49-472A-8E76-93FCA7B8B013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B7D2-851F-4F51-9DE8-5AB631545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3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2619" y="0"/>
            <a:ext cx="921327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#include&lt;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stdio.h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&gt;  // QUICK SORT PROGRAM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void main()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a[100],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n,i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void input(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a[],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n);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void output(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a[],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n);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split(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a[],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lb,int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ub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void quick(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a[],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lb,int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ub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("enter how many elements \n");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scanf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("%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d",&amp;n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("enter array elements\n");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for(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=0;i&lt;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n;i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  	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scanf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("%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d",&amp;a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quick(a,0,n-1);</a:t>
            </a:r>
          </a:p>
          <a:p>
            <a:endParaRPr lang="en-IN" sz="2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("sorted array elements are\n");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    for(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=0;i&lt;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n;i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      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("%d ",a[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]);	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6290" y="834012"/>
            <a:ext cx="76061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void quick(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a[100],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lower,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upper)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if ( upper &gt; lower 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{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= split 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a,lower,upper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)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quick(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a,lower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- 1 )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quick(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a,sp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+ 1, upper )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636" y="58847"/>
            <a:ext cx="6927273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split(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a[100],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lower,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upper 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, p, j, t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= lower + 1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j = upper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p = a[lower]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while (j&gt;=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{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while ( a[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 &lt;= p 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++;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while ( a[j] &gt; p 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j--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if ( j &gt;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{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t    = a[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a[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 = a[j]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a[j] = t 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51963" y="889245"/>
            <a:ext cx="37545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t = a[lower];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a[lower] = a[j];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a[j] = t;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return j;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0" y="157140"/>
            <a:ext cx="818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Merge Sort Program</a:t>
            </a:r>
            <a:endParaRPr lang="en-IN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544" y="637309"/>
            <a:ext cx="1032163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#include&lt;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stdio.h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n;</a:t>
            </a:r>
          </a:p>
          <a:p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main()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void Merge(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a[],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low,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high,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mid);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void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MergeSort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a[],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low,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high);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("\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nEnter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the number of data element to be sorted: ");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scanf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("%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d",&amp;n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arr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[n];</a:t>
            </a:r>
          </a:p>
          <a:p>
            <a:endParaRPr lang="en-IN" sz="2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for(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= 0;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&lt; n;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{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("Enter element %d ",i+1);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scanf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("%d",&amp;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arr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]);</a:t>
            </a:r>
          </a:p>
          <a:p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3796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836" y="21046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MergeSort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arr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, 0, n-1);</a:t>
            </a:r>
          </a:p>
          <a:p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	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("\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nSorted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Data \n");</a:t>
            </a:r>
          </a:p>
          <a:p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	for (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= 0; 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&lt; n; 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</a:p>
          <a:p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printf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("%d ",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arr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]);</a:t>
            </a:r>
          </a:p>
          <a:p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	return 0;</a:t>
            </a:r>
          </a:p>
          <a:p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780" y="2672679"/>
            <a:ext cx="11637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void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MergeSort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a[],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low, 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high)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mid;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if (low &lt; high)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{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	mid=(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low+high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)/2;// Split the data into two half.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MergeSort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(a, low, mid);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MergeSort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(a, mid+1, high);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		Merge(a, low, high, mid);// Merge them to get sorted output.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346" y="129363"/>
            <a:ext cx="937952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void Merge(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a[],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low,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high,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mid)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// We have low to mid and mid+1 to high already sorted.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, j, k, temp[n];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= low;    k = low;  j = mid + 1;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	// Merge the two parts into temp[].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while (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&lt;= mid &amp;&amp; j &lt;= high)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{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if (a[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 &lt; a[j])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{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temp[k] = a[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k++; 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++;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else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{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temp[k] = a[j];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	k++; 		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j++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}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}	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219" y="58847"/>
            <a:ext cx="1134687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// Insert all the remaining values from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to mid into temp[].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while (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&lt;= mid)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{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temp[k] = a[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k++;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++;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	// Insert all the remaining values from j to high into temp[].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while (j &lt;= high)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{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temp[k] = a[j];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k++;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j++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	// Assign sorted data stored in temp[] to a[].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for (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= low;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&lt;= high; 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++)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{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	a[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 = temp[</a:t>
            </a:r>
            <a:r>
              <a:rPr lang="en-US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];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	}</a:t>
            </a:r>
          </a:p>
          <a:p>
            <a:r>
              <a:rPr lang="en-US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ramesh chundru</dc:creator>
  <cp:lastModifiedBy>raja ramesh chundru</cp:lastModifiedBy>
  <cp:revision>11</cp:revision>
  <dcterms:created xsi:type="dcterms:W3CDTF">2023-09-29T04:24:08Z</dcterms:created>
  <dcterms:modified xsi:type="dcterms:W3CDTF">2023-09-30T04:36:38Z</dcterms:modified>
</cp:coreProperties>
</file>