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1" r:id="rId2"/>
    <p:sldId id="262" r:id="rId3"/>
    <p:sldId id="271" r:id="rId4"/>
    <p:sldId id="263" r:id="rId5"/>
    <p:sldId id="272" r:id="rId6"/>
    <p:sldId id="264" r:id="rId7"/>
    <p:sldId id="273" r:id="rId8"/>
    <p:sldId id="265" r:id="rId9"/>
    <p:sldId id="292" r:id="rId10"/>
    <p:sldId id="266" r:id="rId11"/>
    <p:sldId id="277" r:id="rId12"/>
    <p:sldId id="267" r:id="rId13"/>
    <p:sldId id="278" r:id="rId14"/>
    <p:sldId id="268" r:id="rId15"/>
    <p:sldId id="284" r:id="rId16"/>
    <p:sldId id="293" r:id="rId17"/>
    <p:sldId id="269" r:id="rId18"/>
    <p:sldId id="285" r:id="rId19"/>
    <p:sldId id="270" r:id="rId20"/>
  </p:sldIdLst>
  <p:sldSz cx="12192000" cy="6858000"/>
  <p:notesSz cx="6858000" cy="9144000"/>
  <p:defaultTextStyle>
    <a:defPPr>
      <a:defRPr lang="ar-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194D"/>
    <a:srgbClr val="E0E1DD"/>
    <a:srgbClr val="1B3A4B"/>
    <a:srgbClr val="3E1F47"/>
    <a:srgbClr val="144552"/>
    <a:srgbClr val="312244"/>
    <a:srgbClr val="0B525B"/>
    <a:srgbClr val="272640"/>
    <a:srgbClr val="065A60"/>
    <a:srgbClr val="212F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695" autoAdjust="0"/>
  </p:normalViewPr>
  <p:slideViewPr>
    <p:cSldViewPr snapToGrid="0">
      <p:cViewPr varScale="1">
        <p:scale>
          <a:sx n="76" d="100"/>
          <a:sy n="76" d="100"/>
        </p:scale>
        <p:origin x="946" y="245"/>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73D1DA7C-23AF-45B7-BFDD-0A707C6E28AE}" type="datetimeFigureOut">
              <a:rPr lang="ar-SA" smtClean="0"/>
              <a:t>16/07/1444</a:t>
            </a:fld>
            <a:endParaRPr lang="ar-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D507C009-9132-48E9-8649-F9BAF56C0C5D}" type="slidenum">
              <a:rPr lang="ar-SA" smtClean="0"/>
              <a:t>‹#›</a:t>
            </a:fld>
            <a:endParaRPr lang="ar-SA"/>
          </a:p>
        </p:txBody>
      </p:sp>
    </p:spTree>
    <p:extLst>
      <p:ext uri="{BB962C8B-B14F-4D97-AF65-F5344CB8AC3E}">
        <p14:creationId xmlns:p14="http://schemas.microsoft.com/office/powerpoint/2010/main" val="131279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D507C009-9132-48E9-8649-F9BAF56C0C5D}" type="slidenum">
              <a:rPr lang="ar-SA" smtClean="0"/>
              <a:t>1</a:t>
            </a:fld>
            <a:endParaRPr lang="ar-SA"/>
          </a:p>
        </p:txBody>
      </p:sp>
    </p:spTree>
    <p:extLst>
      <p:ext uri="{BB962C8B-B14F-4D97-AF65-F5344CB8AC3E}">
        <p14:creationId xmlns:p14="http://schemas.microsoft.com/office/powerpoint/2010/main" val="507655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D507C009-9132-48E9-8649-F9BAF56C0C5D}" type="slidenum">
              <a:rPr lang="ar-SA" smtClean="0"/>
              <a:t>10</a:t>
            </a:fld>
            <a:endParaRPr lang="ar-SA"/>
          </a:p>
        </p:txBody>
      </p:sp>
    </p:spTree>
    <p:extLst>
      <p:ext uri="{BB962C8B-B14F-4D97-AF65-F5344CB8AC3E}">
        <p14:creationId xmlns:p14="http://schemas.microsoft.com/office/powerpoint/2010/main" val="68081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D507C009-9132-48E9-8649-F9BAF56C0C5D}" type="slidenum">
              <a:rPr lang="ar-SA" smtClean="0"/>
              <a:t>11</a:t>
            </a:fld>
            <a:endParaRPr lang="ar-SA"/>
          </a:p>
        </p:txBody>
      </p:sp>
    </p:spTree>
    <p:extLst>
      <p:ext uri="{BB962C8B-B14F-4D97-AF65-F5344CB8AC3E}">
        <p14:creationId xmlns:p14="http://schemas.microsoft.com/office/powerpoint/2010/main" val="2412131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D507C009-9132-48E9-8649-F9BAF56C0C5D}" type="slidenum">
              <a:rPr lang="ar-SA" smtClean="0"/>
              <a:t>12</a:t>
            </a:fld>
            <a:endParaRPr lang="ar-SA"/>
          </a:p>
        </p:txBody>
      </p:sp>
    </p:spTree>
    <p:extLst>
      <p:ext uri="{BB962C8B-B14F-4D97-AF65-F5344CB8AC3E}">
        <p14:creationId xmlns:p14="http://schemas.microsoft.com/office/powerpoint/2010/main" val="3613422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D507C009-9132-48E9-8649-F9BAF56C0C5D}" type="slidenum">
              <a:rPr lang="ar-SA" smtClean="0"/>
              <a:t>13</a:t>
            </a:fld>
            <a:endParaRPr lang="ar-SA"/>
          </a:p>
        </p:txBody>
      </p:sp>
    </p:spTree>
    <p:extLst>
      <p:ext uri="{BB962C8B-B14F-4D97-AF65-F5344CB8AC3E}">
        <p14:creationId xmlns:p14="http://schemas.microsoft.com/office/powerpoint/2010/main" val="2582375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D507C009-9132-48E9-8649-F9BAF56C0C5D}" type="slidenum">
              <a:rPr lang="ar-SA" smtClean="0"/>
              <a:t>14</a:t>
            </a:fld>
            <a:endParaRPr lang="ar-SA"/>
          </a:p>
        </p:txBody>
      </p:sp>
    </p:spTree>
    <p:extLst>
      <p:ext uri="{BB962C8B-B14F-4D97-AF65-F5344CB8AC3E}">
        <p14:creationId xmlns:p14="http://schemas.microsoft.com/office/powerpoint/2010/main" val="3695875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D507C009-9132-48E9-8649-F9BAF56C0C5D}" type="slidenum">
              <a:rPr lang="ar-SA" smtClean="0"/>
              <a:t>15</a:t>
            </a:fld>
            <a:endParaRPr lang="ar-SA"/>
          </a:p>
        </p:txBody>
      </p:sp>
    </p:spTree>
    <p:extLst>
      <p:ext uri="{BB962C8B-B14F-4D97-AF65-F5344CB8AC3E}">
        <p14:creationId xmlns:p14="http://schemas.microsoft.com/office/powerpoint/2010/main" val="3242559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D507C009-9132-48E9-8649-F9BAF56C0C5D}" type="slidenum">
              <a:rPr lang="ar-SA" smtClean="0"/>
              <a:t>16</a:t>
            </a:fld>
            <a:endParaRPr lang="ar-SA"/>
          </a:p>
        </p:txBody>
      </p:sp>
    </p:spTree>
    <p:extLst>
      <p:ext uri="{BB962C8B-B14F-4D97-AF65-F5344CB8AC3E}">
        <p14:creationId xmlns:p14="http://schemas.microsoft.com/office/powerpoint/2010/main" val="3819386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D507C009-9132-48E9-8649-F9BAF56C0C5D}" type="slidenum">
              <a:rPr lang="ar-SA" smtClean="0"/>
              <a:t>17</a:t>
            </a:fld>
            <a:endParaRPr lang="ar-SA"/>
          </a:p>
        </p:txBody>
      </p:sp>
    </p:spTree>
    <p:extLst>
      <p:ext uri="{BB962C8B-B14F-4D97-AF65-F5344CB8AC3E}">
        <p14:creationId xmlns:p14="http://schemas.microsoft.com/office/powerpoint/2010/main" val="42704495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D507C009-9132-48E9-8649-F9BAF56C0C5D}" type="slidenum">
              <a:rPr lang="ar-SA" smtClean="0"/>
              <a:t>18</a:t>
            </a:fld>
            <a:endParaRPr lang="ar-SA"/>
          </a:p>
        </p:txBody>
      </p:sp>
    </p:spTree>
    <p:extLst>
      <p:ext uri="{BB962C8B-B14F-4D97-AF65-F5344CB8AC3E}">
        <p14:creationId xmlns:p14="http://schemas.microsoft.com/office/powerpoint/2010/main" val="13014579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D507C009-9132-48E9-8649-F9BAF56C0C5D}" type="slidenum">
              <a:rPr lang="ar-SA" smtClean="0"/>
              <a:t>19</a:t>
            </a:fld>
            <a:endParaRPr lang="ar-SA"/>
          </a:p>
        </p:txBody>
      </p:sp>
    </p:spTree>
    <p:extLst>
      <p:ext uri="{BB962C8B-B14F-4D97-AF65-F5344CB8AC3E}">
        <p14:creationId xmlns:p14="http://schemas.microsoft.com/office/powerpoint/2010/main" val="630445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D507C009-9132-48E9-8649-F9BAF56C0C5D}" type="slidenum">
              <a:rPr lang="ar-SA" smtClean="0"/>
              <a:t>2</a:t>
            </a:fld>
            <a:endParaRPr lang="ar-SA"/>
          </a:p>
        </p:txBody>
      </p:sp>
    </p:spTree>
    <p:extLst>
      <p:ext uri="{BB962C8B-B14F-4D97-AF65-F5344CB8AC3E}">
        <p14:creationId xmlns:p14="http://schemas.microsoft.com/office/powerpoint/2010/main" val="1772843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D507C009-9132-48E9-8649-F9BAF56C0C5D}" type="slidenum">
              <a:rPr lang="ar-SA" smtClean="0"/>
              <a:t>3</a:t>
            </a:fld>
            <a:endParaRPr lang="ar-SA"/>
          </a:p>
        </p:txBody>
      </p:sp>
    </p:spTree>
    <p:extLst>
      <p:ext uri="{BB962C8B-B14F-4D97-AF65-F5344CB8AC3E}">
        <p14:creationId xmlns:p14="http://schemas.microsoft.com/office/powerpoint/2010/main" val="3631382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D507C009-9132-48E9-8649-F9BAF56C0C5D}" type="slidenum">
              <a:rPr lang="ar-SA" smtClean="0"/>
              <a:t>4</a:t>
            </a:fld>
            <a:endParaRPr lang="ar-SA"/>
          </a:p>
        </p:txBody>
      </p:sp>
    </p:spTree>
    <p:extLst>
      <p:ext uri="{BB962C8B-B14F-4D97-AF65-F5344CB8AC3E}">
        <p14:creationId xmlns:p14="http://schemas.microsoft.com/office/powerpoint/2010/main" val="3592875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D507C009-9132-48E9-8649-F9BAF56C0C5D}" type="slidenum">
              <a:rPr lang="ar-SA" smtClean="0"/>
              <a:t>5</a:t>
            </a:fld>
            <a:endParaRPr lang="ar-SA"/>
          </a:p>
        </p:txBody>
      </p:sp>
    </p:spTree>
    <p:extLst>
      <p:ext uri="{BB962C8B-B14F-4D97-AF65-F5344CB8AC3E}">
        <p14:creationId xmlns:p14="http://schemas.microsoft.com/office/powerpoint/2010/main" val="1251640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D507C009-9132-48E9-8649-F9BAF56C0C5D}" type="slidenum">
              <a:rPr lang="ar-SA" smtClean="0"/>
              <a:t>6</a:t>
            </a:fld>
            <a:endParaRPr lang="ar-SA"/>
          </a:p>
        </p:txBody>
      </p:sp>
    </p:spTree>
    <p:extLst>
      <p:ext uri="{BB962C8B-B14F-4D97-AF65-F5344CB8AC3E}">
        <p14:creationId xmlns:p14="http://schemas.microsoft.com/office/powerpoint/2010/main" val="4228166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D507C009-9132-48E9-8649-F9BAF56C0C5D}" type="slidenum">
              <a:rPr lang="ar-SA" smtClean="0"/>
              <a:t>7</a:t>
            </a:fld>
            <a:endParaRPr lang="ar-SA"/>
          </a:p>
        </p:txBody>
      </p:sp>
    </p:spTree>
    <p:extLst>
      <p:ext uri="{BB962C8B-B14F-4D97-AF65-F5344CB8AC3E}">
        <p14:creationId xmlns:p14="http://schemas.microsoft.com/office/powerpoint/2010/main" val="46068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D507C009-9132-48E9-8649-F9BAF56C0C5D}" type="slidenum">
              <a:rPr lang="ar-SA" smtClean="0"/>
              <a:t>8</a:t>
            </a:fld>
            <a:endParaRPr lang="ar-SA"/>
          </a:p>
        </p:txBody>
      </p:sp>
    </p:spTree>
    <p:extLst>
      <p:ext uri="{BB962C8B-B14F-4D97-AF65-F5344CB8AC3E}">
        <p14:creationId xmlns:p14="http://schemas.microsoft.com/office/powerpoint/2010/main" val="496999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D507C009-9132-48E9-8649-F9BAF56C0C5D}" type="slidenum">
              <a:rPr lang="ar-SA" smtClean="0"/>
              <a:t>9</a:t>
            </a:fld>
            <a:endParaRPr lang="ar-SA"/>
          </a:p>
        </p:txBody>
      </p:sp>
    </p:spTree>
    <p:extLst>
      <p:ext uri="{BB962C8B-B14F-4D97-AF65-F5344CB8AC3E}">
        <p14:creationId xmlns:p14="http://schemas.microsoft.com/office/powerpoint/2010/main" val="1772136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51241-CF90-900B-8AC2-DDB5F61B74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r-SA"/>
          </a:p>
        </p:txBody>
      </p:sp>
      <p:sp>
        <p:nvSpPr>
          <p:cNvPr id="3" name="Subtitle 2">
            <a:extLst>
              <a:ext uri="{FF2B5EF4-FFF2-40B4-BE49-F238E27FC236}">
                <a16:creationId xmlns:a16="http://schemas.microsoft.com/office/drawing/2014/main" id="{E346739A-194D-F8A9-D10D-C8253C5E06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SA"/>
          </a:p>
        </p:txBody>
      </p:sp>
      <p:sp>
        <p:nvSpPr>
          <p:cNvPr id="4" name="Date Placeholder 3">
            <a:extLst>
              <a:ext uri="{FF2B5EF4-FFF2-40B4-BE49-F238E27FC236}">
                <a16:creationId xmlns:a16="http://schemas.microsoft.com/office/drawing/2014/main" id="{A8E6B6E0-C704-273C-82B4-9DA7E5851FF6}"/>
              </a:ext>
            </a:extLst>
          </p:cNvPr>
          <p:cNvSpPr>
            <a:spLocks noGrp="1"/>
          </p:cNvSpPr>
          <p:nvPr>
            <p:ph type="dt" sz="half" idx="10"/>
          </p:nvPr>
        </p:nvSpPr>
        <p:spPr/>
        <p:txBody>
          <a:bodyPr/>
          <a:lstStyle/>
          <a:p>
            <a:fld id="{264AADAB-2D76-4802-8427-3C8B6B587C3E}" type="datetimeFigureOut">
              <a:rPr lang="ar-SA" smtClean="0"/>
              <a:t>16/07/1444</a:t>
            </a:fld>
            <a:endParaRPr lang="ar-SA"/>
          </a:p>
        </p:txBody>
      </p:sp>
      <p:sp>
        <p:nvSpPr>
          <p:cNvPr id="5" name="Footer Placeholder 4">
            <a:extLst>
              <a:ext uri="{FF2B5EF4-FFF2-40B4-BE49-F238E27FC236}">
                <a16:creationId xmlns:a16="http://schemas.microsoft.com/office/drawing/2014/main" id="{9DC409F3-9501-1F2C-E83E-1D3E65794382}"/>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77FCF912-5AC1-E326-3AC3-BED122DDB62A}"/>
              </a:ext>
            </a:extLst>
          </p:cNvPr>
          <p:cNvSpPr>
            <a:spLocks noGrp="1"/>
          </p:cNvSpPr>
          <p:nvPr>
            <p:ph type="sldNum" sz="quarter" idx="12"/>
          </p:nvPr>
        </p:nvSpPr>
        <p:spPr/>
        <p:txBody>
          <a:bodyPr/>
          <a:lstStyle/>
          <a:p>
            <a:fld id="{45D2A56E-20B7-4B83-8D19-30832508C0E3}" type="slidenum">
              <a:rPr lang="ar-SA" smtClean="0"/>
              <a:t>‹#›</a:t>
            </a:fld>
            <a:endParaRPr lang="ar-SA"/>
          </a:p>
        </p:txBody>
      </p:sp>
    </p:spTree>
    <p:extLst>
      <p:ext uri="{BB962C8B-B14F-4D97-AF65-F5344CB8AC3E}">
        <p14:creationId xmlns:p14="http://schemas.microsoft.com/office/powerpoint/2010/main" val="1282376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86F19-AFFD-1624-F658-1E9C5219DF67}"/>
              </a:ext>
            </a:extLst>
          </p:cNvPr>
          <p:cNvSpPr>
            <a:spLocks noGrp="1"/>
          </p:cNvSpPr>
          <p:nvPr>
            <p:ph type="title"/>
          </p:nvPr>
        </p:nvSpPr>
        <p:spPr/>
        <p:txBody>
          <a:bodyPr/>
          <a:lstStyle/>
          <a:p>
            <a:r>
              <a:rPr lang="en-US"/>
              <a:t>Click to edit Master title style</a:t>
            </a:r>
            <a:endParaRPr lang="ar-SA"/>
          </a:p>
        </p:txBody>
      </p:sp>
      <p:sp>
        <p:nvSpPr>
          <p:cNvPr id="3" name="Vertical Text Placeholder 2">
            <a:extLst>
              <a:ext uri="{FF2B5EF4-FFF2-40B4-BE49-F238E27FC236}">
                <a16:creationId xmlns:a16="http://schemas.microsoft.com/office/drawing/2014/main" id="{2AF95AED-CE61-2EA0-A410-0AAAC99BAC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a16="http://schemas.microsoft.com/office/drawing/2014/main" id="{D53A96F4-2CDD-9DFA-B079-E5F273A9B5DA}"/>
              </a:ext>
            </a:extLst>
          </p:cNvPr>
          <p:cNvSpPr>
            <a:spLocks noGrp="1"/>
          </p:cNvSpPr>
          <p:nvPr>
            <p:ph type="dt" sz="half" idx="10"/>
          </p:nvPr>
        </p:nvSpPr>
        <p:spPr/>
        <p:txBody>
          <a:bodyPr/>
          <a:lstStyle/>
          <a:p>
            <a:fld id="{264AADAB-2D76-4802-8427-3C8B6B587C3E}" type="datetimeFigureOut">
              <a:rPr lang="ar-SA" smtClean="0"/>
              <a:t>16/07/1444</a:t>
            </a:fld>
            <a:endParaRPr lang="ar-SA"/>
          </a:p>
        </p:txBody>
      </p:sp>
      <p:sp>
        <p:nvSpPr>
          <p:cNvPr id="5" name="Footer Placeholder 4">
            <a:extLst>
              <a:ext uri="{FF2B5EF4-FFF2-40B4-BE49-F238E27FC236}">
                <a16:creationId xmlns:a16="http://schemas.microsoft.com/office/drawing/2014/main" id="{A4162449-AD53-B83E-10DB-FEBD5EBAB6B7}"/>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A40F6075-FF6C-C141-6200-B54B718B1006}"/>
              </a:ext>
            </a:extLst>
          </p:cNvPr>
          <p:cNvSpPr>
            <a:spLocks noGrp="1"/>
          </p:cNvSpPr>
          <p:nvPr>
            <p:ph type="sldNum" sz="quarter" idx="12"/>
          </p:nvPr>
        </p:nvSpPr>
        <p:spPr/>
        <p:txBody>
          <a:bodyPr/>
          <a:lstStyle/>
          <a:p>
            <a:fld id="{45D2A56E-20B7-4B83-8D19-30832508C0E3}" type="slidenum">
              <a:rPr lang="ar-SA" smtClean="0"/>
              <a:t>‹#›</a:t>
            </a:fld>
            <a:endParaRPr lang="ar-SA"/>
          </a:p>
        </p:txBody>
      </p:sp>
    </p:spTree>
    <p:extLst>
      <p:ext uri="{BB962C8B-B14F-4D97-AF65-F5344CB8AC3E}">
        <p14:creationId xmlns:p14="http://schemas.microsoft.com/office/powerpoint/2010/main" val="3801693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9803B2-D9C8-BFBF-58E9-1745632221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r-SA"/>
          </a:p>
        </p:txBody>
      </p:sp>
      <p:sp>
        <p:nvSpPr>
          <p:cNvPr id="3" name="Vertical Text Placeholder 2">
            <a:extLst>
              <a:ext uri="{FF2B5EF4-FFF2-40B4-BE49-F238E27FC236}">
                <a16:creationId xmlns:a16="http://schemas.microsoft.com/office/drawing/2014/main" id="{37E7C409-2649-BC49-E21C-111DAD2F01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a16="http://schemas.microsoft.com/office/drawing/2014/main" id="{1B831AE5-5D66-074B-AC16-19124AC2909C}"/>
              </a:ext>
            </a:extLst>
          </p:cNvPr>
          <p:cNvSpPr>
            <a:spLocks noGrp="1"/>
          </p:cNvSpPr>
          <p:nvPr>
            <p:ph type="dt" sz="half" idx="10"/>
          </p:nvPr>
        </p:nvSpPr>
        <p:spPr/>
        <p:txBody>
          <a:bodyPr/>
          <a:lstStyle/>
          <a:p>
            <a:fld id="{264AADAB-2D76-4802-8427-3C8B6B587C3E}" type="datetimeFigureOut">
              <a:rPr lang="ar-SA" smtClean="0"/>
              <a:t>16/07/1444</a:t>
            </a:fld>
            <a:endParaRPr lang="ar-SA"/>
          </a:p>
        </p:txBody>
      </p:sp>
      <p:sp>
        <p:nvSpPr>
          <p:cNvPr id="5" name="Footer Placeholder 4">
            <a:extLst>
              <a:ext uri="{FF2B5EF4-FFF2-40B4-BE49-F238E27FC236}">
                <a16:creationId xmlns:a16="http://schemas.microsoft.com/office/drawing/2014/main" id="{9FD3B5C4-6C79-31D8-B191-4783E6FA7076}"/>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7E5E12FB-1F85-D8E0-EB90-2F05D3720267}"/>
              </a:ext>
            </a:extLst>
          </p:cNvPr>
          <p:cNvSpPr>
            <a:spLocks noGrp="1"/>
          </p:cNvSpPr>
          <p:nvPr>
            <p:ph type="sldNum" sz="quarter" idx="12"/>
          </p:nvPr>
        </p:nvSpPr>
        <p:spPr/>
        <p:txBody>
          <a:bodyPr/>
          <a:lstStyle/>
          <a:p>
            <a:fld id="{45D2A56E-20B7-4B83-8D19-30832508C0E3}" type="slidenum">
              <a:rPr lang="ar-SA" smtClean="0"/>
              <a:t>‹#›</a:t>
            </a:fld>
            <a:endParaRPr lang="ar-SA"/>
          </a:p>
        </p:txBody>
      </p:sp>
    </p:spTree>
    <p:extLst>
      <p:ext uri="{BB962C8B-B14F-4D97-AF65-F5344CB8AC3E}">
        <p14:creationId xmlns:p14="http://schemas.microsoft.com/office/powerpoint/2010/main" val="2788449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739A4-A286-467C-B346-6D121F1024F8}"/>
              </a:ext>
            </a:extLst>
          </p:cNvPr>
          <p:cNvSpPr>
            <a:spLocks noGrp="1"/>
          </p:cNvSpPr>
          <p:nvPr>
            <p:ph type="title"/>
          </p:nvPr>
        </p:nvSpPr>
        <p:spPr/>
        <p:txBody>
          <a:bodyPr/>
          <a:lstStyle/>
          <a:p>
            <a:r>
              <a:rPr lang="en-US"/>
              <a:t>Click to edit Master title style</a:t>
            </a:r>
            <a:endParaRPr lang="ar-SA"/>
          </a:p>
        </p:txBody>
      </p:sp>
      <p:sp>
        <p:nvSpPr>
          <p:cNvPr id="3" name="Content Placeholder 2">
            <a:extLst>
              <a:ext uri="{FF2B5EF4-FFF2-40B4-BE49-F238E27FC236}">
                <a16:creationId xmlns:a16="http://schemas.microsoft.com/office/drawing/2014/main" id="{16B98470-F877-7101-F1A3-C688F4273E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a16="http://schemas.microsoft.com/office/drawing/2014/main" id="{D62FE8A3-0041-9458-B696-A8BB870058C5}"/>
              </a:ext>
            </a:extLst>
          </p:cNvPr>
          <p:cNvSpPr>
            <a:spLocks noGrp="1"/>
          </p:cNvSpPr>
          <p:nvPr>
            <p:ph type="dt" sz="half" idx="10"/>
          </p:nvPr>
        </p:nvSpPr>
        <p:spPr/>
        <p:txBody>
          <a:bodyPr/>
          <a:lstStyle/>
          <a:p>
            <a:fld id="{264AADAB-2D76-4802-8427-3C8B6B587C3E}" type="datetimeFigureOut">
              <a:rPr lang="ar-SA" smtClean="0"/>
              <a:t>16/07/1444</a:t>
            </a:fld>
            <a:endParaRPr lang="ar-SA"/>
          </a:p>
        </p:txBody>
      </p:sp>
      <p:sp>
        <p:nvSpPr>
          <p:cNvPr id="5" name="Footer Placeholder 4">
            <a:extLst>
              <a:ext uri="{FF2B5EF4-FFF2-40B4-BE49-F238E27FC236}">
                <a16:creationId xmlns:a16="http://schemas.microsoft.com/office/drawing/2014/main" id="{82F0C831-354A-0235-B0BF-36C96BE4127E}"/>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C48FD5B0-FA1C-5A45-7541-6CE860D8D9B5}"/>
              </a:ext>
            </a:extLst>
          </p:cNvPr>
          <p:cNvSpPr>
            <a:spLocks noGrp="1"/>
          </p:cNvSpPr>
          <p:nvPr>
            <p:ph type="sldNum" sz="quarter" idx="12"/>
          </p:nvPr>
        </p:nvSpPr>
        <p:spPr/>
        <p:txBody>
          <a:bodyPr/>
          <a:lstStyle/>
          <a:p>
            <a:fld id="{45D2A56E-20B7-4B83-8D19-30832508C0E3}" type="slidenum">
              <a:rPr lang="ar-SA" smtClean="0"/>
              <a:t>‹#›</a:t>
            </a:fld>
            <a:endParaRPr lang="ar-SA"/>
          </a:p>
        </p:txBody>
      </p:sp>
    </p:spTree>
    <p:extLst>
      <p:ext uri="{BB962C8B-B14F-4D97-AF65-F5344CB8AC3E}">
        <p14:creationId xmlns:p14="http://schemas.microsoft.com/office/powerpoint/2010/main" val="1583908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3C31C-D3B0-6440-B302-46B171AD30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r-SA"/>
          </a:p>
        </p:txBody>
      </p:sp>
      <p:sp>
        <p:nvSpPr>
          <p:cNvPr id="3" name="Text Placeholder 2">
            <a:extLst>
              <a:ext uri="{FF2B5EF4-FFF2-40B4-BE49-F238E27FC236}">
                <a16:creationId xmlns:a16="http://schemas.microsoft.com/office/drawing/2014/main" id="{4756BA54-3D70-C973-0EA0-1538C9A0B1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1535D2-CD84-EE59-5D1E-3995142A31AF}"/>
              </a:ext>
            </a:extLst>
          </p:cNvPr>
          <p:cNvSpPr>
            <a:spLocks noGrp="1"/>
          </p:cNvSpPr>
          <p:nvPr>
            <p:ph type="dt" sz="half" idx="10"/>
          </p:nvPr>
        </p:nvSpPr>
        <p:spPr/>
        <p:txBody>
          <a:bodyPr/>
          <a:lstStyle/>
          <a:p>
            <a:fld id="{264AADAB-2D76-4802-8427-3C8B6B587C3E}" type="datetimeFigureOut">
              <a:rPr lang="ar-SA" smtClean="0"/>
              <a:t>16/07/1444</a:t>
            </a:fld>
            <a:endParaRPr lang="ar-SA"/>
          </a:p>
        </p:txBody>
      </p:sp>
      <p:sp>
        <p:nvSpPr>
          <p:cNvPr id="5" name="Footer Placeholder 4">
            <a:extLst>
              <a:ext uri="{FF2B5EF4-FFF2-40B4-BE49-F238E27FC236}">
                <a16:creationId xmlns:a16="http://schemas.microsoft.com/office/drawing/2014/main" id="{68F058B5-C96E-CD8A-5767-47AB24203F97}"/>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568FC0D4-2377-08A3-BA22-9D3D25848BD5}"/>
              </a:ext>
            </a:extLst>
          </p:cNvPr>
          <p:cNvSpPr>
            <a:spLocks noGrp="1"/>
          </p:cNvSpPr>
          <p:nvPr>
            <p:ph type="sldNum" sz="quarter" idx="12"/>
          </p:nvPr>
        </p:nvSpPr>
        <p:spPr/>
        <p:txBody>
          <a:bodyPr/>
          <a:lstStyle/>
          <a:p>
            <a:fld id="{45D2A56E-20B7-4B83-8D19-30832508C0E3}" type="slidenum">
              <a:rPr lang="ar-SA" smtClean="0"/>
              <a:t>‹#›</a:t>
            </a:fld>
            <a:endParaRPr lang="ar-SA"/>
          </a:p>
        </p:txBody>
      </p:sp>
    </p:spTree>
    <p:extLst>
      <p:ext uri="{BB962C8B-B14F-4D97-AF65-F5344CB8AC3E}">
        <p14:creationId xmlns:p14="http://schemas.microsoft.com/office/powerpoint/2010/main" val="1367762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CF24E-DE66-200E-8768-EC5EB4E668E7}"/>
              </a:ext>
            </a:extLst>
          </p:cNvPr>
          <p:cNvSpPr>
            <a:spLocks noGrp="1"/>
          </p:cNvSpPr>
          <p:nvPr>
            <p:ph type="title"/>
          </p:nvPr>
        </p:nvSpPr>
        <p:spPr/>
        <p:txBody>
          <a:bodyPr/>
          <a:lstStyle/>
          <a:p>
            <a:r>
              <a:rPr lang="en-US"/>
              <a:t>Click to edit Master title style</a:t>
            </a:r>
            <a:endParaRPr lang="ar-SA"/>
          </a:p>
        </p:txBody>
      </p:sp>
      <p:sp>
        <p:nvSpPr>
          <p:cNvPr id="3" name="Content Placeholder 2">
            <a:extLst>
              <a:ext uri="{FF2B5EF4-FFF2-40B4-BE49-F238E27FC236}">
                <a16:creationId xmlns:a16="http://schemas.microsoft.com/office/drawing/2014/main" id="{44B95CB8-744A-6608-C8A1-8AD07D428F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Content Placeholder 3">
            <a:extLst>
              <a:ext uri="{FF2B5EF4-FFF2-40B4-BE49-F238E27FC236}">
                <a16:creationId xmlns:a16="http://schemas.microsoft.com/office/drawing/2014/main" id="{3974BF9B-40B2-5F63-50B7-2F70143D6B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5" name="Date Placeholder 4">
            <a:extLst>
              <a:ext uri="{FF2B5EF4-FFF2-40B4-BE49-F238E27FC236}">
                <a16:creationId xmlns:a16="http://schemas.microsoft.com/office/drawing/2014/main" id="{A03330F9-1C42-3CF7-A930-8E3CBCF8DE0F}"/>
              </a:ext>
            </a:extLst>
          </p:cNvPr>
          <p:cNvSpPr>
            <a:spLocks noGrp="1"/>
          </p:cNvSpPr>
          <p:nvPr>
            <p:ph type="dt" sz="half" idx="10"/>
          </p:nvPr>
        </p:nvSpPr>
        <p:spPr/>
        <p:txBody>
          <a:bodyPr/>
          <a:lstStyle/>
          <a:p>
            <a:fld id="{264AADAB-2D76-4802-8427-3C8B6B587C3E}" type="datetimeFigureOut">
              <a:rPr lang="ar-SA" smtClean="0"/>
              <a:t>16/07/1444</a:t>
            </a:fld>
            <a:endParaRPr lang="ar-SA"/>
          </a:p>
        </p:txBody>
      </p:sp>
      <p:sp>
        <p:nvSpPr>
          <p:cNvPr id="6" name="Footer Placeholder 5">
            <a:extLst>
              <a:ext uri="{FF2B5EF4-FFF2-40B4-BE49-F238E27FC236}">
                <a16:creationId xmlns:a16="http://schemas.microsoft.com/office/drawing/2014/main" id="{E451C3C2-079F-FE79-DF12-F95B3E37B5A1}"/>
              </a:ext>
            </a:extLst>
          </p:cNvPr>
          <p:cNvSpPr>
            <a:spLocks noGrp="1"/>
          </p:cNvSpPr>
          <p:nvPr>
            <p:ph type="ftr" sz="quarter" idx="11"/>
          </p:nvPr>
        </p:nvSpPr>
        <p:spPr/>
        <p:txBody>
          <a:bodyPr/>
          <a:lstStyle/>
          <a:p>
            <a:endParaRPr lang="ar-SA"/>
          </a:p>
        </p:txBody>
      </p:sp>
      <p:sp>
        <p:nvSpPr>
          <p:cNvPr id="7" name="Slide Number Placeholder 6">
            <a:extLst>
              <a:ext uri="{FF2B5EF4-FFF2-40B4-BE49-F238E27FC236}">
                <a16:creationId xmlns:a16="http://schemas.microsoft.com/office/drawing/2014/main" id="{55F8EE34-E6C1-4213-FB4B-A418E4E7AA19}"/>
              </a:ext>
            </a:extLst>
          </p:cNvPr>
          <p:cNvSpPr>
            <a:spLocks noGrp="1"/>
          </p:cNvSpPr>
          <p:nvPr>
            <p:ph type="sldNum" sz="quarter" idx="12"/>
          </p:nvPr>
        </p:nvSpPr>
        <p:spPr/>
        <p:txBody>
          <a:bodyPr/>
          <a:lstStyle/>
          <a:p>
            <a:fld id="{45D2A56E-20B7-4B83-8D19-30832508C0E3}" type="slidenum">
              <a:rPr lang="ar-SA" smtClean="0"/>
              <a:t>‹#›</a:t>
            </a:fld>
            <a:endParaRPr lang="ar-SA"/>
          </a:p>
        </p:txBody>
      </p:sp>
    </p:spTree>
    <p:extLst>
      <p:ext uri="{BB962C8B-B14F-4D97-AF65-F5344CB8AC3E}">
        <p14:creationId xmlns:p14="http://schemas.microsoft.com/office/powerpoint/2010/main" val="4123857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A2CBF-CB34-9DFA-FC57-C05A415B2234}"/>
              </a:ext>
            </a:extLst>
          </p:cNvPr>
          <p:cNvSpPr>
            <a:spLocks noGrp="1"/>
          </p:cNvSpPr>
          <p:nvPr>
            <p:ph type="title"/>
          </p:nvPr>
        </p:nvSpPr>
        <p:spPr>
          <a:xfrm>
            <a:off x="839788" y="365125"/>
            <a:ext cx="10515600" cy="1325563"/>
          </a:xfrm>
        </p:spPr>
        <p:txBody>
          <a:bodyPr/>
          <a:lstStyle/>
          <a:p>
            <a:r>
              <a:rPr lang="en-US"/>
              <a:t>Click to edit Master title style</a:t>
            </a:r>
            <a:endParaRPr lang="ar-SA"/>
          </a:p>
        </p:txBody>
      </p:sp>
      <p:sp>
        <p:nvSpPr>
          <p:cNvPr id="3" name="Text Placeholder 2">
            <a:extLst>
              <a:ext uri="{FF2B5EF4-FFF2-40B4-BE49-F238E27FC236}">
                <a16:creationId xmlns:a16="http://schemas.microsoft.com/office/drawing/2014/main" id="{B0DB36DA-985C-BF54-90FA-124EF87E75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87D248-1470-2B4A-5C83-2E647CE13D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5" name="Text Placeholder 4">
            <a:extLst>
              <a:ext uri="{FF2B5EF4-FFF2-40B4-BE49-F238E27FC236}">
                <a16:creationId xmlns:a16="http://schemas.microsoft.com/office/drawing/2014/main" id="{0ADDFC2B-5672-7A0F-DE23-AA711E96A9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9C2C8-E669-BC27-054D-5BC25B67D6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7" name="Date Placeholder 6">
            <a:extLst>
              <a:ext uri="{FF2B5EF4-FFF2-40B4-BE49-F238E27FC236}">
                <a16:creationId xmlns:a16="http://schemas.microsoft.com/office/drawing/2014/main" id="{89E479E3-771A-339F-ED81-EEBBEEA86477}"/>
              </a:ext>
            </a:extLst>
          </p:cNvPr>
          <p:cNvSpPr>
            <a:spLocks noGrp="1"/>
          </p:cNvSpPr>
          <p:nvPr>
            <p:ph type="dt" sz="half" idx="10"/>
          </p:nvPr>
        </p:nvSpPr>
        <p:spPr/>
        <p:txBody>
          <a:bodyPr/>
          <a:lstStyle/>
          <a:p>
            <a:fld id="{264AADAB-2D76-4802-8427-3C8B6B587C3E}" type="datetimeFigureOut">
              <a:rPr lang="ar-SA" smtClean="0"/>
              <a:t>16/07/1444</a:t>
            </a:fld>
            <a:endParaRPr lang="ar-SA"/>
          </a:p>
        </p:txBody>
      </p:sp>
      <p:sp>
        <p:nvSpPr>
          <p:cNvPr id="8" name="Footer Placeholder 7">
            <a:extLst>
              <a:ext uri="{FF2B5EF4-FFF2-40B4-BE49-F238E27FC236}">
                <a16:creationId xmlns:a16="http://schemas.microsoft.com/office/drawing/2014/main" id="{0300F76A-1AB9-FCBD-06D9-19A9F264B162}"/>
              </a:ext>
            </a:extLst>
          </p:cNvPr>
          <p:cNvSpPr>
            <a:spLocks noGrp="1"/>
          </p:cNvSpPr>
          <p:nvPr>
            <p:ph type="ftr" sz="quarter" idx="11"/>
          </p:nvPr>
        </p:nvSpPr>
        <p:spPr/>
        <p:txBody>
          <a:bodyPr/>
          <a:lstStyle/>
          <a:p>
            <a:endParaRPr lang="ar-SA"/>
          </a:p>
        </p:txBody>
      </p:sp>
      <p:sp>
        <p:nvSpPr>
          <p:cNvPr id="9" name="Slide Number Placeholder 8">
            <a:extLst>
              <a:ext uri="{FF2B5EF4-FFF2-40B4-BE49-F238E27FC236}">
                <a16:creationId xmlns:a16="http://schemas.microsoft.com/office/drawing/2014/main" id="{127EF320-5B6D-C2CA-C901-D634AC4F3AA3}"/>
              </a:ext>
            </a:extLst>
          </p:cNvPr>
          <p:cNvSpPr>
            <a:spLocks noGrp="1"/>
          </p:cNvSpPr>
          <p:nvPr>
            <p:ph type="sldNum" sz="quarter" idx="12"/>
          </p:nvPr>
        </p:nvSpPr>
        <p:spPr/>
        <p:txBody>
          <a:bodyPr/>
          <a:lstStyle/>
          <a:p>
            <a:fld id="{45D2A56E-20B7-4B83-8D19-30832508C0E3}" type="slidenum">
              <a:rPr lang="ar-SA" smtClean="0"/>
              <a:t>‹#›</a:t>
            </a:fld>
            <a:endParaRPr lang="ar-SA"/>
          </a:p>
        </p:txBody>
      </p:sp>
    </p:spTree>
    <p:extLst>
      <p:ext uri="{BB962C8B-B14F-4D97-AF65-F5344CB8AC3E}">
        <p14:creationId xmlns:p14="http://schemas.microsoft.com/office/powerpoint/2010/main" val="3396679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2C4E9-BF64-3867-9B58-6A5703841AF7}"/>
              </a:ext>
            </a:extLst>
          </p:cNvPr>
          <p:cNvSpPr>
            <a:spLocks noGrp="1"/>
          </p:cNvSpPr>
          <p:nvPr>
            <p:ph type="title"/>
          </p:nvPr>
        </p:nvSpPr>
        <p:spPr/>
        <p:txBody>
          <a:bodyPr/>
          <a:lstStyle/>
          <a:p>
            <a:r>
              <a:rPr lang="en-US"/>
              <a:t>Click to edit Master title style</a:t>
            </a:r>
            <a:endParaRPr lang="ar-SA"/>
          </a:p>
        </p:txBody>
      </p:sp>
      <p:sp>
        <p:nvSpPr>
          <p:cNvPr id="3" name="Date Placeholder 2">
            <a:extLst>
              <a:ext uri="{FF2B5EF4-FFF2-40B4-BE49-F238E27FC236}">
                <a16:creationId xmlns:a16="http://schemas.microsoft.com/office/drawing/2014/main" id="{D302FDA4-001E-6007-BB80-2CB54548D561}"/>
              </a:ext>
            </a:extLst>
          </p:cNvPr>
          <p:cNvSpPr>
            <a:spLocks noGrp="1"/>
          </p:cNvSpPr>
          <p:nvPr>
            <p:ph type="dt" sz="half" idx="10"/>
          </p:nvPr>
        </p:nvSpPr>
        <p:spPr/>
        <p:txBody>
          <a:bodyPr/>
          <a:lstStyle/>
          <a:p>
            <a:fld id="{264AADAB-2D76-4802-8427-3C8B6B587C3E}" type="datetimeFigureOut">
              <a:rPr lang="ar-SA" smtClean="0"/>
              <a:t>16/07/1444</a:t>
            </a:fld>
            <a:endParaRPr lang="ar-SA"/>
          </a:p>
        </p:txBody>
      </p:sp>
      <p:sp>
        <p:nvSpPr>
          <p:cNvPr id="4" name="Footer Placeholder 3">
            <a:extLst>
              <a:ext uri="{FF2B5EF4-FFF2-40B4-BE49-F238E27FC236}">
                <a16:creationId xmlns:a16="http://schemas.microsoft.com/office/drawing/2014/main" id="{61025E05-044F-9F72-65E4-5D91F3BA70F2}"/>
              </a:ext>
            </a:extLst>
          </p:cNvPr>
          <p:cNvSpPr>
            <a:spLocks noGrp="1"/>
          </p:cNvSpPr>
          <p:nvPr>
            <p:ph type="ftr" sz="quarter" idx="11"/>
          </p:nvPr>
        </p:nvSpPr>
        <p:spPr/>
        <p:txBody>
          <a:bodyPr/>
          <a:lstStyle/>
          <a:p>
            <a:endParaRPr lang="ar-SA"/>
          </a:p>
        </p:txBody>
      </p:sp>
      <p:sp>
        <p:nvSpPr>
          <p:cNvPr id="5" name="Slide Number Placeholder 4">
            <a:extLst>
              <a:ext uri="{FF2B5EF4-FFF2-40B4-BE49-F238E27FC236}">
                <a16:creationId xmlns:a16="http://schemas.microsoft.com/office/drawing/2014/main" id="{A049F94A-4222-5610-64FD-2626C24D1C34}"/>
              </a:ext>
            </a:extLst>
          </p:cNvPr>
          <p:cNvSpPr>
            <a:spLocks noGrp="1"/>
          </p:cNvSpPr>
          <p:nvPr>
            <p:ph type="sldNum" sz="quarter" idx="12"/>
          </p:nvPr>
        </p:nvSpPr>
        <p:spPr/>
        <p:txBody>
          <a:bodyPr/>
          <a:lstStyle/>
          <a:p>
            <a:fld id="{45D2A56E-20B7-4B83-8D19-30832508C0E3}" type="slidenum">
              <a:rPr lang="ar-SA" smtClean="0"/>
              <a:t>‹#›</a:t>
            </a:fld>
            <a:endParaRPr lang="ar-SA"/>
          </a:p>
        </p:txBody>
      </p:sp>
    </p:spTree>
    <p:extLst>
      <p:ext uri="{BB962C8B-B14F-4D97-AF65-F5344CB8AC3E}">
        <p14:creationId xmlns:p14="http://schemas.microsoft.com/office/powerpoint/2010/main" val="1302649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EAA2EC-AE33-1670-0026-0E2C0E45DC2D}"/>
              </a:ext>
            </a:extLst>
          </p:cNvPr>
          <p:cNvSpPr>
            <a:spLocks noGrp="1"/>
          </p:cNvSpPr>
          <p:nvPr>
            <p:ph type="dt" sz="half" idx="10"/>
          </p:nvPr>
        </p:nvSpPr>
        <p:spPr/>
        <p:txBody>
          <a:bodyPr/>
          <a:lstStyle/>
          <a:p>
            <a:fld id="{264AADAB-2D76-4802-8427-3C8B6B587C3E}" type="datetimeFigureOut">
              <a:rPr lang="ar-SA" smtClean="0"/>
              <a:t>16/07/1444</a:t>
            </a:fld>
            <a:endParaRPr lang="ar-SA"/>
          </a:p>
        </p:txBody>
      </p:sp>
      <p:sp>
        <p:nvSpPr>
          <p:cNvPr id="3" name="Footer Placeholder 2">
            <a:extLst>
              <a:ext uri="{FF2B5EF4-FFF2-40B4-BE49-F238E27FC236}">
                <a16:creationId xmlns:a16="http://schemas.microsoft.com/office/drawing/2014/main" id="{51F4AA03-148E-DD97-0606-F15FD3806D98}"/>
              </a:ext>
            </a:extLst>
          </p:cNvPr>
          <p:cNvSpPr>
            <a:spLocks noGrp="1"/>
          </p:cNvSpPr>
          <p:nvPr>
            <p:ph type="ftr" sz="quarter" idx="11"/>
          </p:nvPr>
        </p:nvSpPr>
        <p:spPr/>
        <p:txBody>
          <a:bodyPr/>
          <a:lstStyle/>
          <a:p>
            <a:endParaRPr lang="ar-SA"/>
          </a:p>
        </p:txBody>
      </p:sp>
      <p:sp>
        <p:nvSpPr>
          <p:cNvPr id="4" name="Slide Number Placeholder 3">
            <a:extLst>
              <a:ext uri="{FF2B5EF4-FFF2-40B4-BE49-F238E27FC236}">
                <a16:creationId xmlns:a16="http://schemas.microsoft.com/office/drawing/2014/main" id="{7BBC9895-B3DA-51B3-86C2-1022ADEF83BC}"/>
              </a:ext>
            </a:extLst>
          </p:cNvPr>
          <p:cNvSpPr>
            <a:spLocks noGrp="1"/>
          </p:cNvSpPr>
          <p:nvPr>
            <p:ph type="sldNum" sz="quarter" idx="12"/>
          </p:nvPr>
        </p:nvSpPr>
        <p:spPr/>
        <p:txBody>
          <a:bodyPr/>
          <a:lstStyle/>
          <a:p>
            <a:fld id="{45D2A56E-20B7-4B83-8D19-30832508C0E3}" type="slidenum">
              <a:rPr lang="ar-SA" smtClean="0"/>
              <a:t>‹#›</a:t>
            </a:fld>
            <a:endParaRPr lang="ar-SA"/>
          </a:p>
        </p:txBody>
      </p:sp>
    </p:spTree>
    <p:extLst>
      <p:ext uri="{BB962C8B-B14F-4D97-AF65-F5344CB8AC3E}">
        <p14:creationId xmlns:p14="http://schemas.microsoft.com/office/powerpoint/2010/main" val="226988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587F6-2AB6-14B3-C9EB-164BDBDB65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SA"/>
          </a:p>
        </p:txBody>
      </p:sp>
      <p:sp>
        <p:nvSpPr>
          <p:cNvPr id="3" name="Content Placeholder 2">
            <a:extLst>
              <a:ext uri="{FF2B5EF4-FFF2-40B4-BE49-F238E27FC236}">
                <a16:creationId xmlns:a16="http://schemas.microsoft.com/office/drawing/2014/main" id="{2B5DAD26-ADF2-6EF1-127D-DC5D64C3F3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Text Placeholder 3">
            <a:extLst>
              <a:ext uri="{FF2B5EF4-FFF2-40B4-BE49-F238E27FC236}">
                <a16:creationId xmlns:a16="http://schemas.microsoft.com/office/drawing/2014/main" id="{A176DBA3-65F4-CEBC-8B46-AC411FD5DE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0A1383-1638-4937-1CAF-F00CAF10F2FE}"/>
              </a:ext>
            </a:extLst>
          </p:cNvPr>
          <p:cNvSpPr>
            <a:spLocks noGrp="1"/>
          </p:cNvSpPr>
          <p:nvPr>
            <p:ph type="dt" sz="half" idx="10"/>
          </p:nvPr>
        </p:nvSpPr>
        <p:spPr/>
        <p:txBody>
          <a:bodyPr/>
          <a:lstStyle/>
          <a:p>
            <a:fld id="{264AADAB-2D76-4802-8427-3C8B6B587C3E}" type="datetimeFigureOut">
              <a:rPr lang="ar-SA" smtClean="0"/>
              <a:t>16/07/1444</a:t>
            </a:fld>
            <a:endParaRPr lang="ar-SA"/>
          </a:p>
        </p:txBody>
      </p:sp>
      <p:sp>
        <p:nvSpPr>
          <p:cNvPr id="6" name="Footer Placeholder 5">
            <a:extLst>
              <a:ext uri="{FF2B5EF4-FFF2-40B4-BE49-F238E27FC236}">
                <a16:creationId xmlns:a16="http://schemas.microsoft.com/office/drawing/2014/main" id="{6AD73B94-47B1-CF45-968A-13C8C25D54B5}"/>
              </a:ext>
            </a:extLst>
          </p:cNvPr>
          <p:cNvSpPr>
            <a:spLocks noGrp="1"/>
          </p:cNvSpPr>
          <p:nvPr>
            <p:ph type="ftr" sz="quarter" idx="11"/>
          </p:nvPr>
        </p:nvSpPr>
        <p:spPr/>
        <p:txBody>
          <a:bodyPr/>
          <a:lstStyle/>
          <a:p>
            <a:endParaRPr lang="ar-SA"/>
          </a:p>
        </p:txBody>
      </p:sp>
      <p:sp>
        <p:nvSpPr>
          <p:cNvPr id="7" name="Slide Number Placeholder 6">
            <a:extLst>
              <a:ext uri="{FF2B5EF4-FFF2-40B4-BE49-F238E27FC236}">
                <a16:creationId xmlns:a16="http://schemas.microsoft.com/office/drawing/2014/main" id="{E64C7CC9-E6D9-67FC-D9DF-C97ECBA0D0FE}"/>
              </a:ext>
            </a:extLst>
          </p:cNvPr>
          <p:cNvSpPr>
            <a:spLocks noGrp="1"/>
          </p:cNvSpPr>
          <p:nvPr>
            <p:ph type="sldNum" sz="quarter" idx="12"/>
          </p:nvPr>
        </p:nvSpPr>
        <p:spPr/>
        <p:txBody>
          <a:bodyPr/>
          <a:lstStyle/>
          <a:p>
            <a:fld id="{45D2A56E-20B7-4B83-8D19-30832508C0E3}" type="slidenum">
              <a:rPr lang="ar-SA" smtClean="0"/>
              <a:t>‹#›</a:t>
            </a:fld>
            <a:endParaRPr lang="ar-SA"/>
          </a:p>
        </p:txBody>
      </p:sp>
    </p:spTree>
    <p:extLst>
      <p:ext uri="{BB962C8B-B14F-4D97-AF65-F5344CB8AC3E}">
        <p14:creationId xmlns:p14="http://schemas.microsoft.com/office/powerpoint/2010/main" val="2760297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45461-DA0E-62F5-D01D-29504E5C76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SA"/>
          </a:p>
        </p:txBody>
      </p:sp>
      <p:sp>
        <p:nvSpPr>
          <p:cNvPr id="3" name="Picture Placeholder 2">
            <a:extLst>
              <a:ext uri="{FF2B5EF4-FFF2-40B4-BE49-F238E27FC236}">
                <a16:creationId xmlns:a16="http://schemas.microsoft.com/office/drawing/2014/main" id="{E623605E-AE4C-EADE-8865-CEA58AB19B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Text Placeholder 3">
            <a:extLst>
              <a:ext uri="{FF2B5EF4-FFF2-40B4-BE49-F238E27FC236}">
                <a16:creationId xmlns:a16="http://schemas.microsoft.com/office/drawing/2014/main" id="{50D073B1-50E0-7B6E-523F-C6BADD5647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ADABF9-6AE7-CA10-6DC9-9C8EE0751218}"/>
              </a:ext>
            </a:extLst>
          </p:cNvPr>
          <p:cNvSpPr>
            <a:spLocks noGrp="1"/>
          </p:cNvSpPr>
          <p:nvPr>
            <p:ph type="dt" sz="half" idx="10"/>
          </p:nvPr>
        </p:nvSpPr>
        <p:spPr/>
        <p:txBody>
          <a:bodyPr/>
          <a:lstStyle/>
          <a:p>
            <a:fld id="{264AADAB-2D76-4802-8427-3C8B6B587C3E}" type="datetimeFigureOut">
              <a:rPr lang="ar-SA" smtClean="0"/>
              <a:t>16/07/1444</a:t>
            </a:fld>
            <a:endParaRPr lang="ar-SA"/>
          </a:p>
        </p:txBody>
      </p:sp>
      <p:sp>
        <p:nvSpPr>
          <p:cNvPr id="6" name="Footer Placeholder 5">
            <a:extLst>
              <a:ext uri="{FF2B5EF4-FFF2-40B4-BE49-F238E27FC236}">
                <a16:creationId xmlns:a16="http://schemas.microsoft.com/office/drawing/2014/main" id="{FD6A873D-C36D-8C8D-1FA7-C7DD11AFB633}"/>
              </a:ext>
            </a:extLst>
          </p:cNvPr>
          <p:cNvSpPr>
            <a:spLocks noGrp="1"/>
          </p:cNvSpPr>
          <p:nvPr>
            <p:ph type="ftr" sz="quarter" idx="11"/>
          </p:nvPr>
        </p:nvSpPr>
        <p:spPr/>
        <p:txBody>
          <a:bodyPr/>
          <a:lstStyle/>
          <a:p>
            <a:endParaRPr lang="ar-SA"/>
          </a:p>
        </p:txBody>
      </p:sp>
      <p:sp>
        <p:nvSpPr>
          <p:cNvPr id="7" name="Slide Number Placeholder 6">
            <a:extLst>
              <a:ext uri="{FF2B5EF4-FFF2-40B4-BE49-F238E27FC236}">
                <a16:creationId xmlns:a16="http://schemas.microsoft.com/office/drawing/2014/main" id="{20962C0B-A49C-A980-1B4E-6A81BC468FDB}"/>
              </a:ext>
            </a:extLst>
          </p:cNvPr>
          <p:cNvSpPr>
            <a:spLocks noGrp="1"/>
          </p:cNvSpPr>
          <p:nvPr>
            <p:ph type="sldNum" sz="quarter" idx="12"/>
          </p:nvPr>
        </p:nvSpPr>
        <p:spPr/>
        <p:txBody>
          <a:bodyPr/>
          <a:lstStyle/>
          <a:p>
            <a:fld id="{45D2A56E-20B7-4B83-8D19-30832508C0E3}" type="slidenum">
              <a:rPr lang="ar-SA" smtClean="0"/>
              <a:t>‹#›</a:t>
            </a:fld>
            <a:endParaRPr lang="ar-SA"/>
          </a:p>
        </p:txBody>
      </p:sp>
    </p:spTree>
    <p:extLst>
      <p:ext uri="{BB962C8B-B14F-4D97-AF65-F5344CB8AC3E}">
        <p14:creationId xmlns:p14="http://schemas.microsoft.com/office/powerpoint/2010/main" val="541731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A7BC77-8EAC-1B41-BA7B-730B2CE663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r-SA"/>
          </a:p>
        </p:txBody>
      </p:sp>
      <p:sp>
        <p:nvSpPr>
          <p:cNvPr id="3" name="Text Placeholder 2">
            <a:extLst>
              <a:ext uri="{FF2B5EF4-FFF2-40B4-BE49-F238E27FC236}">
                <a16:creationId xmlns:a16="http://schemas.microsoft.com/office/drawing/2014/main" id="{59ACCC13-1762-121C-2C15-B212B9CD1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a16="http://schemas.microsoft.com/office/drawing/2014/main" id="{8BE1068D-BEA7-F548-8241-35FAE68651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4AADAB-2D76-4802-8427-3C8B6B587C3E}" type="datetimeFigureOut">
              <a:rPr lang="ar-SA" smtClean="0"/>
              <a:t>16/07/1444</a:t>
            </a:fld>
            <a:endParaRPr lang="ar-SA"/>
          </a:p>
        </p:txBody>
      </p:sp>
      <p:sp>
        <p:nvSpPr>
          <p:cNvPr id="5" name="Footer Placeholder 4">
            <a:extLst>
              <a:ext uri="{FF2B5EF4-FFF2-40B4-BE49-F238E27FC236}">
                <a16:creationId xmlns:a16="http://schemas.microsoft.com/office/drawing/2014/main" id="{DEA71EB9-DD9C-7A86-623B-66DA02A571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SA"/>
          </a:p>
        </p:txBody>
      </p:sp>
      <p:sp>
        <p:nvSpPr>
          <p:cNvPr id="6" name="Slide Number Placeholder 5">
            <a:extLst>
              <a:ext uri="{FF2B5EF4-FFF2-40B4-BE49-F238E27FC236}">
                <a16:creationId xmlns:a16="http://schemas.microsoft.com/office/drawing/2014/main" id="{CFD460AE-1A67-DCFB-C9D6-E57035D6B0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D2A56E-20B7-4B83-8D19-30832508C0E3}" type="slidenum">
              <a:rPr lang="ar-SA" smtClean="0"/>
              <a:t>‹#›</a:t>
            </a:fld>
            <a:endParaRPr lang="ar-SA"/>
          </a:p>
        </p:txBody>
      </p:sp>
    </p:spTree>
    <p:extLst>
      <p:ext uri="{BB962C8B-B14F-4D97-AF65-F5344CB8AC3E}">
        <p14:creationId xmlns:p14="http://schemas.microsoft.com/office/powerpoint/2010/main" val="426157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image" Target="../media/image13.png"/><Relationship Id="rId26" Type="http://schemas.openxmlformats.org/officeDocument/2006/relationships/image" Target="../media/image19.png"/><Relationship Id="rId39" Type="http://schemas.openxmlformats.org/officeDocument/2006/relationships/image" Target="../media/image29.png"/><Relationship Id="rId21" Type="http://schemas.openxmlformats.org/officeDocument/2006/relationships/image" Target="../media/image15.png"/><Relationship Id="rId34" Type="http://schemas.openxmlformats.org/officeDocument/2006/relationships/image" Target="../media/image25.png"/><Relationship Id="rId42" Type="http://schemas.openxmlformats.org/officeDocument/2006/relationships/image" Target="../media/image31.png"/><Relationship Id="rId47" Type="http://schemas.openxmlformats.org/officeDocument/2006/relationships/image" Target="../media/image36.svg"/><Relationship Id="rId50" Type="http://schemas.openxmlformats.org/officeDocument/2006/relationships/image" Target="../media/image39.png"/><Relationship Id="rId7" Type="http://schemas.openxmlformats.org/officeDocument/2006/relationships/image" Target="../media/image5.png"/><Relationship Id="rId2" Type="http://schemas.openxmlformats.org/officeDocument/2006/relationships/notesSlide" Target="../notesSlides/notesSlide1.xml"/><Relationship Id="rId16" Type="http://schemas.openxmlformats.org/officeDocument/2006/relationships/image" Target="../media/image11.png"/><Relationship Id="rId29" Type="http://schemas.openxmlformats.org/officeDocument/2006/relationships/image" Target="../media/image21.png"/><Relationship Id="rId11" Type="http://schemas.openxmlformats.org/officeDocument/2006/relationships/slide" Target="slide8.xml"/><Relationship Id="rId24" Type="http://schemas.openxmlformats.org/officeDocument/2006/relationships/image" Target="../media/image18.svg"/><Relationship Id="rId32" Type="http://schemas.openxmlformats.org/officeDocument/2006/relationships/image" Target="../media/image23.png"/><Relationship Id="rId37" Type="http://schemas.openxmlformats.org/officeDocument/2006/relationships/image" Target="../media/image28.svg"/><Relationship Id="rId40" Type="http://schemas.openxmlformats.org/officeDocument/2006/relationships/image" Target="../media/image30.svg"/><Relationship Id="rId45" Type="http://schemas.openxmlformats.org/officeDocument/2006/relationships/image" Target="../media/image34.svg"/><Relationship Id="rId53" Type="http://schemas.openxmlformats.org/officeDocument/2006/relationships/image" Target="../media/image42.png"/><Relationship Id="rId5" Type="http://schemas.openxmlformats.org/officeDocument/2006/relationships/image" Target="../media/image3.png"/><Relationship Id="rId10" Type="http://schemas.openxmlformats.org/officeDocument/2006/relationships/image" Target="../media/image8.svg"/><Relationship Id="rId19" Type="http://schemas.openxmlformats.org/officeDocument/2006/relationships/image" Target="../media/image14.svg"/><Relationship Id="rId31" Type="http://schemas.openxmlformats.org/officeDocument/2006/relationships/slide" Target="slide2.xml"/><Relationship Id="rId44" Type="http://schemas.openxmlformats.org/officeDocument/2006/relationships/image" Target="../media/image33.png"/><Relationship Id="rId52" Type="http://schemas.openxmlformats.org/officeDocument/2006/relationships/image" Target="../media/image41.jpe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0.svg"/><Relationship Id="rId22" Type="http://schemas.openxmlformats.org/officeDocument/2006/relationships/image" Target="../media/image16.svg"/><Relationship Id="rId27" Type="http://schemas.openxmlformats.org/officeDocument/2006/relationships/image" Target="../media/image20.svg"/><Relationship Id="rId30" Type="http://schemas.openxmlformats.org/officeDocument/2006/relationships/image" Target="../media/image22.svg"/><Relationship Id="rId35" Type="http://schemas.openxmlformats.org/officeDocument/2006/relationships/image" Target="../media/image26.svg"/><Relationship Id="rId43" Type="http://schemas.openxmlformats.org/officeDocument/2006/relationships/image" Target="../media/image32.svg"/><Relationship Id="rId48" Type="http://schemas.openxmlformats.org/officeDocument/2006/relationships/image" Target="../media/image37.png"/><Relationship Id="rId8" Type="http://schemas.openxmlformats.org/officeDocument/2006/relationships/image" Target="../media/image6.svg"/><Relationship Id="rId51" Type="http://schemas.openxmlformats.org/officeDocument/2006/relationships/image" Target="../media/image40.svg"/><Relationship Id="rId3" Type="http://schemas.openxmlformats.org/officeDocument/2006/relationships/image" Target="../media/image1.png"/><Relationship Id="rId12" Type="http://schemas.openxmlformats.org/officeDocument/2006/relationships/slide" Target="slide1.xml"/><Relationship Id="rId17" Type="http://schemas.openxmlformats.org/officeDocument/2006/relationships/image" Target="../media/image12.svg"/><Relationship Id="rId25" Type="http://schemas.openxmlformats.org/officeDocument/2006/relationships/slide" Target="slide14.xml"/><Relationship Id="rId33" Type="http://schemas.openxmlformats.org/officeDocument/2006/relationships/image" Target="../media/image24.svg"/><Relationship Id="rId38" Type="http://schemas.openxmlformats.org/officeDocument/2006/relationships/slide" Target="slide19.xml"/><Relationship Id="rId46" Type="http://schemas.openxmlformats.org/officeDocument/2006/relationships/image" Target="../media/image35.png"/><Relationship Id="rId20" Type="http://schemas.openxmlformats.org/officeDocument/2006/relationships/slide" Target="slide12.xml"/><Relationship Id="rId41" Type="http://schemas.openxmlformats.org/officeDocument/2006/relationships/slide" Target="slide17.xml"/><Relationship Id="rId54" Type="http://schemas.openxmlformats.org/officeDocument/2006/relationships/image" Target="../media/image43.svg"/><Relationship Id="rId1" Type="http://schemas.openxmlformats.org/officeDocument/2006/relationships/slideLayout" Target="../slideLayouts/slideLayout7.xml"/><Relationship Id="rId6" Type="http://schemas.openxmlformats.org/officeDocument/2006/relationships/image" Target="../media/image4.svg"/><Relationship Id="rId15" Type="http://schemas.openxmlformats.org/officeDocument/2006/relationships/slide" Target="slide4.xml"/><Relationship Id="rId23" Type="http://schemas.openxmlformats.org/officeDocument/2006/relationships/image" Target="../media/image17.png"/><Relationship Id="rId28" Type="http://schemas.openxmlformats.org/officeDocument/2006/relationships/slide" Target="slide6.xml"/><Relationship Id="rId36" Type="http://schemas.openxmlformats.org/officeDocument/2006/relationships/image" Target="../media/image27.png"/><Relationship Id="rId49" Type="http://schemas.openxmlformats.org/officeDocument/2006/relationships/image" Target="../media/image38.svg"/></Relationships>
</file>

<file path=ppt/slides/_rels/slide10.xml.rels><?xml version="1.0" encoding="UTF-8" standalone="yes"?>
<Relationships xmlns="http://schemas.openxmlformats.org/package/2006/relationships"><Relationship Id="rId13" Type="http://schemas.openxmlformats.org/officeDocument/2006/relationships/image" Target="../media/image44.png"/><Relationship Id="rId18" Type="http://schemas.openxmlformats.org/officeDocument/2006/relationships/image" Target="../media/image13.png"/><Relationship Id="rId26" Type="http://schemas.openxmlformats.org/officeDocument/2006/relationships/image" Target="../media/image19.png"/><Relationship Id="rId39" Type="http://schemas.openxmlformats.org/officeDocument/2006/relationships/image" Target="../media/image9.png"/><Relationship Id="rId21" Type="http://schemas.openxmlformats.org/officeDocument/2006/relationships/image" Target="../media/image15.png"/><Relationship Id="rId34" Type="http://schemas.openxmlformats.org/officeDocument/2006/relationships/image" Target="../media/image25.png"/><Relationship Id="rId42" Type="http://schemas.openxmlformats.org/officeDocument/2006/relationships/image" Target="../media/image36.svg"/><Relationship Id="rId47" Type="http://schemas.openxmlformats.org/officeDocument/2006/relationships/image" Target="../media/image31.png"/><Relationship Id="rId50" Type="http://schemas.openxmlformats.org/officeDocument/2006/relationships/image" Target="../media/image34.svg"/><Relationship Id="rId7" Type="http://schemas.openxmlformats.org/officeDocument/2006/relationships/image" Target="../media/image5.png"/><Relationship Id="rId2" Type="http://schemas.openxmlformats.org/officeDocument/2006/relationships/notesSlide" Target="../notesSlides/notesSlide10.xml"/><Relationship Id="rId16" Type="http://schemas.openxmlformats.org/officeDocument/2006/relationships/image" Target="../media/image11.png"/><Relationship Id="rId29" Type="http://schemas.openxmlformats.org/officeDocument/2006/relationships/image" Target="../media/image21.png"/><Relationship Id="rId11" Type="http://schemas.openxmlformats.org/officeDocument/2006/relationships/slide" Target="slide8.xml"/><Relationship Id="rId24" Type="http://schemas.openxmlformats.org/officeDocument/2006/relationships/image" Target="../media/image18.svg"/><Relationship Id="rId32" Type="http://schemas.openxmlformats.org/officeDocument/2006/relationships/image" Target="../media/image23.png"/><Relationship Id="rId37" Type="http://schemas.openxmlformats.org/officeDocument/2006/relationships/image" Target="../media/image28.svg"/><Relationship Id="rId40" Type="http://schemas.openxmlformats.org/officeDocument/2006/relationships/image" Target="../media/image54.svg"/><Relationship Id="rId45" Type="http://schemas.openxmlformats.org/officeDocument/2006/relationships/image" Target="../media/image30.svg"/><Relationship Id="rId53" Type="http://schemas.openxmlformats.org/officeDocument/2006/relationships/image" Target="../media/image39.png"/><Relationship Id="rId5" Type="http://schemas.openxmlformats.org/officeDocument/2006/relationships/image" Target="../media/image3.png"/><Relationship Id="rId10" Type="http://schemas.openxmlformats.org/officeDocument/2006/relationships/image" Target="../media/image8.svg"/><Relationship Id="rId19" Type="http://schemas.openxmlformats.org/officeDocument/2006/relationships/image" Target="../media/image14.svg"/><Relationship Id="rId31" Type="http://schemas.openxmlformats.org/officeDocument/2006/relationships/slide" Target="slide2.xml"/><Relationship Id="rId44" Type="http://schemas.openxmlformats.org/officeDocument/2006/relationships/image" Target="../media/image29.png"/><Relationship Id="rId52" Type="http://schemas.openxmlformats.org/officeDocument/2006/relationships/image" Target="../media/image3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45.svg"/><Relationship Id="rId22" Type="http://schemas.openxmlformats.org/officeDocument/2006/relationships/image" Target="../media/image16.svg"/><Relationship Id="rId27" Type="http://schemas.openxmlformats.org/officeDocument/2006/relationships/image" Target="../media/image20.svg"/><Relationship Id="rId30" Type="http://schemas.openxmlformats.org/officeDocument/2006/relationships/image" Target="../media/image22.svg"/><Relationship Id="rId35" Type="http://schemas.openxmlformats.org/officeDocument/2006/relationships/image" Target="../media/image26.svg"/><Relationship Id="rId43" Type="http://schemas.openxmlformats.org/officeDocument/2006/relationships/slide" Target="slide19.xml"/><Relationship Id="rId48" Type="http://schemas.openxmlformats.org/officeDocument/2006/relationships/image" Target="../media/image32.svg"/><Relationship Id="rId8" Type="http://schemas.openxmlformats.org/officeDocument/2006/relationships/image" Target="../media/image6.svg"/><Relationship Id="rId51" Type="http://schemas.openxmlformats.org/officeDocument/2006/relationships/image" Target="../media/image37.png"/><Relationship Id="rId3" Type="http://schemas.openxmlformats.org/officeDocument/2006/relationships/image" Target="../media/image1.png"/><Relationship Id="rId12" Type="http://schemas.openxmlformats.org/officeDocument/2006/relationships/slide" Target="slide1.xml"/><Relationship Id="rId17" Type="http://schemas.openxmlformats.org/officeDocument/2006/relationships/image" Target="../media/image12.svg"/><Relationship Id="rId25" Type="http://schemas.openxmlformats.org/officeDocument/2006/relationships/slide" Target="slide14.xml"/><Relationship Id="rId33" Type="http://schemas.openxmlformats.org/officeDocument/2006/relationships/image" Target="../media/image24.svg"/><Relationship Id="rId38" Type="http://schemas.openxmlformats.org/officeDocument/2006/relationships/slide" Target="slide10.xml"/><Relationship Id="rId46" Type="http://schemas.openxmlformats.org/officeDocument/2006/relationships/slide" Target="slide17.xml"/><Relationship Id="rId20" Type="http://schemas.openxmlformats.org/officeDocument/2006/relationships/slide" Target="slide12.xml"/><Relationship Id="rId41" Type="http://schemas.openxmlformats.org/officeDocument/2006/relationships/image" Target="../media/image35.png"/><Relationship Id="rId54" Type="http://schemas.openxmlformats.org/officeDocument/2006/relationships/image" Target="../media/image40.svg"/><Relationship Id="rId1" Type="http://schemas.openxmlformats.org/officeDocument/2006/relationships/slideLayout" Target="../slideLayouts/slideLayout7.xml"/><Relationship Id="rId6" Type="http://schemas.openxmlformats.org/officeDocument/2006/relationships/image" Target="../media/image4.svg"/><Relationship Id="rId15" Type="http://schemas.openxmlformats.org/officeDocument/2006/relationships/slide" Target="slide4.xml"/><Relationship Id="rId23" Type="http://schemas.openxmlformats.org/officeDocument/2006/relationships/image" Target="../media/image17.png"/><Relationship Id="rId28" Type="http://schemas.openxmlformats.org/officeDocument/2006/relationships/slide" Target="slide6.xml"/><Relationship Id="rId36" Type="http://schemas.openxmlformats.org/officeDocument/2006/relationships/image" Target="../media/image27.png"/><Relationship Id="rId49" Type="http://schemas.openxmlformats.org/officeDocument/2006/relationships/image" Target="../media/image33.png"/></Relationships>
</file>

<file path=ppt/slides/_rels/slide11.xml.rels><?xml version="1.0" encoding="UTF-8" standalone="yes"?>
<Relationships xmlns="http://schemas.openxmlformats.org/package/2006/relationships"><Relationship Id="rId13" Type="http://schemas.openxmlformats.org/officeDocument/2006/relationships/image" Target="../media/image44.png"/><Relationship Id="rId18" Type="http://schemas.openxmlformats.org/officeDocument/2006/relationships/image" Target="../media/image13.png"/><Relationship Id="rId26" Type="http://schemas.openxmlformats.org/officeDocument/2006/relationships/image" Target="../media/image19.png"/><Relationship Id="rId39" Type="http://schemas.openxmlformats.org/officeDocument/2006/relationships/image" Target="../media/image9.png"/><Relationship Id="rId21" Type="http://schemas.openxmlformats.org/officeDocument/2006/relationships/image" Target="../media/image15.png"/><Relationship Id="rId34" Type="http://schemas.openxmlformats.org/officeDocument/2006/relationships/image" Target="../media/image25.png"/><Relationship Id="rId42" Type="http://schemas.openxmlformats.org/officeDocument/2006/relationships/image" Target="../media/image36.svg"/><Relationship Id="rId47" Type="http://schemas.openxmlformats.org/officeDocument/2006/relationships/image" Target="../media/image31.png"/><Relationship Id="rId50" Type="http://schemas.openxmlformats.org/officeDocument/2006/relationships/image" Target="../media/image34.svg"/><Relationship Id="rId55" Type="http://schemas.openxmlformats.org/officeDocument/2006/relationships/image" Target="../media/image55.jpeg"/><Relationship Id="rId7" Type="http://schemas.openxmlformats.org/officeDocument/2006/relationships/image" Target="../media/image5.png"/><Relationship Id="rId2" Type="http://schemas.openxmlformats.org/officeDocument/2006/relationships/notesSlide" Target="../notesSlides/notesSlide11.xml"/><Relationship Id="rId16" Type="http://schemas.openxmlformats.org/officeDocument/2006/relationships/image" Target="../media/image11.png"/><Relationship Id="rId29" Type="http://schemas.openxmlformats.org/officeDocument/2006/relationships/image" Target="../media/image21.png"/><Relationship Id="rId11" Type="http://schemas.openxmlformats.org/officeDocument/2006/relationships/slide" Target="slide8.xml"/><Relationship Id="rId24" Type="http://schemas.openxmlformats.org/officeDocument/2006/relationships/image" Target="../media/image18.svg"/><Relationship Id="rId32" Type="http://schemas.openxmlformats.org/officeDocument/2006/relationships/image" Target="../media/image23.png"/><Relationship Id="rId37" Type="http://schemas.openxmlformats.org/officeDocument/2006/relationships/image" Target="../media/image28.svg"/><Relationship Id="rId40" Type="http://schemas.openxmlformats.org/officeDocument/2006/relationships/image" Target="../media/image54.svg"/><Relationship Id="rId45" Type="http://schemas.openxmlformats.org/officeDocument/2006/relationships/image" Target="../media/image30.svg"/><Relationship Id="rId53" Type="http://schemas.openxmlformats.org/officeDocument/2006/relationships/image" Target="../media/image39.png"/><Relationship Id="rId5" Type="http://schemas.openxmlformats.org/officeDocument/2006/relationships/image" Target="../media/image3.png"/><Relationship Id="rId10" Type="http://schemas.openxmlformats.org/officeDocument/2006/relationships/image" Target="../media/image8.svg"/><Relationship Id="rId19" Type="http://schemas.openxmlformats.org/officeDocument/2006/relationships/image" Target="../media/image14.svg"/><Relationship Id="rId31" Type="http://schemas.openxmlformats.org/officeDocument/2006/relationships/slide" Target="slide2.xml"/><Relationship Id="rId44" Type="http://schemas.openxmlformats.org/officeDocument/2006/relationships/image" Target="../media/image29.png"/><Relationship Id="rId52" Type="http://schemas.openxmlformats.org/officeDocument/2006/relationships/image" Target="../media/image3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45.svg"/><Relationship Id="rId22" Type="http://schemas.openxmlformats.org/officeDocument/2006/relationships/image" Target="../media/image16.svg"/><Relationship Id="rId27" Type="http://schemas.openxmlformats.org/officeDocument/2006/relationships/image" Target="../media/image20.svg"/><Relationship Id="rId30" Type="http://schemas.openxmlformats.org/officeDocument/2006/relationships/image" Target="../media/image22.svg"/><Relationship Id="rId35" Type="http://schemas.openxmlformats.org/officeDocument/2006/relationships/image" Target="../media/image26.svg"/><Relationship Id="rId43" Type="http://schemas.openxmlformats.org/officeDocument/2006/relationships/slide" Target="slide19.xml"/><Relationship Id="rId48" Type="http://schemas.openxmlformats.org/officeDocument/2006/relationships/image" Target="../media/image32.svg"/><Relationship Id="rId8" Type="http://schemas.openxmlformats.org/officeDocument/2006/relationships/image" Target="../media/image6.svg"/><Relationship Id="rId51" Type="http://schemas.openxmlformats.org/officeDocument/2006/relationships/image" Target="../media/image37.png"/><Relationship Id="rId3" Type="http://schemas.openxmlformats.org/officeDocument/2006/relationships/image" Target="../media/image1.png"/><Relationship Id="rId12" Type="http://schemas.openxmlformats.org/officeDocument/2006/relationships/slide" Target="slide1.xml"/><Relationship Id="rId17" Type="http://schemas.openxmlformats.org/officeDocument/2006/relationships/image" Target="../media/image12.svg"/><Relationship Id="rId25" Type="http://schemas.openxmlformats.org/officeDocument/2006/relationships/slide" Target="slide14.xml"/><Relationship Id="rId33" Type="http://schemas.openxmlformats.org/officeDocument/2006/relationships/image" Target="../media/image24.svg"/><Relationship Id="rId38" Type="http://schemas.openxmlformats.org/officeDocument/2006/relationships/slide" Target="slide10.xml"/><Relationship Id="rId46" Type="http://schemas.openxmlformats.org/officeDocument/2006/relationships/slide" Target="slide17.xml"/><Relationship Id="rId20" Type="http://schemas.openxmlformats.org/officeDocument/2006/relationships/slide" Target="slide12.xml"/><Relationship Id="rId41" Type="http://schemas.openxmlformats.org/officeDocument/2006/relationships/image" Target="../media/image35.png"/><Relationship Id="rId54" Type="http://schemas.openxmlformats.org/officeDocument/2006/relationships/image" Target="../media/image40.svg"/><Relationship Id="rId1" Type="http://schemas.openxmlformats.org/officeDocument/2006/relationships/slideLayout" Target="../slideLayouts/slideLayout7.xml"/><Relationship Id="rId6" Type="http://schemas.openxmlformats.org/officeDocument/2006/relationships/image" Target="../media/image4.svg"/><Relationship Id="rId15" Type="http://schemas.openxmlformats.org/officeDocument/2006/relationships/slide" Target="slide4.xml"/><Relationship Id="rId23" Type="http://schemas.openxmlformats.org/officeDocument/2006/relationships/image" Target="../media/image17.png"/><Relationship Id="rId28" Type="http://schemas.openxmlformats.org/officeDocument/2006/relationships/slide" Target="slide6.xml"/><Relationship Id="rId36" Type="http://schemas.openxmlformats.org/officeDocument/2006/relationships/image" Target="../media/image27.png"/><Relationship Id="rId49" Type="http://schemas.openxmlformats.org/officeDocument/2006/relationships/image" Target="../media/image33.png"/></Relationships>
</file>

<file path=ppt/slides/_rels/slide12.xml.rels><?xml version="1.0" encoding="UTF-8" standalone="yes"?>
<Relationships xmlns="http://schemas.openxmlformats.org/package/2006/relationships"><Relationship Id="rId13" Type="http://schemas.openxmlformats.org/officeDocument/2006/relationships/image" Target="../media/image44.png"/><Relationship Id="rId18" Type="http://schemas.openxmlformats.org/officeDocument/2006/relationships/image" Target="../media/image13.png"/><Relationship Id="rId26" Type="http://schemas.openxmlformats.org/officeDocument/2006/relationships/image" Target="../media/image19.png"/><Relationship Id="rId39" Type="http://schemas.openxmlformats.org/officeDocument/2006/relationships/image" Target="../media/image31.png"/><Relationship Id="rId21" Type="http://schemas.openxmlformats.org/officeDocument/2006/relationships/image" Target="../media/image9.png"/><Relationship Id="rId34" Type="http://schemas.openxmlformats.org/officeDocument/2006/relationships/image" Target="../media/image25.png"/><Relationship Id="rId42" Type="http://schemas.openxmlformats.org/officeDocument/2006/relationships/image" Target="../media/image36.svg"/><Relationship Id="rId47" Type="http://schemas.openxmlformats.org/officeDocument/2006/relationships/image" Target="../media/image33.png"/><Relationship Id="rId50" Type="http://schemas.openxmlformats.org/officeDocument/2006/relationships/image" Target="../media/image38.svg"/><Relationship Id="rId7" Type="http://schemas.openxmlformats.org/officeDocument/2006/relationships/image" Target="../media/image5.png"/><Relationship Id="rId2" Type="http://schemas.openxmlformats.org/officeDocument/2006/relationships/notesSlide" Target="../notesSlides/notesSlide12.xml"/><Relationship Id="rId16" Type="http://schemas.openxmlformats.org/officeDocument/2006/relationships/image" Target="../media/image11.png"/><Relationship Id="rId29" Type="http://schemas.openxmlformats.org/officeDocument/2006/relationships/image" Target="../media/image21.png"/><Relationship Id="rId11" Type="http://schemas.openxmlformats.org/officeDocument/2006/relationships/slide" Target="slide8.xml"/><Relationship Id="rId24" Type="http://schemas.openxmlformats.org/officeDocument/2006/relationships/image" Target="../media/image18.svg"/><Relationship Id="rId32" Type="http://schemas.openxmlformats.org/officeDocument/2006/relationships/image" Target="../media/image23.png"/><Relationship Id="rId37" Type="http://schemas.openxmlformats.org/officeDocument/2006/relationships/image" Target="../media/image28.svg"/><Relationship Id="rId40" Type="http://schemas.openxmlformats.org/officeDocument/2006/relationships/image" Target="../media/image32.svg"/><Relationship Id="rId45" Type="http://schemas.openxmlformats.org/officeDocument/2006/relationships/image" Target="../media/image30.svg"/><Relationship Id="rId5" Type="http://schemas.openxmlformats.org/officeDocument/2006/relationships/image" Target="../media/image3.png"/><Relationship Id="rId15" Type="http://schemas.openxmlformats.org/officeDocument/2006/relationships/slide" Target="slide4.xml"/><Relationship Id="rId23" Type="http://schemas.openxmlformats.org/officeDocument/2006/relationships/image" Target="../media/image17.png"/><Relationship Id="rId28" Type="http://schemas.openxmlformats.org/officeDocument/2006/relationships/slide" Target="slide6.xml"/><Relationship Id="rId36" Type="http://schemas.openxmlformats.org/officeDocument/2006/relationships/image" Target="../media/image27.png"/><Relationship Id="rId49" Type="http://schemas.openxmlformats.org/officeDocument/2006/relationships/image" Target="../media/image37.png"/><Relationship Id="rId10" Type="http://schemas.openxmlformats.org/officeDocument/2006/relationships/image" Target="../media/image8.svg"/><Relationship Id="rId19" Type="http://schemas.openxmlformats.org/officeDocument/2006/relationships/image" Target="../media/image14.svg"/><Relationship Id="rId31" Type="http://schemas.openxmlformats.org/officeDocument/2006/relationships/slide" Target="slide2.xml"/><Relationship Id="rId44" Type="http://schemas.openxmlformats.org/officeDocument/2006/relationships/image" Target="../media/image29.png"/><Relationship Id="rId52" Type="http://schemas.openxmlformats.org/officeDocument/2006/relationships/image" Target="../media/image40.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45.svg"/><Relationship Id="rId22" Type="http://schemas.openxmlformats.org/officeDocument/2006/relationships/image" Target="../media/image56.svg"/><Relationship Id="rId27" Type="http://schemas.openxmlformats.org/officeDocument/2006/relationships/image" Target="../media/image20.svg"/><Relationship Id="rId30" Type="http://schemas.openxmlformats.org/officeDocument/2006/relationships/image" Target="../media/image22.svg"/><Relationship Id="rId35" Type="http://schemas.openxmlformats.org/officeDocument/2006/relationships/image" Target="../media/image26.svg"/><Relationship Id="rId43" Type="http://schemas.openxmlformats.org/officeDocument/2006/relationships/slide" Target="slide19.xml"/><Relationship Id="rId48" Type="http://schemas.openxmlformats.org/officeDocument/2006/relationships/image" Target="../media/image34.svg"/><Relationship Id="rId8" Type="http://schemas.openxmlformats.org/officeDocument/2006/relationships/image" Target="../media/image6.svg"/><Relationship Id="rId51" Type="http://schemas.openxmlformats.org/officeDocument/2006/relationships/image" Target="../media/image39.png"/><Relationship Id="rId3" Type="http://schemas.openxmlformats.org/officeDocument/2006/relationships/image" Target="../media/image1.png"/><Relationship Id="rId12" Type="http://schemas.openxmlformats.org/officeDocument/2006/relationships/slide" Target="slide1.xml"/><Relationship Id="rId17" Type="http://schemas.openxmlformats.org/officeDocument/2006/relationships/image" Target="../media/image12.svg"/><Relationship Id="rId25" Type="http://schemas.openxmlformats.org/officeDocument/2006/relationships/slide" Target="slide14.xml"/><Relationship Id="rId33" Type="http://schemas.openxmlformats.org/officeDocument/2006/relationships/image" Target="../media/image24.svg"/><Relationship Id="rId38" Type="http://schemas.openxmlformats.org/officeDocument/2006/relationships/slide" Target="slide10.xml"/><Relationship Id="rId46" Type="http://schemas.openxmlformats.org/officeDocument/2006/relationships/slide" Target="slide17.xml"/><Relationship Id="rId20" Type="http://schemas.openxmlformats.org/officeDocument/2006/relationships/slide" Target="slide12.xml"/><Relationship Id="rId41"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4.svg"/></Relationships>
</file>

<file path=ppt/slides/_rels/slide13.xml.rels><?xml version="1.0" encoding="UTF-8" standalone="yes"?>
<Relationships xmlns="http://schemas.openxmlformats.org/package/2006/relationships"><Relationship Id="rId13" Type="http://schemas.openxmlformats.org/officeDocument/2006/relationships/image" Target="../media/image44.png"/><Relationship Id="rId18" Type="http://schemas.openxmlformats.org/officeDocument/2006/relationships/image" Target="../media/image13.png"/><Relationship Id="rId26" Type="http://schemas.openxmlformats.org/officeDocument/2006/relationships/image" Target="../media/image19.png"/><Relationship Id="rId39" Type="http://schemas.openxmlformats.org/officeDocument/2006/relationships/image" Target="../media/image31.png"/><Relationship Id="rId21" Type="http://schemas.openxmlformats.org/officeDocument/2006/relationships/image" Target="../media/image9.png"/><Relationship Id="rId34" Type="http://schemas.openxmlformats.org/officeDocument/2006/relationships/image" Target="../media/image25.png"/><Relationship Id="rId42" Type="http://schemas.openxmlformats.org/officeDocument/2006/relationships/image" Target="../media/image36.svg"/><Relationship Id="rId47" Type="http://schemas.openxmlformats.org/officeDocument/2006/relationships/image" Target="../media/image33.png"/><Relationship Id="rId50" Type="http://schemas.openxmlformats.org/officeDocument/2006/relationships/image" Target="../media/image38.svg"/><Relationship Id="rId7" Type="http://schemas.openxmlformats.org/officeDocument/2006/relationships/image" Target="../media/image5.png"/><Relationship Id="rId2" Type="http://schemas.openxmlformats.org/officeDocument/2006/relationships/notesSlide" Target="../notesSlides/notesSlide13.xml"/><Relationship Id="rId16" Type="http://schemas.openxmlformats.org/officeDocument/2006/relationships/image" Target="../media/image11.png"/><Relationship Id="rId29" Type="http://schemas.openxmlformats.org/officeDocument/2006/relationships/image" Target="../media/image21.png"/><Relationship Id="rId11" Type="http://schemas.openxmlformats.org/officeDocument/2006/relationships/slide" Target="slide8.xml"/><Relationship Id="rId24" Type="http://schemas.openxmlformats.org/officeDocument/2006/relationships/image" Target="../media/image18.svg"/><Relationship Id="rId32" Type="http://schemas.openxmlformats.org/officeDocument/2006/relationships/image" Target="../media/image23.png"/><Relationship Id="rId37" Type="http://schemas.openxmlformats.org/officeDocument/2006/relationships/image" Target="../media/image28.svg"/><Relationship Id="rId40" Type="http://schemas.openxmlformats.org/officeDocument/2006/relationships/image" Target="../media/image32.svg"/><Relationship Id="rId45" Type="http://schemas.openxmlformats.org/officeDocument/2006/relationships/image" Target="../media/image30.svg"/><Relationship Id="rId53" Type="http://schemas.openxmlformats.org/officeDocument/2006/relationships/image" Target="../media/image57.png"/><Relationship Id="rId5" Type="http://schemas.openxmlformats.org/officeDocument/2006/relationships/image" Target="../media/image3.png"/><Relationship Id="rId10" Type="http://schemas.openxmlformats.org/officeDocument/2006/relationships/image" Target="../media/image8.svg"/><Relationship Id="rId19" Type="http://schemas.openxmlformats.org/officeDocument/2006/relationships/image" Target="../media/image14.svg"/><Relationship Id="rId31" Type="http://schemas.openxmlformats.org/officeDocument/2006/relationships/slide" Target="slide2.xml"/><Relationship Id="rId44" Type="http://schemas.openxmlformats.org/officeDocument/2006/relationships/image" Target="../media/image29.png"/><Relationship Id="rId52" Type="http://schemas.openxmlformats.org/officeDocument/2006/relationships/image" Target="../media/image40.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45.svg"/><Relationship Id="rId22" Type="http://schemas.openxmlformats.org/officeDocument/2006/relationships/image" Target="../media/image56.svg"/><Relationship Id="rId27" Type="http://schemas.openxmlformats.org/officeDocument/2006/relationships/image" Target="../media/image20.svg"/><Relationship Id="rId30" Type="http://schemas.openxmlformats.org/officeDocument/2006/relationships/image" Target="../media/image22.svg"/><Relationship Id="rId35" Type="http://schemas.openxmlformats.org/officeDocument/2006/relationships/image" Target="../media/image26.svg"/><Relationship Id="rId43" Type="http://schemas.openxmlformats.org/officeDocument/2006/relationships/slide" Target="slide19.xml"/><Relationship Id="rId48" Type="http://schemas.openxmlformats.org/officeDocument/2006/relationships/image" Target="../media/image34.svg"/><Relationship Id="rId8" Type="http://schemas.openxmlformats.org/officeDocument/2006/relationships/image" Target="../media/image6.svg"/><Relationship Id="rId51" Type="http://schemas.openxmlformats.org/officeDocument/2006/relationships/image" Target="../media/image39.png"/><Relationship Id="rId3" Type="http://schemas.openxmlformats.org/officeDocument/2006/relationships/image" Target="../media/image1.png"/><Relationship Id="rId12" Type="http://schemas.openxmlformats.org/officeDocument/2006/relationships/slide" Target="slide1.xml"/><Relationship Id="rId17" Type="http://schemas.openxmlformats.org/officeDocument/2006/relationships/image" Target="../media/image12.svg"/><Relationship Id="rId25" Type="http://schemas.openxmlformats.org/officeDocument/2006/relationships/slide" Target="slide14.xml"/><Relationship Id="rId33" Type="http://schemas.openxmlformats.org/officeDocument/2006/relationships/image" Target="../media/image24.svg"/><Relationship Id="rId38" Type="http://schemas.openxmlformats.org/officeDocument/2006/relationships/slide" Target="slide10.xml"/><Relationship Id="rId46" Type="http://schemas.openxmlformats.org/officeDocument/2006/relationships/slide" Target="slide17.xml"/><Relationship Id="rId20" Type="http://schemas.openxmlformats.org/officeDocument/2006/relationships/slide" Target="slide12.xml"/><Relationship Id="rId41"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4.svg"/><Relationship Id="rId15" Type="http://schemas.openxmlformats.org/officeDocument/2006/relationships/slide" Target="slide4.xml"/><Relationship Id="rId23" Type="http://schemas.openxmlformats.org/officeDocument/2006/relationships/image" Target="../media/image17.png"/><Relationship Id="rId28" Type="http://schemas.openxmlformats.org/officeDocument/2006/relationships/slide" Target="slide6.xml"/><Relationship Id="rId36" Type="http://schemas.openxmlformats.org/officeDocument/2006/relationships/image" Target="../media/image27.png"/><Relationship Id="rId49" Type="http://schemas.openxmlformats.org/officeDocument/2006/relationships/image" Target="../media/image37.png"/></Relationships>
</file>

<file path=ppt/slides/_rels/slide14.xml.rels><?xml version="1.0" encoding="UTF-8" standalone="yes"?>
<Relationships xmlns="http://schemas.openxmlformats.org/package/2006/relationships"><Relationship Id="rId13" Type="http://schemas.openxmlformats.org/officeDocument/2006/relationships/image" Target="../media/image44.png"/><Relationship Id="rId18" Type="http://schemas.openxmlformats.org/officeDocument/2006/relationships/image" Target="../media/image13.png"/><Relationship Id="rId26" Type="http://schemas.openxmlformats.org/officeDocument/2006/relationships/image" Target="../media/image9.png"/><Relationship Id="rId39" Type="http://schemas.openxmlformats.org/officeDocument/2006/relationships/image" Target="../media/image31.png"/><Relationship Id="rId21" Type="http://schemas.openxmlformats.org/officeDocument/2006/relationships/image" Target="../media/image58.png"/><Relationship Id="rId34" Type="http://schemas.openxmlformats.org/officeDocument/2006/relationships/image" Target="../media/image25.png"/><Relationship Id="rId42" Type="http://schemas.openxmlformats.org/officeDocument/2006/relationships/image" Target="../media/image36.svg"/><Relationship Id="rId47" Type="http://schemas.openxmlformats.org/officeDocument/2006/relationships/image" Target="../media/image33.png"/><Relationship Id="rId50" Type="http://schemas.openxmlformats.org/officeDocument/2006/relationships/image" Target="../media/image38.svg"/><Relationship Id="rId7" Type="http://schemas.openxmlformats.org/officeDocument/2006/relationships/image" Target="../media/image5.png"/><Relationship Id="rId2" Type="http://schemas.openxmlformats.org/officeDocument/2006/relationships/notesSlide" Target="../notesSlides/notesSlide14.xml"/><Relationship Id="rId16" Type="http://schemas.openxmlformats.org/officeDocument/2006/relationships/image" Target="../media/image11.png"/><Relationship Id="rId29" Type="http://schemas.openxmlformats.org/officeDocument/2006/relationships/image" Target="../media/image21.png"/><Relationship Id="rId11" Type="http://schemas.openxmlformats.org/officeDocument/2006/relationships/slide" Target="slide8.xml"/><Relationship Id="rId24" Type="http://schemas.openxmlformats.org/officeDocument/2006/relationships/image" Target="../media/image18.svg"/><Relationship Id="rId32" Type="http://schemas.openxmlformats.org/officeDocument/2006/relationships/image" Target="../media/image23.png"/><Relationship Id="rId37" Type="http://schemas.openxmlformats.org/officeDocument/2006/relationships/image" Target="../media/image28.svg"/><Relationship Id="rId40" Type="http://schemas.openxmlformats.org/officeDocument/2006/relationships/image" Target="../media/image32.svg"/><Relationship Id="rId45" Type="http://schemas.openxmlformats.org/officeDocument/2006/relationships/image" Target="../media/image30.svg"/><Relationship Id="rId5" Type="http://schemas.openxmlformats.org/officeDocument/2006/relationships/image" Target="../media/image3.png"/><Relationship Id="rId15" Type="http://schemas.openxmlformats.org/officeDocument/2006/relationships/slide" Target="slide4.xml"/><Relationship Id="rId23" Type="http://schemas.openxmlformats.org/officeDocument/2006/relationships/image" Target="../media/image17.png"/><Relationship Id="rId28" Type="http://schemas.openxmlformats.org/officeDocument/2006/relationships/slide" Target="slide6.xml"/><Relationship Id="rId36" Type="http://schemas.openxmlformats.org/officeDocument/2006/relationships/image" Target="../media/image27.png"/><Relationship Id="rId49" Type="http://schemas.openxmlformats.org/officeDocument/2006/relationships/image" Target="../media/image37.png"/><Relationship Id="rId10" Type="http://schemas.openxmlformats.org/officeDocument/2006/relationships/image" Target="../media/image8.svg"/><Relationship Id="rId19" Type="http://schemas.openxmlformats.org/officeDocument/2006/relationships/image" Target="../media/image14.svg"/><Relationship Id="rId31" Type="http://schemas.openxmlformats.org/officeDocument/2006/relationships/slide" Target="slide2.xml"/><Relationship Id="rId44" Type="http://schemas.openxmlformats.org/officeDocument/2006/relationships/image" Target="../media/image29.png"/><Relationship Id="rId52" Type="http://schemas.openxmlformats.org/officeDocument/2006/relationships/image" Target="../media/image40.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45.svg"/><Relationship Id="rId22" Type="http://schemas.openxmlformats.org/officeDocument/2006/relationships/image" Target="../media/image59.svg"/><Relationship Id="rId27" Type="http://schemas.openxmlformats.org/officeDocument/2006/relationships/image" Target="../media/image60.svg"/><Relationship Id="rId30" Type="http://schemas.openxmlformats.org/officeDocument/2006/relationships/image" Target="../media/image22.svg"/><Relationship Id="rId35" Type="http://schemas.openxmlformats.org/officeDocument/2006/relationships/image" Target="../media/image26.svg"/><Relationship Id="rId43" Type="http://schemas.openxmlformats.org/officeDocument/2006/relationships/slide" Target="slide19.xml"/><Relationship Id="rId48" Type="http://schemas.openxmlformats.org/officeDocument/2006/relationships/image" Target="../media/image34.svg"/><Relationship Id="rId8" Type="http://schemas.openxmlformats.org/officeDocument/2006/relationships/image" Target="../media/image6.svg"/><Relationship Id="rId51" Type="http://schemas.openxmlformats.org/officeDocument/2006/relationships/image" Target="../media/image39.png"/><Relationship Id="rId3" Type="http://schemas.openxmlformats.org/officeDocument/2006/relationships/image" Target="../media/image1.png"/><Relationship Id="rId12" Type="http://schemas.openxmlformats.org/officeDocument/2006/relationships/slide" Target="slide1.xml"/><Relationship Id="rId17" Type="http://schemas.openxmlformats.org/officeDocument/2006/relationships/image" Target="../media/image12.svg"/><Relationship Id="rId25" Type="http://schemas.openxmlformats.org/officeDocument/2006/relationships/slide" Target="slide14.xml"/><Relationship Id="rId33" Type="http://schemas.openxmlformats.org/officeDocument/2006/relationships/image" Target="../media/image24.svg"/><Relationship Id="rId38" Type="http://schemas.openxmlformats.org/officeDocument/2006/relationships/slide" Target="slide10.xml"/><Relationship Id="rId46" Type="http://schemas.openxmlformats.org/officeDocument/2006/relationships/slide" Target="slide17.xml"/><Relationship Id="rId20" Type="http://schemas.openxmlformats.org/officeDocument/2006/relationships/slide" Target="slide12.xml"/><Relationship Id="rId41"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4.svg"/></Relationships>
</file>

<file path=ppt/slides/_rels/slide15.xml.rels><?xml version="1.0" encoding="UTF-8" standalone="yes"?>
<Relationships xmlns="http://schemas.openxmlformats.org/package/2006/relationships"><Relationship Id="rId13" Type="http://schemas.openxmlformats.org/officeDocument/2006/relationships/image" Target="../media/image44.png"/><Relationship Id="rId18" Type="http://schemas.openxmlformats.org/officeDocument/2006/relationships/image" Target="../media/image13.png"/><Relationship Id="rId26" Type="http://schemas.openxmlformats.org/officeDocument/2006/relationships/image" Target="../media/image9.png"/><Relationship Id="rId39" Type="http://schemas.openxmlformats.org/officeDocument/2006/relationships/image" Target="../media/image31.png"/><Relationship Id="rId21" Type="http://schemas.openxmlformats.org/officeDocument/2006/relationships/image" Target="../media/image58.png"/><Relationship Id="rId34" Type="http://schemas.openxmlformats.org/officeDocument/2006/relationships/image" Target="../media/image25.png"/><Relationship Id="rId42" Type="http://schemas.openxmlformats.org/officeDocument/2006/relationships/image" Target="../media/image36.svg"/><Relationship Id="rId47" Type="http://schemas.openxmlformats.org/officeDocument/2006/relationships/image" Target="../media/image33.png"/><Relationship Id="rId50" Type="http://schemas.openxmlformats.org/officeDocument/2006/relationships/image" Target="../media/image38.svg"/><Relationship Id="rId7" Type="http://schemas.openxmlformats.org/officeDocument/2006/relationships/image" Target="../media/image5.png"/><Relationship Id="rId2" Type="http://schemas.openxmlformats.org/officeDocument/2006/relationships/notesSlide" Target="../notesSlides/notesSlide15.xml"/><Relationship Id="rId16" Type="http://schemas.openxmlformats.org/officeDocument/2006/relationships/image" Target="../media/image11.png"/><Relationship Id="rId29" Type="http://schemas.openxmlformats.org/officeDocument/2006/relationships/image" Target="../media/image21.png"/><Relationship Id="rId11" Type="http://schemas.openxmlformats.org/officeDocument/2006/relationships/slide" Target="slide8.xml"/><Relationship Id="rId24" Type="http://schemas.openxmlformats.org/officeDocument/2006/relationships/image" Target="../media/image18.svg"/><Relationship Id="rId32" Type="http://schemas.openxmlformats.org/officeDocument/2006/relationships/image" Target="../media/image23.png"/><Relationship Id="rId37" Type="http://schemas.openxmlformats.org/officeDocument/2006/relationships/image" Target="../media/image28.svg"/><Relationship Id="rId40" Type="http://schemas.openxmlformats.org/officeDocument/2006/relationships/image" Target="../media/image32.svg"/><Relationship Id="rId45" Type="http://schemas.openxmlformats.org/officeDocument/2006/relationships/image" Target="../media/image30.svg"/><Relationship Id="rId5" Type="http://schemas.openxmlformats.org/officeDocument/2006/relationships/image" Target="../media/image3.png"/><Relationship Id="rId15" Type="http://schemas.openxmlformats.org/officeDocument/2006/relationships/slide" Target="slide4.xml"/><Relationship Id="rId23" Type="http://schemas.openxmlformats.org/officeDocument/2006/relationships/image" Target="../media/image17.png"/><Relationship Id="rId28" Type="http://schemas.openxmlformats.org/officeDocument/2006/relationships/slide" Target="slide6.xml"/><Relationship Id="rId36" Type="http://schemas.openxmlformats.org/officeDocument/2006/relationships/image" Target="../media/image27.png"/><Relationship Id="rId49" Type="http://schemas.openxmlformats.org/officeDocument/2006/relationships/image" Target="../media/image37.png"/><Relationship Id="rId10" Type="http://schemas.openxmlformats.org/officeDocument/2006/relationships/image" Target="../media/image8.svg"/><Relationship Id="rId19" Type="http://schemas.openxmlformats.org/officeDocument/2006/relationships/image" Target="../media/image14.svg"/><Relationship Id="rId31" Type="http://schemas.openxmlformats.org/officeDocument/2006/relationships/slide" Target="slide2.xml"/><Relationship Id="rId44" Type="http://schemas.openxmlformats.org/officeDocument/2006/relationships/image" Target="../media/image29.png"/><Relationship Id="rId52" Type="http://schemas.openxmlformats.org/officeDocument/2006/relationships/image" Target="../media/image40.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45.svg"/><Relationship Id="rId22" Type="http://schemas.openxmlformats.org/officeDocument/2006/relationships/image" Target="../media/image59.svg"/><Relationship Id="rId27" Type="http://schemas.openxmlformats.org/officeDocument/2006/relationships/image" Target="../media/image60.svg"/><Relationship Id="rId30" Type="http://schemas.openxmlformats.org/officeDocument/2006/relationships/image" Target="../media/image22.svg"/><Relationship Id="rId35" Type="http://schemas.openxmlformats.org/officeDocument/2006/relationships/image" Target="../media/image26.svg"/><Relationship Id="rId43" Type="http://schemas.openxmlformats.org/officeDocument/2006/relationships/slide" Target="slide19.xml"/><Relationship Id="rId48" Type="http://schemas.openxmlformats.org/officeDocument/2006/relationships/image" Target="../media/image34.svg"/><Relationship Id="rId8" Type="http://schemas.openxmlformats.org/officeDocument/2006/relationships/image" Target="../media/image6.svg"/><Relationship Id="rId51" Type="http://schemas.openxmlformats.org/officeDocument/2006/relationships/image" Target="../media/image39.png"/><Relationship Id="rId3" Type="http://schemas.openxmlformats.org/officeDocument/2006/relationships/image" Target="../media/image1.png"/><Relationship Id="rId12" Type="http://schemas.openxmlformats.org/officeDocument/2006/relationships/slide" Target="slide1.xml"/><Relationship Id="rId17" Type="http://schemas.openxmlformats.org/officeDocument/2006/relationships/image" Target="../media/image12.svg"/><Relationship Id="rId25" Type="http://schemas.openxmlformats.org/officeDocument/2006/relationships/slide" Target="slide14.xml"/><Relationship Id="rId33" Type="http://schemas.openxmlformats.org/officeDocument/2006/relationships/image" Target="../media/image24.svg"/><Relationship Id="rId38" Type="http://schemas.openxmlformats.org/officeDocument/2006/relationships/slide" Target="slide10.xml"/><Relationship Id="rId46" Type="http://schemas.openxmlformats.org/officeDocument/2006/relationships/slide" Target="slide17.xml"/><Relationship Id="rId20" Type="http://schemas.openxmlformats.org/officeDocument/2006/relationships/slide" Target="slide12.xml"/><Relationship Id="rId41"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4.svg"/></Relationships>
</file>

<file path=ppt/slides/_rels/slide16.xml.rels><?xml version="1.0" encoding="UTF-8" standalone="yes"?>
<Relationships xmlns="http://schemas.openxmlformats.org/package/2006/relationships"><Relationship Id="rId13" Type="http://schemas.openxmlformats.org/officeDocument/2006/relationships/image" Target="../media/image44.png"/><Relationship Id="rId18" Type="http://schemas.openxmlformats.org/officeDocument/2006/relationships/image" Target="../media/image13.png"/><Relationship Id="rId26" Type="http://schemas.openxmlformats.org/officeDocument/2006/relationships/image" Target="../media/image9.png"/><Relationship Id="rId39" Type="http://schemas.openxmlformats.org/officeDocument/2006/relationships/image" Target="../media/image31.png"/><Relationship Id="rId21" Type="http://schemas.openxmlformats.org/officeDocument/2006/relationships/image" Target="../media/image58.png"/><Relationship Id="rId34" Type="http://schemas.openxmlformats.org/officeDocument/2006/relationships/image" Target="../media/image25.png"/><Relationship Id="rId42" Type="http://schemas.openxmlformats.org/officeDocument/2006/relationships/image" Target="../media/image36.svg"/><Relationship Id="rId47" Type="http://schemas.openxmlformats.org/officeDocument/2006/relationships/image" Target="../media/image33.png"/><Relationship Id="rId50" Type="http://schemas.openxmlformats.org/officeDocument/2006/relationships/image" Target="../media/image38.svg"/><Relationship Id="rId7" Type="http://schemas.openxmlformats.org/officeDocument/2006/relationships/image" Target="../media/image5.png"/><Relationship Id="rId2" Type="http://schemas.openxmlformats.org/officeDocument/2006/relationships/notesSlide" Target="../notesSlides/notesSlide16.xml"/><Relationship Id="rId16" Type="http://schemas.openxmlformats.org/officeDocument/2006/relationships/image" Target="../media/image11.png"/><Relationship Id="rId29" Type="http://schemas.openxmlformats.org/officeDocument/2006/relationships/image" Target="../media/image21.png"/><Relationship Id="rId11" Type="http://schemas.openxmlformats.org/officeDocument/2006/relationships/slide" Target="slide8.xml"/><Relationship Id="rId24" Type="http://schemas.openxmlformats.org/officeDocument/2006/relationships/image" Target="../media/image18.svg"/><Relationship Id="rId32" Type="http://schemas.openxmlformats.org/officeDocument/2006/relationships/image" Target="../media/image23.png"/><Relationship Id="rId37" Type="http://schemas.openxmlformats.org/officeDocument/2006/relationships/image" Target="../media/image28.svg"/><Relationship Id="rId40" Type="http://schemas.openxmlformats.org/officeDocument/2006/relationships/image" Target="../media/image32.svg"/><Relationship Id="rId45" Type="http://schemas.openxmlformats.org/officeDocument/2006/relationships/image" Target="../media/image30.svg"/><Relationship Id="rId5" Type="http://schemas.openxmlformats.org/officeDocument/2006/relationships/image" Target="../media/image3.png"/><Relationship Id="rId15" Type="http://schemas.openxmlformats.org/officeDocument/2006/relationships/slide" Target="slide4.xml"/><Relationship Id="rId23" Type="http://schemas.openxmlformats.org/officeDocument/2006/relationships/image" Target="../media/image17.png"/><Relationship Id="rId28" Type="http://schemas.openxmlformats.org/officeDocument/2006/relationships/slide" Target="slide6.xml"/><Relationship Id="rId36" Type="http://schemas.openxmlformats.org/officeDocument/2006/relationships/image" Target="../media/image27.png"/><Relationship Id="rId49" Type="http://schemas.openxmlformats.org/officeDocument/2006/relationships/image" Target="../media/image37.png"/><Relationship Id="rId10" Type="http://schemas.openxmlformats.org/officeDocument/2006/relationships/image" Target="../media/image8.svg"/><Relationship Id="rId19" Type="http://schemas.openxmlformats.org/officeDocument/2006/relationships/image" Target="../media/image14.svg"/><Relationship Id="rId31" Type="http://schemas.openxmlformats.org/officeDocument/2006/relationships/slide" Target="slide2.xml"/><Relationship Id="rId44" Type="http://schemas.openxmlformats.org/officeDocument/2006/relationships/image" Target="../media/image29.png"/><Relationship Id="rId52" Type="http://schemas.openxmlformats.org/officeDocument/2006/relationships/image" Target="../media/image40.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45.svg"/><Relationship Id="rId22" Type="http://schemas.openxmlformats.org/officeDocument/2006/relationships/image" Target="../media/image59.svg"/><Relationship Id="rId27" Type="http://schemas.openxmlformats.org/officeDocument/2006/relationships/image" Target="../media/image60.svg"/><Relationship Id="rId30" Type="http://schemas.openxmlformats.org/officeDocument/2006/relationships/image" Target="../media/image22.svg"/><Relationship Id="rId35" Type="http://schemas.openxmlformats.org/officeDocument/2006/relationships/image" Target="../media/image26.svg"/><Relationship Id="rId43" Type="http://schemas.openxmlformats.org/officeDocument/2006/relationships/slide" Target="slide19.xml"/><Relationship Id="rId48" Type="http://schemas.openxmlformats.org/officeDocument/2006/relationships/image" Target="../media/image34.svg"/><Relationship Id="rId8" Type="http://schemas.openxmlformats.org/officeDocument/2006/relationships/image" Target="../media/image6.svg"/><Relationship Id="rId51" Type="http://schemas.openxmlformats.org/officeDocument/2006/relationships/image" Target="../media/image39.png"/><Relationship Id="rId3" Type="http://schemas.openxmlformats.org/officeDocument/2006/relationships/image" Target="../media/image1.png"/><Relationship Id="rId12" Type="http://schemas.openxmlformats.org/officeDocument/2006/relationships/slide" Target="slide1.xml"/><Relationship Id="rId17" Type="http://schemas.openxmlformats.org/officeDocument/2006/relationships/image" Target="../media/image12.svg"/><Relationship Id="rId25" Type="http://schemas.openxmlformats.org/officeDocument/2006/relationships/slide" Target="slide14.xml"/><Relationship Id="rId33" Type="http://schemas.openxmlformats.org/officeDocument/2006/relationships/image" Target="../media/image24.svg"/><Relationship Id="rId38" Type="http://schemas.openxmlformats.org/officeDocument/2006/relationships/slide" Target="slide10.xml"/><Relationship Id="rId46" Type="http://schemas.openxmlformats.org/officeDocument/2006/relationships/slide" Target="slide17.xml"/><Relationship Id="rId20" Type="http://schemas.openxmlformats.org/officeDocument/2006/relationships/slide" Target="slide12.xml"/><Relationship Id="rId41"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4.svg"/></Relationships>
</file>

<file path=ppt/slides/_rels/slide17.xml.rels><?xml version="1.0" encoding="UTF-8" standalone="yes"?>
<Relationships xmlns="http://schemas.openxmlformats.org/package/2006/relationships"><Relationship Id="rId13" Type="http://schemas.openxmlformats.org/officeDocument/2006/relationships/image" Target="../media/image44.png"/><Relationship Id="rId18" Type="http://schemas.openxmlformats.org/officeDocument/2006/relationships/image" Target="../media/image13.png"/><Relationship Id="rId26" Type="http://schemas.openxmlformats.org/officeDocument/2006/relationships/image" Target="../media/image19.png"/><Relationship Id="rId39" Type="http://schemas.openxmlformats.org/officeDocument/2006/relationships/image" Target="../media/image31.png"/><Relationship Id="rId21" Type="http://schemas.openxmlformats.org/officeDocument/2006/relationships/image" Target="../media/image58.png"/><Relationship Id="rId34" Type="http://schemas.openxmlformats.org/officeDocument/2006/relationships/image" Target="../media/image25.png"/><Relationship Id="rId42" Type="http://schemas.openxmlformats.org/officeDocument/2006/relationships/image" Target="../media/image36.svg"/><Relationship Id="rId47" Type="http://schemas.openxmlformats.org/officeDocument/2006/relationships/image" Target="../media/image9.png"/><Relationship Id="rId50" Type="http://schemas.openxmlformats.org/officeDocument/2006/relationships/image" Target="../media/image37.png"/><Relationship Id="rId7" Type="http://schemas.openxmlformats.org/officeDocument/2006/relationships/image" Target="../media/image5.png"/><Relationship Id="rId2" Type="http://schemas.openxmlformats.org/officeDocument/2006/relationships/notesSlide" Target="../notesSlides/notesSlide17.xml"/><Relationship Id="rId16" Type="http://schemas.openxmlformats.org/officeDocument/2006/relationships/image" Target="../media/image11.png"/><Relationship Id="rId29" Type="http://schemas.openxmlformats.org/officeDocument/2006/relationships/image" Target="../media/image21.png"/><Relationship Id="rId11" Type="http://schemas.openxmlformats.org/officeDocument/2006/relationships/slide" Target="slide8.xml"/><Relationship Id="rId24" Type="http://schemas.openxmlformats.org/officeDocument/2006/relationships/image" Target="../media/image18.svg"/><Relationship Id="rId32" Type="http://schemas.openxmlformats.org/officeDocument/2006/relationships/image" Target="../media/image23.png"/><Relationship Id="rId37" Type="http://schemas.openxmlformats.org/officeDocument/2006/relationships/image" Target="../media/image28.svg"/><Relationship Id="rId40" Type="http://schemas.openxmlformats.org/officeDocument/2006/relationships/image" Target="../media/image32.svg"/><Relationship Id="rId45" Type="http://schemas.openxmlformats.org/officeDocument/2006/relationships/image" Target="../media/image30.svg"/><Relationship Id="rId53" Type="http://schemas.openxmlformats.org/officeDocument/2006/relationships/image" Target="../media/image40.svg"/><Relationship Id="rId5" Type="http://schemas.openxmlformats.org/officeDocument/2006/relationships/image" Target="../media/image3.png"/><Relationship Id="rId10" Type="http://schemas.openxmlformats.org/officeDocument/2006/relationships/image" Target="../media/image8.svg"/><Relationship Id="rId19" Type="http://schemas.openxmlformats.org/officeDocument/2006/relationships/image" Target="../media/image14.svg"/><Relationship Id="rId31" Type="http://schemas.openxmlformats.org/officeDocument/2006/relationships/slide" Target="slide2.xml"/><Relationship Id="rId44" Type="http://schemas.openxmlformats.org/officeDocument/2006/relationships/image" Target="../media/image29.png"/><Relationship Id="rId52" Type="http://schemas.openxmlformats.org/officeDocument/2006/relationships/image" Target="../media/image39.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45.svg"/><Relationship Id="rId22" Type="http://schemas.openxmlformats.org/officeDocument/2006/relationships/image" Target="../media/image59.svg"/><Relationship Id="rId27" Type="http://schemas.openxmlformats.org/officeDocument/2006/relationships/image" Target="../media/image20.svg"/><Relationship Id="rId30" Type="http://schemas.openxmlformats.org/officeDocument/2006/relationships/image" Target="../media/image22.svg"/><Relationship Id="rId35" Type="http://schemas.openxmlformats.org/officeDocument/2006/relationships/image" Target="../media/image26.svg"/><Relationship Id="rId43" Type="http://schemas.openxmlformats.org/officeDocument/2006/relationships/slide" Target="slide19.xml"/><Relationship Id="rId48" Type="http://schemas.openxmlformats.org/officeDocument/2006/relationships/image" Target="../media/image54.svg"/><Relationship Id="rId8" Type="http://schemas.openxmlformats.org/officeDocument/2006/relationships/image" Target="../media/image6.svg"/><Relationship Id="rId51" Type="http://schemas.openxmlformats.org/officeDocument/2006/relationships/image" Target="../media/image38.svg"/><Relationship Id="rId3" Type="http://schemas.openxmlformats.org/officeDocument/2006/relationships/image" Target="../media/image1.png"/><Relationship Id="rId12" Type="http://schemas.openxmlformats.org/officeDocument/2006/relationships/slide" Target="slide1.xml"/><Relationship Id="rId17" Type="http://schemas.openxmlformats.org/officeDocument/2006/relationships/image" Target="../media/image12.svg"/><Relationship Id="rId25" Type="http://schemas.openxmlformats.org/officeDocument/2006/relationships/slide" Target="slide14.xml"/><Relationship Id="rId33" Type="http://schemas.openxmlformats.org/officeDocument/2006/relationships/image" Target="../media/image24.svg"/><Relationship Id="rId38" Type="http://schemas.openxmlformats.org/officeDocument/2006/relationships/slide" Target="slide10.xml"/><Relationship Id="rId46" Type="http://schemas.openxmlformats.org/officeDocument/2006/relationships/slide" Target="slide17.xml"/><Relationship Id="rId20" Type="http://schemas.openxmlformats.org/officeDocument/2006/relationships/slide" Target="slide12.xml"/><Relationship Id="rId41"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4.svg"/><Relationship Id="rId15" Type="http://schemas.openxmlformats.org/officeDocument/2006/relationships/slide" Target="slide4.xml"/><Relationship Id="rId23" Type="http://schemas.openxmlformats.org/officeDocument/2006/relationships/image" Target="../media/image17.png"/><Relationship Id="rId28" Type="http://schemas.openxmlformats.org/officeDocument/2006/relationships/slide" Target="slide6.xml"/><Relationship Id="rId36" Type="http://schemas.openxmlformats.org/officeDocument/2006/relationships/image" Target="../media/image27.png"/><Relationship Id="rId49" Type="http://schemas.openxmlformats.org/officeDocument/2006/relationships/image" Target="../media/image61.svg"/></Relationships>
</file>

<file path=ppt/slides/_rels/slide18.xml.rels><?xml version="1.0" encoding="UTF-8" standalone="yes"?>
<Relationships xmlns="http://schemas.openxmlformats.org/package/2006/relationships"><Relationship Id="rId13" Type="http://schemas.openxmlformats.org/officeDocument/2006/relationships/image" Target="../media/image44.png"/><Relationship Id="rId18" Type="http://schemas.openxmlformats.org/officeDocument/2006/relationships/image" Target="../media/image13.png"/><Relationship Id="rId26" Type="http://schemas.openxmlformats.org/officeDocument/2006/relationships/image" Target="../media/image19.png"/><Relationship Id="rId39" Type="http://schemas.openxmlformats.org/officeDocument/2006/relationships/image" Target="../media/image31.png"/><Relationship Id="rId21" Type="http://schemas.openxmlformats.org/officeDocument/2006/relationships/image" Target="../media/image58.png"/><Relationship Id="rId34" Type="http://schemas.openxmlformats.org/officeDocument/2006/relationships/image" Target="../media/image25.png"/><Relationship Id="rId42" Type="http://schemas.openxmlformats.org/officeDocument/2006/relationships/image" Target="../media/image36.svg"/><Relationship Id="rId47" Type="http://schemas.openxmlformats.org/officeDocument/2006/relationships/image" Target="../media/image9.png"/><Relationship Id="rId50" Type="http://schemas.openxmlformats.org/officeDocument/2006/relationships/image" Target="../media/image37.png"/><Relationship Id="rId7" Type="http://schemas.openxmlformats.org/officeDocument/2006/relationships/image" Target="../media/image5.png"/><Relationship Id="rId2" Type="http://schemas.openxmlformats.org/officeDocument/2006/relationships/notesSlide" Target="../notesSlides/notesSlide18.xml"/><Relationship Id="rId16" Type="http://schemas.openxmlformats.org/officeDocument/2006/relationships/image" Target="../media/image11.png"/><Relationship Id="rId29" Type="http://schemas.openxmlformats.org/officeDocument/2006/relationships/image" Target="../media/image21.png"/><Relationship Id="rId11" Type="http://schemas.openxmlformats.org/officeDocument/2006/relationships/slide" Target="slide8.xml"/><Relationship Id="rId24" Type="http://schemas.openxmlformats.org/officeDocument/2006/relationships/image" Target="../media/image18.svg"/><Relationship Id="rId32" Type="http://schemas.openxmlformats.org/officeDocument/2006/relationships/image" Target="../media/image23.png"/><Relationship Id="rId37" Type="http://schemas.openxmlformats.org/officeDocument/2006/relationships/image" Target="../media/image28.svg"/><Relationship Id="rId40" Type="http://schemas.openxmlformats.org/officeDocument/2006/relationships/image" Target="../media/image32.svg"/><Relationship Id="rId45" Type="http://schemas.openxmlformats.org/officeDocument/2006/relationships/image" Target="../media/image30.svg"/><Relationship Id="rId53" Type="http://schemas.openxmlformats.org/officeDocument/2006/relationships/image" Target="../media/image40.svg"/><Relationship Id="rId5" Type="http://schemas.openxmlformats.org/officeDocument/2006/relationships/image" Target="../media/image3.png"/><Relationship Id="rId10" Type="http://schemas.openxmlformats.org/officeDocument/2006/relationships/image" Target="../media/image8.svg"/><Relationship Id="rId19" Type="http://schemas.openxmlformats.org/officeDocument/2006/relationships/image" Target="../media/image14.svg"/><Relationship Id="rId31" Type="http://schemas.openxmlformats.org/officeDocument/2006/relationships/slide" Target="slide2.xml"/><Relationship Id="rId44" Type="http://schemas.openxmlformats.org/officeDocument/2006/relationships/image" Target="../media/image29.png"/><Relationship Id="rId52" Type="http://schemas.openxmlformats.org/officeDocument/2006/relationships/image" Target="../media/image39.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45.svg"/><Relationship Id="rId22" Type="http://schemas.openxmlformats.org/officeDocument/2006/relationships/image" Target="../media/image59.svg"/><Relationship Id="rId27" Type="http://schemas.openxmlformats.org/officeDocument/2006/relationships/image" Target="../media/image20.svg"/><Relationship Id="rId30" Type="http://schemas.openxmlformats.org/officeDocument/2006/relationships/image" Target="../media/image22.svg"/><Relationship Id="rId35" Type="http://schemas.openxmlformats.org/officeDocument/2006/relationships/image" Target="../media/image26.svg"/><Relationship Id="rId43" Type="http://schemas.openxmlformats.org/officeDocument/2006/relationships/slide" Target="slide19.xml"/><Relationship Id="rId48" Type="http://schemas.openxmlformats.org/officeDocument/2006/relationships/image" Target="../media/image54.svg"/><Relationship Id="rId8" Type="http://schemas.openxmlformats.org/officeDocument/2006/relationships/image" Target="../media/image6.svg"/><Relationship Id="rId51" Type="http://schemas.openxmlformats.org/officeDocument/2006/relationships/image" Target="../media/image38.svg"/><Relationship Id="rId3" Type="http://schemas.openxmlformats.org/officeDocument/2006/relationships/image" Target="../media/image1.png"/><Relationship Id="rId12" Type="http://schemas.openxmlformats.org/officeDocument/2006/relationships/slide" Target="slide1.xml"/><Relationship Id="rId17" Type="http://schemas.openxmlformats.org/officeDocument/2006/relationships/image" Target="../media/image12.svg"/><Relationship Id="rId25" Type="http://schemas.openxmlformats.org/officeDocument/2006/relationships/slide" Target="slide14.xml"/><Relationship Id="rId33" Type="http://schemas.openxmlformats.org/officeDocument/2006/relationships/image" Target="../media/image24.svg"/><Relationship Id="rId38" Type="http://schemas.openxmlformats.org/officeDocument/2006/relationships/slide" Target="slide10.xml"/><Relationship Id="rId46" Type="http://schemas.openxmlformats.org/officeDocument/2006/relationships/slide" Target="slide17.xml"/><Relationship Id="rId20" Type="http://schemas.openxmlformats.org/officeDocument/2006/relationships/slide" Target="slide12.xml"/><Relationship Id="rId41"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4.svg"/><Relationship Id="rId15" Type="http://schemas.openxmlformats.org/officeDocument/2006/relationships/slide" Target="slide4.xml"/><Relationship Id="rId23" Type="http://schemas.openxmlformats.org/officeDocument/2006/relationships/image" Target="../media/image17.png"/><Relationship Id="rId28" Type="http://schemas.openxmlformats.org/officeDocument/2006/relationships/slide" Target="slide6.xml"/><Relationship Id="rId36" Type="http://schemas.openxmlformats.org/officeDocument/2006/relationships/image" Target="../media/image27.png"/><Relationship Id="rId49" Type="http://schemas.openxmlformats.org/officeDocument/2006/relationships/image" Target="../media/image61.svg"/></Relationships>
</file>

<file path=ppt/slides/_rels/slide19.xml.rels><?xml version="1.0" encoding="UTF-8" standalone="yes"?>
<Relationships xmlns="http://schemas.openxmlformats.org/package/2006/relationships"><Relationship Id="rId13" Type="http://schemas.openxmlformats.org/officeDocument/2006/relationships/image" Target="../media/image44.png"/><Relationship Id="rId18" Type="http://schemas.openxmlformats.org/officeDocument/2006/relationships/image" Target="../media/image13.png"/><Relationship Id="rId26" Type="http://schemas.openxmlformats.org/officeDocument/2006/relationships/image" Target="../media/image19.png"/><Relationship Id="rId39" Type="http://schemas.openxmlformats.org/officeDocument/2006/relationships/image" Target="../media/image31.png"/><Relationship Id="rId21" Type="http://schemas.openxmlformats.org/officeDocument/2006/relationships/image" Target="../media/image58.png"/><Relationship Id="rId34" Type="http://schemas.openxmlformats.org/officeDocument/2006/relationships/image" Target="../media/image25.png"/><Relationship Id="rId42" Type="http://schemas.openxmlformats.org/officeDocument/2006/relationships/image" Target="../media/image36.svg"/><Relationship Id="rId47" Type="http://schemas.openxmlformats.org/officeDocument/2006/relationships/image" Target="../media/image33.png"/><Relationship Id="rId50" Type="http://schemas.openxmlformats.org/officeDocument/2006/relationships/image" Target="../media/image38.svg"/><Relationship Id="rId7" Type="http://schemas.openxmlformats.org/officeDocument/2006/relationships/image" Target="../media/image5.png"/><Relationship Id="rId2" Type="http://schemas.openxmlformats.org/officeDocument/2006/relationships/notesSlide" Target="../notesSlides/notesSlide19.xml"/><Relationship Id="rId16" Type="http://schemas.openxmlformats.org/officeDocument/2006/relationships/image" Target="../media/image11.png"/><Relationship Id="rId29" Type="http://schemas.openxmlformats.org/officeDocument/2006/relationships/image" Target="../media/image21.png"/><Relationship Id="rId11" Type="http://schemas.openxmlformats.org/officeDocument/2006/relationships/slide" Target="slide8.xml"/><Relationship Id="rId24" Type="http://schemas.openxmlformats.org/officeDocument/2006/relationships/image" Target="../media/image18.svg"/><Relationship Id="rId32" Type="http://schemas.openxmlformats.org/officeDocument/2006/relationships/image" Target="../media/image23.png"/><Relationship Id="rId37" Type="http://schemas.openxmlformats.org/officeDocument/2006/relationships/image" Target="../media/image28.svg"/><Relationship Id="rId40" Type="http://schemas.openxmlformats.org/officeDocument/2006/relationships/image" Target="../media/image32.svg"/><Relationship Id="rId45" Type="http://schemas.openxmlformats.org/officeDocument/2006/relationships/image" Target="../media/image62.svg"/><Relationship Id="rId5" Type="http://schemas.openxmlformats.org/officeDocument/2006/relationships/image" Target="../media/image3.png"/><Relationship Id="rId15" Type="http://schemas.openxmlformats.org/officeDocument/2006/relationships/slide" Target="slide4.xml"/><Relationship Id="rId23" Type="http://schemas.openxmlformats.org/officeDocument/2006/relationships/image" Target="../media/image17.png"/><Relationship Id="rId28" Type="http://schemas.openxmlformats.org/officeDocument/2006/relationships/slide" Target="slide6.xml"/><Relationship Id="rId36" Type="http://schemas.openxmlformats.org/officeDocument/2006/relationships/image" Target="../media/image27.png"/><Relationship Id="rId49" Type="http://schemas.openxmlformats.org/officeDocument/2006/relationships/image" Target="../media/image37.png"/><Relationship Id="rId10" Type="http://schemas.openxmlformats.org/officeDocument/2006/relationships/image" Target="../media/image8.svg"/><Relationship Id="rId19" Type="http://schemas.openxmlformats.org/officeDocument/2006/relationships/image" Target="../media/image14.svg"/><Relationship Id="rId31" Type="http://schemas.openxmlformats.org/officeDocument/2006/relationships/slide" Target="slide2.xml"/><Relationship Id="rId44" Type="http://schemas.openxmlformats.org/officeDocument/2006/relationships/image" Target="../media/image9.png"/><Relationship Id="rId52" Type="http://schemas.openxmlformats.org/officeDocument/2006/relationships/image" Target="../media/image40.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45.svg"/><Relationship Id="rId22" Type="http://schemas.openxmlformats.org/officeDocument/2006/relationships/image" Target="../media/image59.svg"/><Relationship Id="rId27" Type="http://schemas.openxmlformats.org/officeDocument/2006/relationships/image" Target="../media/image20.svg"/><Relationship Id="rId30" Type="http://schemas.openxmlformats.org/officeDocument/2006/relationships/image" Target="../media/image22.svg"/><Relationship Id="rId35" Type="http://schemas.openxmlformats.org/officeDocument/2006/relationships/image" Target="../media/image26.svg"/><Relationship Id="rId43" Type="http://schemas.openxmlformats.org/officeDocument/2006/relationships/slide" Target="slide19.xml"/><Relationship Id="rId48" Type="http://schemas.openxmlformats.org/officeDocument/2006/relationships/image" Target="../media/image34.svg"/><Relationship Id="rId8" Type="http://schemas.openxmlformats.org/officeDocument/2006/relationships/image" Target="../media/image6.svg"/><Relationship Id="rId51" Type="http://schemas.openxmlformats.org/officeDocument/2006/relationships/image" Target="../media/image39.png"/><Relationship Id="rId3" Type="http://schemas.openxmlformats.org/officeDocument/2006/relationships/image" Target="../media/image1.png"/><Relationship Id="rId12" Type="http://schemas.openxmlformats.org/officeDocument/2006/relationships/slide" Target="slide1.xml"/><Relationship Id="rId17" Type="http://schemas.openxmlformats.org/officeDocument/2006/relationships/image" Target="../media/image12.svg"/><Relationship Id="rId25" Type="http://schemas.openxmlformats.org/officeDocument/2006/relationships/slide" Target="slide14.xml"/><Relationship Id="rId33" Type="http://schemas.openxmlformats.org/officeDocument/2006/relationships/image" Target="../media/image24.svg"/><Relationship Id="rId38" Type="http://schemas.openxmlformats.org/officeDocument/2006/relationships/slide" Target="slide10.xml"/><Relationship Id="rId46" Type="http://schemas.openxmlformats.org/officeDocument/2006/relationships/slide" Target="slide17.xml"/><Relationship Id="rId20" Type="http://schemas.openxmlformats.org/officeDocument/2006/relationships/slide" Target="slide12.xml"/><Relationship Id="rId41"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4.svg"/></Relationships>
</file>

<file path=ppt/slides/_rels/slide2.xml.rels><?xml version="1.0" encoding="UTF-8" standalone="yes"?>
<Relationships xmlns="http://schemas.openxmlformats.org/package/2006/relationships"><Relationship Id="rId13" Type="http://schemas.openxmlformats.org/officeDocument/2006/relationships/image" Target="../media/image44.png"/><Relationship Id="rId18" Type="http://schemas.openxmlformats.org/officeDocument/2006/relationships/image" Target="../media/image13.png"/><Relationship Id="rId26" Type="http://schemas.openxmlformats.org/officeDocument/2006/relationships/image" Target="../media/image19.png"/><Relationship Id="rId39" Type="http://schemas.openxmlformats.org/officeDocument/2006/relationships/image" Target="../media/image36.svg"/><Relationship Id="rId21" Type="http://schemas.openxmlformats.org/officeDocument/2006/relationships/image" Target="../media/image15.png"/><Relationship Id="rId34" Type="http://schemas.openxmlformats.org/officeDocument/2006/relationships/image" Target="../media/image25.png"/><Relationship Id="rId42" Type="http://schemas.openxmlformats.org/officeDocument/2006/relationships/image" Target="../media/image30.svg"/><Relationship Id="rId47" Type="http://schemas.openxmlformats.org/officeDocument/2006/relationships/image" Target="../media/image34.svg"/><Relationship Id="rId50" Type="http://schemas.openxmlformats.org/officeDocument/2006/relationships/image" Target="../media/image39.png"/><Relationship Id="rId7" Type="http://schemas.openxmlformats.org/officeDocument/2006/relationships/image" Target="../media/image5.png"/><Relationship Id="rId2" Type="http://schemas.openxmlformats.org/officeDocument/2006/relationships/notesSlide" Target="../notesSlides/notesSlide2.xml"/><Relationship Id="rId16" Type="http://schemas.openxmlformats.org/officeDocument/2006/relationships/image" Target="../media/image11.png"/><Relationship Id="rId29" Type="http://schemas.openxmlformats.org/officeDocument/2006/relationships/image" Target="../media/image21.png"/><Relationship Id="rId11" Type="http://schemas.openxmlformats.org/officeDocument/2006/relationships/slide" Target="slide8.xml"/><Relationship Id="rId24" Type="http://schemas.openxmlformats.org/officeDocument/2006/relationships/image" Target="../media/image18.svg"/><Relationship Id="rId32" Type="http://schemas.openxmlformats.org/officeDocument/2006/relationships/image" Target="../media/image9.png"/><Relationship Id="rId37" Type="http://schemas.openxmlformats.org/officeDocument/2006/relationships/image" Target="../media/image28.svg"/><Relationship Id="rId40" Type="http://schemas.openxmlformats.org/officeDocument/2006/relationships/slide" Target="slide19.xml"/><Relationship Id="rId45" Type="http://schemas.openxmlformats.org/officeDocument/2006/relationships/image" Target="../media/image32.svg"/><Relationship Id="rId53" Type="http://schemas.openxmlformats.org/officeDocument/2006/relationships/image" Target="../media/image42.png"/><Relationship Id="rId5" Type="http://schemas.openxmlformats.org/officeDocument/2006/relationships/image" Target="../media/image3.png"/><Relationship Id="rId10" Type="http://schemas.openxmlformats.org/officeDocument/2006/relationships/image" Target="../media/image8.svg"/><Relationship Id="rId19" Type="http://schemas.openxmlformats.org/officeDocument/2006/relationships/image" Target="../media/image14.svg"/><Relationship Id="rId31" Type="http://schemas.openxmlformats.org/officeDocument/2006/relationships/slide" Target="slide2.xml"/><Relationship Id="rId44" Type="http://schemas.openxmlformats.org/officeDocument/2006/relationships/image" Target="../media/image31.png"/><Relationship Id="rId52" Type="http://schemas.openxmlformats.org/officeDocument/2006/relationships/slide" Target="slide10.xml"/><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45.svg"/><Relationship Id="rId22" Type="http://schemas.openxmlformats.org/officeDocument/2006/relationships/image" Target="../media/image16.svg"/><Relationship Id="rId27" Type="http://schemas.openxmlformats.org/officeDocument/2006/relationships/image" Target="../media/image20.svg"/><Relationship Id="rId30" Type="http://schemas.openxmlformats.org/officeDocument/2006/relationships/image" Target="../media/image22.svg"/><Relationship Id="rId35" Type="http://schemas.openxmlformats.org/officeDocument/2006/relationships/image" Target="../media/image26.svg"/><Relationship Id="rId43" Type="http://schemas.openxmlformats.org/officeDocument/2006/relationships/slide" Target="slide17.xml"/><Relationship Id="rId48" Type="http://schemas.openxmlformats.org/officeDocument/2006/relationships/image" Target="../media/image37.png"/><Relationship Id="rId8" Type="http://schemas.openxmlformats.org/officeDocument/2006/relationships/image" Target="../media/image6.svg"/><Relationship Id="rId51" Type="http://schemas.openxmlformats.org/officeDocument/2006/relationships/image" Target="../media/image40.svg"/><Relationship Id="rId3" Type="http://schemas.openxmlformats.org/officeDocument/2006/relationships/image" Target="../media/image1.png"/><Relationship Id="rId12" Type="http://schemas.openxmlformats.org/officeDocument/2006/relationships/slide" Target="slide1.xml"/><Relationship Id="rId17" Type="http://schemas.openxmlformats.org/officeDocument/2006/relationships/image" Target="../media/image12.svg"/><Relationship Id="rId25" Type="http://schemas.openxmlformats.org/officeDocument/2006/relationships/slide" Target="slide14.xml"/><Relationship Id="rId33" Type="http://schemas.openxmlformats.org/officeDocument/2006/relationships/image" Target="../media/image46.svg"/><Relationship Id="rId38" Type="http://schemas.openxmlformats.org/officeDocument/2006/relationships/image" Target="../media/image35.png"/><Relationship Id="rId46" Type="http://schemas.openxmlformats.org/officeDocument/2006/relationships/image" Target="../media/image33.png"/><Relationship Id="rId20" Type="http://schemas.openxmlformats.org/officeDocument/2006/relationships/slide" Target="slide12.xml"/><Relationship Id="rId41" Type="http://schemas.openxmlformats.org/officeDocument/2006/relationships/image" Target="../media/image29.png"/><Relationship Id="rId54" Type="http://schemas.openxmlformats.org/officeDocument/2006/relationships/image" Target="../media/image43.svg"/><Relationship Id="rId1" Type="http://schemas.openxmlformats.org/officeDocument/2006/relationships/slideLayout" Target="../slideLayouts/slideLayout7.xml"/><Relationship Id="rId6" Type="http://schemas.openxmlformats.org/officeDocument/2006/relationships/image" Target="../media/image4.svg"/><Relationship Id="rId15" Type="http://schemas.openxmlformats.org/officeDocument/2006/relationships/slide" Target="slide4.xml"/><Relationship Id="rId23" Type="http://schemas.openxmlformats.org/officeDocument/2006/relationships/image" Target="../media/image17.png"/><Relationship Id="rId28" Type="http://schemas.openxmlformats.org/officeDocument/2006/relationships/slide" Target="slide6.xml"/><Relationship Id="rId36" Type="http://schemas.openxmlformats.org/officeDocument/2006/relationships/image" Target="../media/image27.png"/><Relationship Id="rId49" Type="http://schemas.openxmlformats.org/officeDocument/2006/relationships/image" Target="../media/image38.svg"/></Relationships>
</file>

<file path=ppt/slides/_rels/slide3.xml.rels><?xml version="1.0" encoding="UTF-8" standalone="yes"?>
<Relationships xmlns="http://schemas.openxmlformats.org/package/2006/relationships"><Relationship Id="rId13" Type="http://schemas.openxmlformats.org/officeDocument/2006/relationships/image" Target="../media/image44.png"/><Relationship Id="rId18" Type="http://schemas.openxmlformats.org/officeDocument/2006/relationships/image" Target="../media/image13.png"/><Relationship Id="rId26" Type="http://schemas.openxmlformats.org/officeDocument/2006/relationships/image" Target="../media/image19.png"/><Relationship Id="rId39" Type="http://schemas.openxmlformats.org/officeDocument/2006/relationships/image" Target="../media/image36.svg"/><Relationship Id="rId21" Type="http://schemas.openxmlformats.org/officeDocument/2006/relationships/image" Target="../media/image15.png"/><Relationship Id="rId34" Type="http://schemas.openxmlformats.org/officeDocument/2006/relationships/image" Target="../media/image25.png"/><Relationship Id="rId42" Type="http://schemas.openxmlformats.org/officeDocument/2006/relationships/image" Target="../media/image30.svg"/><Relationship Id="rId47" Type="http://schemas.openxmlformats.org/officeDocument/2006/relationships/image" Target="../media/image34.svg"/><Relationship Id="rId50" Type="http://schemas.openxmlformats.org/officeDocument/2006/relationships/image" Target="../media/image39.png"/><Relationship Id="rId7" Type="http://schemas.openxmlformats.org/officeDocument/2006/relationships/image" Target="../media/image5.png"/><Relationship Id="rId2" Type="http://schemas.openxmlformats.org/officeDocument/2006/relationships/notesSlide" Target="../notesSlides/notesSlide3.xml"/><Relationship Id="rId16" Type="http://schemas.openxmlformats.org/officeDocument/2006/relationships/image" Target="../media/image9.png"/><Relationship Id="rId29" Type="http://schemas.openxmlformats.org/officeDocument/2006/relationships/image" Target="../media/image21.png"/><Relationship Id="rId11" Type="http://schemas.openxmlformats.org/officeDocument/2006/relationships/slide" Target="slide8.xml"/><Relationship Id="rId24" Type="http://schemas.openxmlformats.org/officeDocument/2006/relationships/image" Target="../media/image18.svg"/><Relationship Id="rId32" Type="http://schemas.openxmlformats.org/officeDocument/2006/relationships/image" Target="../media/image23.png"/><Relationship Id="rId37" Type="http://schemas.openxmlformats.org/officeDocument/2006/relationships/image" Target="../media/image28.svg"/><Relationship Id="rId40" Type="http://schemas.openxmlformats.org/officeDocument/2006/relationships/slide" Target="slide19.xml"/><Relationship Id="rId45" Type="http://schemas.openxmlformats.org/officeDocument/2006/relationships/image" Target="../media/image32.svg"/><Relationship Id="rId53" Type="http://schemas.openxmlformats.org/officeDocument/2006/relationships/image" Target="../media/image43.svg"/><Relationship Id="rId5" Type="http://schemas.openxmlformats.org/officeDocument/2006/relationships/image" Target="../media/image3.png"/><Relationship Id="rId10" Type="http://schemas.openxmlformats.org/officeDocument/2006/relationships/image" Target="../media/image8.svg"/><Relationship Id="rId19" Type="http://schemas.openxmlformats.org/officeDocument/2006/relationships/image" Target="../media/image14.svg"/><Relationship Id="rId31" Type="http://schemas.openxmlformats.org/officeDocument/2006/relationships/slide" Target="slide2.xml"/><Relationship Id="rId44" Type="http://schemas.openxmlformats.org/officeDocument/2006/relationships/image" Target="../media/image31.png"/><Relationship Id="rId52" Type="http://schemas.openxmlformats.org/officeDocument/2006/relationships/image" Target="../media/image42.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45.svg"/><Relationship Id="rId22" Type="http://schemas.openxmlformats.org/officeDocument/2006/relationships/image" Target="../media/image16.svg"/><Relationship Id="rId27" Type="http://schemas.openxmlformats.org/officeDocument/2006/relationships/image" Target="../media/image20.svg"/><Relationship Id="rId30" Type="http://schemas.openxmlformats.org/officeDocument/2006/relationships/image" Target="../media/image22.svg"/><Relationship Id="rId35" Type="http://schemas.openxmlformats.org/officeDocument/2006/relationships/image" Target="../media/image26.svg"/><Relationship Id="rId43" Type="http://schemas.openxmlformats.org/officeDocument/2006/relationships/slide" Target="slide17.xml"/><Relationship Id="rId48" Type="http://schemas.openxmlformats.org/officeDocument/2006/relationships/image" Target="../media/image37.png"/><Relationship Id="rId8" Type="http://schemas.openxmlformats.org/officeDocument/2006/relationships/image" Target="../media/image6.svg"/><Relationship Id="rId51" Type="http://schemas.openxmlformats.org/officeDocument/2006/relationships/image" Target="../media/image40.svg"/><Relationship Id="rId3" Type="http://schemas.openxmlformats.org/officeDocument/2006/relationships/image" Target="../media/image1.png"/><Relationship Id="rId12" Type="http://schemas.openxmlformats.org/officeDocument/2006/relationships/slide" Target="slide1.xml"/><Relationship Id="rId17" Type="http://schemas.openxmlformats.org/officeDocument/2006/relationships/image" Target="../media/image47.svg"/><Relationship Id="rId25" Type="http://schemas.openxmlformats.org/officeDocument/2006/relationships/slide" Target="slide14.xml"/><Relationship Id="rId33" Type="http://schemas.openxmlformats.org/officeDocument/2006/relationships/image" Target="../media/image24.svg"/><Relationship Id="rId38" Type="http://schemas.openxmlformats.org/officeDocument/2006/relationships/image" Target="../media/image35.png"/><Relationship Id="rId46" Type="http://schemas.openxmlformats.org/officeDocument/2006/relationships/image" Target="../media/image33.png"/><Relationship Id="rId20" Type="http://schemas.openxmlformats.org/officeDocument/2006/relationships/slide" Target="slide12.xml"/><Relationship Id="rId41"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4.svg"/><Relationship Id="rId15" Type="http://schemas.openxmlformats.org/officeDocument/2006/relationships/slide" Target="slide4.xml"/><Relationship Id="rId23" Type="http://schemas.openxmlformats.org/officeDocument/2006/relationships/image" Target="../media/image17.png"/><Relationship Id="rId28" Type="http://schemas.openxmlformats.org/officeDocument/2006/relationships/slide" Target="slide6.xml"/><Relationship Id="rId36" Type="http://schemas.openxmlformats.org/officeDocument/2006/relationships/image" Target="../media/image27.png"/><Relationship Id="rId49" Type="http://schemas.openxmlformats.org/officeDocument/2006/relationships/image" Target="../media/image38.svg"/></Relationships>
</file>

<file path=ppt/slides/_rels/slide4.xml.rels><?xml version="1.0" encoding="UTF-8" standalone="yes"?>
<Relationships xmlns="http://schemas.openxmlformats.org/package/2006/relationships"><Relationship Id="rId13" Type="http://schemas.openxmlformats.org/officeDocument/2006/relationships/image" Target="../media/image44.png"/><Relationship Id="rId18" Type="http://schemas.openxmlformats.org/officeDocument/2006/relationships/image" Target="../media/image13.png"/><Relationship Id="rId26" Type="http://schemas.openxmlformats.org/officeDocument/2006/relationships/image" Target="../media/image19.png"/><Relationship Id="rId39" Type="http://schemas.openxmlformats.org/officeDocument/2006/relationships/image" Target="../media/image36.svg"/><Relationship Id="rId21" Type="http://schemas.openxmlformats.org/officeDocument/2006/relationships/image" Target="../media/image15.png"/><Relationship Id="rId34" Type="http://schemas.openxmlformats.org/officeDocument/2006/relationships/image" Target="../media/image25.png"/><Relationship Id="rId42" Type="http://schemas.openxmlformats.org/officeDocument/2006/relationships/image" Target="../media/image30.svg"/><Relationship Id="rId47" Type="http://schemas.openxmlformats.org/officeDocument/2006/relationships/image" Target="../media/image34.svg"/><Relationship Id="rId50" Type="http://schemas.openxmlformats.org/officeDocument/2006/relationships/image" Target="../media/image39.png"/><Relationship Id="rId55" Type="http://schemas.openxmlformats.org/officeDocument/2006/relationships/image" Target="../media/image43.svg"/><Relationship Id="rId7" Type="http://schemas.openxmlformats.org/officeDocument/2006/relationships/image" Target="../media/image5.png"/><Relationship Id="rId2" Type="http://schemas.openxmlformats.org/officeDocument/2006/relationships/notesSlide" Target="../notesSlides/notesSlide4.xml"/><Relationship Id="rId16" Type="http://schemas.openxmlformats.org/officeDocument/2006/relationships/image" Target="../media/image9.png"/><Relationship Id="rId29" Type="http://schemas.openxmlformats.org/officeDocument/2006/relationships/image" Target="../media/image21.png"/><Relationship Id="rId11" Type="http://schemas.openxmlformats.org/officeDocument/2006/relationships/slide" Target="slide8.xml"/><Relationship Id="rId24" Type="http://schemas.openxmlformats.org/officeDocument/2006/relationships/image" Target="../media/image18.svg"/><Relationship Id="rId32" Type="http://schemas.openxmlformats.org/officeDocument/2006/relationships/image" Target="../media/image23.png"/><Relationship Id="rId37" Type="http://schemas.openxmlformats.org/officeDocument/2006/relationships/image" Target="../media/image28.svg"/><Relationship Id="rId40" Type="http://schemas.openxmlformats.org/officeDocument/2006/relationships/slide" Target="slide19.xml"/><Relationship Id="rId45" Type="http://schemas.openxmlformats.org/officeDocument/2006/relationships/image" Target="../media/image32.svg"/><Relationship Id="rId53" Type="http://schemas.openxmlformats.org/officeDocument/2006/relationships/image" Target="../media/image49.svg"/><Relationship Id="rId5" Type="http://schemas.openxmlformats.org/officeDocument/2006/relationships/image" Target="../media/image3.png"/><Relationship Id="rId10" Type="http://schemas.openxmlformats.org/officeDocument/2006/relationships/image" Target="../media/image8.svg"/><Relationship Id="rId19" Type="http://schemas.openxmlformats.org/officeDocument/2006/relationships/image" Target="../media/image14.svg"/><Relationship Id="rId31" Type="http://schemas.openxmlformats.org/officeDocument/2006/relationships/slide" Target="slide2.xml"/><Relationship Id="rId44" Type="http://schemas.openxmlformats.org/officeDocument/2006/relationships/image" Target="../media/image31.png"/><Relationship Id="rId52" Type="http://schemas.openxmlformats.org/officeDocument/2006/relationships/image" Target="../media/image48.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45.svg"/><Relationship Id="rId22" Type="http://schemas.openxmlformats.org/officeDocument/2006/relationships/image" Target="../media/image16.svg"/><Relationship Id="rId27" Type="http://schemas.openxmlformats.org/officeDocument/2006/relationships/image" Target="../media/image20.svg"/><Relationship Id="rId30" Type="http://schemas.openxmlformats.org/officeDocument/2006/relationships/image" Target="../media/image22.svg"/><Relationship Id="rId35" Type="http://schemas.openxmlformats.org/officeDocument/2006/relationships/image" Target="../media/image26.svg"/><Relationship Id="rId43" Type="http://schemas.openxmlformats.org/officeDocument/2006/relationships/slide" Target="slide17.xml"/><Relationship Id="rId48" Type="http://schemas.openxmlformats.org/officeDocument/2006/relationships/image" Target="../media/image37.png"/><Relationship Id="rId8" Type="http://schemas.openxmlformats.org/officeDocument/2006/relationships/image" Target="../media/image6.svg"/><Relationship Id="rId51" Type="http://schemas.openxmlformats.org/officeDocument/2006/relationships/image" Target="../media/image40.svg"/><Relationship Id="rId3" Type="http://schemas.openxmlformats.org/officeDocument/2006/relationships/image" Target="../media/image1.png"/><Relationship Id="rId12" Type="http://schemas.openxmlformats.org/officeDocument/2006/relationships/slide" Target="slide1.xml"/><Relationship Id="rId17" Type="http://schemas.openxmlformats.org/officeDocument/2006/relationships/image" Target="../media/image47.svg"/><Relationship Id="rId25" Type="http://schemas.openxmlformats.org/officeDocument/2006/relationships/slide" Target="slide14.xml"/><Relationship Id="rId33" Type="http://schemas.openxmlformats.org/officeDocument/2006/relationships/image" Target="../media/image24.svg"/><Relationship Id="rId38" Type="http://schemas.openxmlformats.org/officeDocument/2006/relationships/image" Target="../media/image35.png"/><Relationship Id="rId46" Type="http://schemas.openxmlformats.org/officeDocument/2006/relationships/image" Target="../media/image33.png"/><Relationship Id="rId20" Type="http://schemas.openxmlformats.org/officeDocument/2006/relationships/slide" Target="slide12.xml"/><Relationship Id="rId41" Type="http://schemas.openxmlformats.org/officeDocument/2006/relationships/image" Target="../media/image29.png"/><Relationship Id="rId54"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svg"/><Relationship Id="rId15" Type="http://schemas.openxmlformats.org/officeDocument/2006/relationships/slide" Target="slide4.xml"/><Relationship Id="rId23" Type="http://schemas.openxmlformats.org/officeDocument/2006/relationships/image" Target="../media/image17.png"/><Relationship Id="rId28" Type="http://schemas.openxmlformats.org/officeDocument/2006/relationships/slide" Target="slide6.xml"/><Relationship Id="rId36" Type="http://schemas.openxmlformats.org/officeDocument/2006/relationships/image" Target="../media/image27.png"/><Relationship Id="rId49" Type="http://schemas.openxmlformats.org/officeDocument/2006/relationships/image" Target="../media/image38.svg"/></Relationships>
</file>

<file path=ppt/slides/_rels/slide5.xml.rels><?xml version="1.0" encoding="UTF-8" standalone="yes"?>
<Relationships xmlns="http://schemas.openxmlformats.org/package/2006/relationships"><Relationship Id="rId13" Type="http://schemas.openxmlformats.org/officeDocument/2006/relationships/image" Target="../media/image44.png"/><Relationship Id="rId18" Type="http://schemas.openxmlformats.org/officeDocument/2006/relationships/image" Target="../media/image13.png"/><Relationship Id="rId26" Type="http://schemas.openxmlformats.org/officeDocument/2006/relationships/image" Target="../media/image19.png"/><Relationship Id="rId39" Type="http://schemas.openxmlformats.org/officeDocument/2006/relationships/image" Target="../media/image36.svg"/><Relationship Id="rId21" Type="http://schemas.openxmlformats.org/officeDocument/2006/relationships/image" Target="../media/image15.png"/><Relationship Id="rId34" Type="http://schemas.openxmlformats.org/officeDocument/2006/relationships/image" Target="../media/image25.png"/><Relationship Id="rId42" Type="http://schemas.openxmlformats.org/officeDocument/2006/relationships/image" Target="../media/image30.svg"/><Relationship Id="rId47" Type="http://schemas.openxmlformats.org/officeDocument/2006/relationships/image" Target="../media/image34.svg"/><Relationship Id="rId50" Type="http://schemas.openxmlformats.org/officeDocument/2006/relationships/image" Target="../media/image39.png"/><Relationship Id="rId7" Type="http://schemas.openxmlformats.org/officeDocument/2006/relationships/image" Target="../media/image5.png"/><Relationship Id="rId2" Type="http://schemas.openxmlformats.org/officeDocument/2006/relationships/notesSlide" Target="../notesSlides/notesSlide5.xml"/><Relationship Id="rId16" Type="http://schemas.openxmlformats.org/officeDocument/2006/relationships/image" Target="../media/image11.png"/><Relationship Id="rId29" Type="http://schemas.openxmlformats.org/officeDocument/2006/relationships/image" Target="../media/image9.png"/><Relationship Id="rId11" Type="http://schemas.openxmlformats.org/officeDocument/2006/relationships/slide" Target="slide8.xml"/><Relationship Id="rId24" Type="http://schemas.openxmlformats.org/officeDocument/2006/relationships/image" Target="../media/image18.svg"/><Relationship Id="rId32" Type="http://schemas.openxmlformats.org/officeDocument/2006/relationships/image" Target="../media/image23.png"/><Relationship Id="rId37" Type="http://schemas.openxmlformats.org/officeDocument/2006/relationships/image" Target="../media/image28.svg"/><Relationship Id="rId40" Type="http://schemas.openxmlformats.org/officeDocument/2006/relationships/slide" Target="slide19.xml"/><Relationship Id="rId45" Type="http://schemas.openxmlformats.org/officeDocument/2006/relationships/image" Target="../media/image32.svg"/><Relationship Id="rId53" Type="http://schemas.openxmlformats.org/officeDocument/2006/relationships/image" Target="../media/image43.svg"/><Relationship Id="rId5" Type="http://schemas.openxmlformats.org/officeDocument/2006/relationships/image" Target="../media/image3.png"/><Relationship Id="rId10" Type="http://schemas.openxmlformats.org/officeDocument/2006/relationships/image" Target="../media/image8.svg"/><Relationship Id="rId19" Type="http://schemas.openxmlformats.org/officeDocument/2006/relationships/image" Target="../media/image14.svg"/><Relationship Id="rId31" Type="http://schemas.openxmlformats.org/officeDocument/2006/relationships/slide" Target="slide2.xml"/><Relationship Id="rId44" Type="http://schemas.openxmlformats.org/officeDocument/2006/relationships/image" Target="../media/image31.png"/><Relationship Id="rId52" Type="http://schemas.openxmlformats.org/officeDocument/2006/relationships/image" Target="../media/image42.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45.svg"/><Relationship Id="rId22" Type="http://schemas.openxmlformats.org/officeDocument/2006/relationships/image" Target="../media/image16.svg"/><Relationship Id="rId27" Type="http://schemas.openxmlformats.org/officeDocument/2006/relationships/image" Target="../media/image20.svg"/><Relationship Id="rId30" Type="http://schemas.openxmlformats.org/officeDocument/2006/relationships/image" Target="../media/image50.svg"/><Relationship Id="rId35" Type="http://schemas.openxmlformats.org/officeDocument/2006/relationships/image" Target="../media/image26.svg"/><Relationship Id="rId43" Type="http://schemas.openxmlformats.org/officeDocument/2006/relationships/slide" Target="slide17.xml"/><Relationship Id="rId48" Type="http://schemas.openxmlformats.org/officeDocument/2006/relationships/image" Target="../media/image37.png"/><Relationship Id="rId8" Type="http://schemas.openxmlformats.org/officeDocument/2006/relationships/image" Target="../media/image6.svg"/><Relationship Id="rId51" Type="http://schemas.openxmlformats.org/officeDocument/2006/relationships/image" Target="../media/image40.svg"/><Relationship Id="rId3" Type="http://schemas.openxmlformats.org/officeDocument/2006/relationships/image" Target="../media/image1.png"/><Relationship Id="rId12" Type="http://schemas.openxmlformats.org/officeDocument/2006/relationships/slide" Target="slide1.xml"/><Relationship Id="rId17" Type="http://schemas.openxmlformats.org/officeDocument/2006/relationships/image" Target="../media/image12.svg"/><Relationship Id="rId25" Type="http://schemas.openxmlformats.org/officeDocument/2006/relationships/slide" Target="slide14.xml"/><Relationship Id="rId33" Type="http://schemas.openxmlformats.org/officeDocument/2006/relationships/image" Target="../media/image24.svg"/><Relationship Id="rId38" Type="http://schemas.openxmlformats.org/officeDocument/2006/relationships/image" Target="../media/image35.png"/><Relationship Id="rId46" Type="http://schemas.openxmlformats.org/officeDocument/2006/relationships/image" Target="../media/image33.png"/><Relationship Id="rId20" Type="http://schemas.openxmlformats.org/officeDocument/2006/relationships/slide" Target="slide12.xml"/><Relationship Id="rId41"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4.svg"/><Relationship Id="rId15" Type="http://schemas.openxmlformats.org/officeDocument/2006/relationships/slide" Target="slide4.xml"/><Relationship Id="rId23" Type="http://schemas.openxmlformats.org/officeDocument/2006/relationships/image" Target="../media/image17.png"/><Relationship Id="rId28" Type="http://schemas.openxmlformats.org/officeDocument/2006/relationships/slide" Target="slide6.xml"/><Relationship Id="rId36" Type="http://schemas.openxmlformats.org/officeDocument/2006/relationships/image" Target="../media/image27.png"/><Relationship Id="rId49" Type="http://schemas.openxmlformats.org/officeDocument/2006/relationships/image" Target="../media/image38.svg"/></Relationships>
</file>

<file path=ppt/slides/_rels/slide6.xml.rels><?xml version="1.0" encoding="UTF-8" standalone="yes"?>
<Relationships xmlns="http://schemas.openxmlformats.org/package/2006/relationships"><Relationship Id="rId13" Type="http://schemas.openxmlformats.org/officeDocument/2006/relationships/image" Target="../media/image44.png"/><Relationship Id="rId18" Type="http://schemas.openxmlformats.org/officeDocument/2006/relationships/image" Target="../media/image13.png"/><Relationship Id="rId26" Type="http://schemas.openxmlformats.org/officeDocument/2006/relationships/image" Target="../media/image19.png"/><Relationship Id="rId39" Type="http://schemas.openxmlformats.org/officeDocument/2006/relationships/image" Target="../media/image36.svg"/><Relationship Id="rId21" Type="http://schemas.openxmlformats.org/officeDocument/2006/relationships/image" Target="../media/image15.png"/><Relationship Id="rId34" Type="http://schemas.openxmlformats.org/officeDocument/2006/relationships/image" Target="../media/image25.png"/><Relationship Id="rId42" Type="http://schemas.openxmlformats.org/officeDocument/2006/relationships/image" Target="../media/image30.svg"/><Relationship Id="rId47" Type="http://schemas.openxmlformats.org/officeDocument/2006/relationships/image" Target="../media/image34.svg"/><Relationship Id="rId50" Type="http://schemas.openxmlformats.org/officeDocument/2006/relationships/image" Target="../media/image39.png"/><Relationship Id="rId7" Type="http://schemas.openxmlformats.org/officeDocument/2006/relationships/image" Target="../media/image5.png"/><Relationship Id="rId2" Type="http://schemas.openxmlformats.org/officeDocument/2006/relationships/notesSlide" Target="../notesSlides/notesSlide6.xml"/><Relationship Id="rId16" Type="http://schemas.openxmlformats.org/officeDocument/2006/relationships/image" Target="../media/image11.png"/><Relationship Id="rId29" Type="http://schemas.openxmlformats.org/officeDocument/2006/relationships/image" Target="../media/image9.png"/><Relationship Id="rId11" Type="http://schemas.openxmlformats.org/officeDocument/2006/relationships/slide" Target="slide8.xml"/><Relationship Id="rId24" Type="http://schemas.openxmlformats.org/officeDocument/2006/relationships/image" Target="../media/image18.svg"/><Relationship Id="rId32" Type="http://schemas.openxmlformats.org/officeDocument/2006/relationships/image" Target="../media/image23.png"/><Relationship Id="rId37" Type="http://schemas.openxmlformats.org/officeDocument/2006/relationships/image" Target="../media/image28.svg"/><Relationship Id="rId40" Type="http://schemas.openxmlformats.org/officeDocument/2006/relationships/slide" Target="slide19.xml"/><Relationship Id="rId45" Type="http://schemas.openxmlformats.org/officeDocument/2006/relationships/image" Target="../media/image32.svg"/><Relationship Id="rId53" Type="http://schemas.openxmlformats.org/officeDocument/2006/relationships/image" Target="../media/image43.svg"/><Relationship Id="rId5" Type="http://schemas.openxmlformats.org/officeDocument/2006/relationships/image" Target="../media/image3.png"/><Relationship Id="rId10" Type="http://schemas.openxmlformats.org/officeDocument/2006/relationships/image" Target="../media/image8.svg"/><Relationship Id="rId19" Type="http://schemas.openxmlformats.org/officeDocument/2006/relationships/image" Target="../media/image14.svg"/><Relationship Id="rId31" Type="http://schemas.openxmlformats.org/officeDocument/2006/relationships/slide" Target="slide2.xml"/><Relationship Id="rId44" Type="http://schemas.openxmlformats.org/officeDocument/2006/relationships/image" Target="../media/image31.png"/><Relationship Id="rId52" Type="http://schemas.openxmlformats.org/officeDocument/2006/relationships/image" Target="../media/image42.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45.svg"/><Relationship Id="rId22" Type="http://schemas.openxmlformats.org/officeDocument/2006/relationships/image" Target="../media/image16.svg"/><Relationship Id="rId27" Type="http://schemas.openxmlformats.org/officeDocument/2006/relationships/image" Target="../media/image20.svg"/><Relationship Id="rId30" Type="http://schemas.openxmlformats.org/officeDocument/2006/relationships/image" Target="../media/image50.svg"/><Relationship Id="rId35" Type="http://schemas.openxmlformats.org/officeDocument/2006/relationships/image" Target="../media/image26.svg"/><Relationship Id="rId43" Type="http://schemas.openxmlformats.org/officeDocument/2006/relationships/slide" Target="slide17.xml"/><Relationship Id="rId48" Type="http://schemas.openxmlformats.org/officeDocument/2006/relationships/image" Target="../media/image37.png"/><Relationship Id="rId8" Type="http://schemas.openxmlformats.org/officeDocument/2006/relationships/image" Target="../media/image6.svg"/><Relationship Id="rId51" Type="http://schemas.openxmlformats.org/officeDocument/2006/relationships/image" Target="../media/image40.svg"/><Relationship Id="rId3" Type="http://schemas.openxmlformats.org/officeDocument/2006/relationships/image" Target="../media/image1.png"/><Relationship Id="rId12" Type="http://schemas.openxmlformats.org/officeDocument/2006/relationships/slide" Target="slide1.xml"/><Relationship Id="rId17" Type="http://schemas.openxmlformats.org/officeDocument/2006/relationships/image" Target="../media/image12.svg"/><Relationship Id="rId25" Type="http://schemas.openxmlformats.org/officeDocument/2006/relationships/slide" Target="slide14.xml"/><Relationship Id="rId33" Type="http://schemas.openxmlformats.org/officeDocument/2006/relationships/image" Target="../media/image24.svg"/><Relationship Id="rId38" Type="http://schemas.openxmlformats.org/officeDocument/2006/relationships/image" Target="../media/image35.png"/><Relationship Id="rId46" Type="http://schemas.openxmlformats.org/officeDocument/2006/relationships/image" Target="../media/image33.png"/><Relationship Id="rId20" Type="http://schemas.openxmlformats.org/officeDocument/2006/relationships/slide" Target="slide12.xml"/><Relationship Id="rId41"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4.svg"/><Relationship Id="rId15" Type="http://schemas.openxmlformats.org/officeDocument/2006/relationships/slide" Target="slide4.xml"/><Relationship Id="rId23" Type="http://schemas.openxmlformats.org/officeDocument/2006/relationships/image" Target="../media/image17.png"/><Relationship Id="rId28" Type="http://schemas.openxmlformats.org/officeDocument/2006/relationships/slide" Target="slide6.xml"/><Relationship Id="rId36" Type="http://schemas.openxmlformats.org/officeDocument/2006/relationships/image" Target="../media/image27.png"/><Relationship Id="rId49" Type="http://schemas.openxmlformats.org/officeDocument/2006/relationships/image" Target="../media/image38.svg"/></Relationships>
</file>

<file path=ppt/slides/_rels/slide7.xml.rels><?xml version="1.0" encoding="UTF-8" standalone="yes"?>
<Relationships xmlns="http://schemas.openxmlformats.org/package/2006/relationships"><Relationship Id="rId13" Type="http://schemas.openxmlformats.org/officeDocument/2006/relationships/image" Target="../media/image44.png"/><Relationship Id="rId18" Type="http://schemas.openxmlformats.org/officeDocument/2006/relationships/image" Target="../media/image9.png"/><Relationship Id="rId26" Type="http://schemas.openxmlformats.org/officeDocument/2006/relationships/image" Target="../media/image19.png"/><Relationship Id="rId39" Type="http://schemas.openxmlformats.org/officeDocument/2006/relationships/image" Target="../media/image52.png"/><Relationship Id="rId21" Type="http://schemas.openxmlformats.org/officeDocument/2006/relationships/image" Target="../media/image15.png"/><Relationship Id="rId34" Type="http://schemas.openxmlformats.org/officeDocument/2006/relationships/image" Target="../media/image25.png"/><Relationship Id="rId42" Type="http://schemas.openxmlformats.org/officeDocument/2006/relationships/image" Target="../media/image36.svg"/><Relationship Id="rId47" Type="http://schemas.openxmlformats.org/officeDocument/2006/relationships/image" Target="../media/image31.png"/><Relationship Id="rId50" Type="http://schemas.openxmlformats.org/officeDocument/2006/relationships/image" Target="../media/image34.svg"/><Relationship Id="rId7" Type="http://schemas.openxmlformats.org/officeDocument/2006/relationships/image" Target="../media/image5.png"/><Relationship Id="rId2" Type="http://schemas.openxmlformats.org/officeDocument/2006/relationships/notesSlide" Target="../notesSlides/notesSlide7.xml"/><Relationship Id="rId16" Type="http://schemas.openxmlformats.org/officeDocument/2006/relationships/image" Target="../media/image11.png"/><Relationship Id="rId29" Type="http://schemas.openxmlformats.org/officeDocument/2006/relationships/image" Target="../media/image21.png"/><Relationship Id="rId11" Type="http://schemas.openxmlformats.org/officeDocument/2006/relationships/slide" Target="slide8.xml"/><Relationship Id="rId24" Type="http://schemas.openxmlformats.org/officeDocument/2006/relationships/image" Target="../media/image18.svg"/><Relationship Id="rId32" Type="http://schemas.openxmlformats.org/officeDocument/2006/relationships/image" Target="../media/image23.png"/><Relationship Id="rId37" Type="http://schemas.openxmlformats.org/officeDocument/2006/relationships/image" Target="../media/image28.svg"/><Relationship Id="rId40" Type="http://schemas.openxmlformats.org/officeDocument/2006/relationships/image" Target="../media/image53.svg"/><Relationship Id="rId45" Type="http://schemas.openxmlformats.org/officeDocument/2006/relationships/image" Target="../media/image30.svg"/><Relationship Id="rId53" Type="http://schemas.openxmlformats.org/officeDocument/2006/relationships/image" Target="../media/image39.png"/><Relationship Id="rId5" Type="http://schemas.openxmlformats.org/officeDocument/2006/relationships/image" Target="../media/image3.png"/><Relationship Id="rId10" Type="http://schemas.openxmlformats.org/officeDocument/2006/relationships/image" Target="../media/image8.svg"/><Relationship Id="rId19" Type="http://schemas.openxmlformats.org/officeDocument/2006/relationships/image" Target="../media/image51.svg"/><Relationship Id="rId31" Type="http://schemas.openxmlformats.org/officeDocument/2006/relationships/slide" Target="slide2.xml"/><Relationship Id="rId44" Type="http://schemas.openxmlformats.org/officeDocument/2006/relationships/image" Target="../media/image29.png"/><Relationship Id="rId52" Type="http://schemas.openxmlformats.org/officeDocument/2006/relationships/image" Target="../media/image3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45.svg"/><Relationship Id="rId22" Type="http://schemas.openxmlformats.org/officeDocument/2006/relationships/image" Target="../media/image16.svg"/><Relationship Id="rId27" Type="http://schemas.openxmlformats.org/officeDocument/2006/relationships/image" Target="../media/image20.svg"/><Relationship Id="rId30" Type="http://schemas.openxmlformats.org/officeDocument/2006/relationships/image" Target="../media/image22.svg"/><Relationship Id="rId35" Type="http://schemas.openxmlformats.org/officeDocument/2006/relationships/image" Target="../media/image26.svg"/><Relationship Id="rId43" Type="http://schemas.openxmlformats.org/officeDocument/2006/relationships/slide" Target="slide19.xml"/><Relationship Id="rId48" Type="http://schemas.openxmlformats.org/officeDocument/2006/relationships/image" Target="../media/image32.svg"/><Relationship Id="rId8" Type="http://schemas.openxmlformats.org/officeDocument/2006/relationships/image" Target="../media/image6.svg"/><Relationship Id="rId51" Type="http://schemas.openxmlformats.org/officeDocument/2006/relationships/image" Target="../media/image37.png"/><Relationship Id="rId3" Type="http://schemas.openxmlformats.org/officeDocument/2006/relationships/image" Target="../media/image1.png"/><Relationship Id="rId12" Type="http://schemas.openxmlformats.org/officeDocument/2006/relationships/slide" Target="slide1.xml"/><Relationship Id="rId17" Type="http://schemas.openxmlformats.org/officeDocument/2006/relationships/image" Target="../media/image12.svg"/><Relationship Id="rId25" Type="http://schemas.openxmlformats.org/officeDocument/2006/relationships/slide" Target="slide14.xml"/><Relationship Id="rId33" Type="http://schemas.openxmlformats.org/officeDocument/2006/relationships/image" Target="../media/image24.svg"/><Relationship Id="rId38" Type="http://schemas.openxmlformats.org/officeDocument/2006/relationships/slide" Target="slide10.xml"/><Relationship Id="rId46" Type="http://schemas.openxmlformats.org/officeDocument/2006/relationships/slide" Target="slide17.xml"/><Relationship Id="rId20" Type="http://schemas.openxmlformats.org/officeDocument/2006/relationships/slide" Target="slide12.xml"/><Relationship Id="rId41" Type="http://schemas.openxmlformats.org/officeDocument/2006/relationships/image" Target="../media/image35.png"/><Relationship Id="rId54" Type="http://schemas.openxmlformats.org/officeDocument/2006/relationships/image" Target="../media/image40.svg"/><Relationship Id="rId1" Type="http://schemas.openxmlformats.org/officeDocument/2006/relationships/slideLayout" Target="../slideLayouts/slideLayout7.xml"/><Relationship Id="rId6" Type="http://schemas.openxmlformats.org/officeDocument/2006/relationships/image" Target="../media/image4.svg"/><Relationship Id="rId15" Type="http://schemas.openxmlformats.org/officeDocument/2006/relationships/slide" Target="slide4.xml"/><Relationship Id="rId23" Type="http://schemas.openxmlformats.org/officeDocument/2006/relationships/image" Target="../media/image17.png"/><Relationship Id="rId28" Type="http://schemas.openxmlformats.org/officeDocument/2006/relationships/slide" Target="slide6.xml"/><Relationship Id="rId36" Type="http://schemas.openxmlformats.org/officeDocument/2006/relationships/image" Target="../media/image27.png"/><Relationship Id="rId49" Type="http://schemas.openxmlformats.org/officeDocument/2006/relationships/image" Target="../media/image33.png"/></Relationships>
</file>

<file path=ppt/slides/_rels/slide8.xml.rels><?xml version="1.0" encoding="UTF-8" standalone="yes"?>
<Relationships xmlns="http://schemas.openxmlformats.org/package/2006/relationships"><Relationship Id="rId13" Type="http://schemas.openxmlformats.org/officeDocument/2006/relationships/image" Target="../media/image44.png"/><Relationship Id="rId18" Type="http://schemas.openxmlformats.org/officeDocument/2006/relationships/image" Target="../media/image9.png"/><Relationship Id="rId26" Type="http://schemas.openxmlformats.org/officeDocument/2006/relationships/image" Target="../media/image19.png"/><Relationship Id="rId39" Type="http://schemas.openxmlformats.org/officeDocument/2006/relationships/image" Target="../media/image36.svg"/><Relationship Id="rId21" Type="http://schemas.openxmlformats.org/officeDocument/2006/relationships/image" Target="../media/image15.png"/><Relationship Id="rId34" Type="http://schemas.openxmlformats.org/officeDocument/2006/relationships/image" Target="../media/image25.png"/><Relationship Id="rId42" Type="http://schemas.openxmlformats.org/officeDocument/2006/relationships/image" Target="../media/image30.svg"/><Relationship Id="rId47" Type="http://schemas.openxmlformats.org/officeDocument/2006/relationships/image" Target="../media/image34.svg"/><Relationship Id="rId50" Type="http://schemas.openxmlformats.org/officeDocument/2006/relationships/image" Target="../media/image39.png"/><Relationship Id="rId7" Type="http://schemas.openxmlformats.org/officeDocument/2006/relationships/image" Target="../media/image5.png"/><Relationship Id="rId2" Type="http://schemas.openxmlformats.org/officeDocument/2006/relationships/notesSlide" Target="../notesSlides/notesSlide8.xml"/><Relationship Id="rId16" Type="http://schemas.openxmlformats.org/officeDocument/2006/relationships/image" Target="../media/image11.png"/><Relationship Id="rId29" Type="http://schemas.openxmlformats.org/officeDocument/2006/relationships/image" Target="../media/image21.png"/><Relationship Id="rId11" Type="http://schemas.openxmlformats.org/officeDocument/2006/relationships/slide" Target="slide8.xml"/><Relationship Id="rId24" Type="http://schemas.openxmlformats.org/officeDocument/2006/relationships/image" Target="../media/image18.svg"/><Relationship Id="rId32" Type="http://schemas.openxmlformats.org/officeDocument/2006/relationships/image" Target="../media/image23.png"/><Relationship Id="rId37" Type="http://schemas.openxmlformats.org/officeDocument/2006/relationships/image" Target="../media/image28.svg"/><Relationship Id="rId40" Type="http://schemas.openxmlformats.org/officeDocument/2006/relationships/slide" Target="slide19.xml"/><Relationship Id="rId45" Type="http://schemas.openxmlformats.org/officeDocument/2006/relationships/image" Target="../media/image32.svg"/><Relationship Id="rId53" Type="http://schemas.openxmlformats.org/officeDocument/2006/relationships/image" Target="../media/image43.svg"/><Relationship Id="rId5" Type="http://schemas.openxmlformats.org/officeDocument/2006/relationships/image" Target="../media/image3.png"/><Relationship Id="rId10" Type="http://schemas.openxmlformats.org/officeDocument/2006/relationships/image" Target="../media/image8.svg"/><Relationship Id="rId19" Type="http://schemas.openxmlformats.org/officeDocument/2006/relationships/image" Target="../media/image51.svg"/><Relationship Id="rId31" Type="http://schemas.openxmlformats.org/officeDocument/2006/relationships/slide" Target="slide2.xml"/><Relationship Id="rId44" Type="http://schemas.openxmlformats.org/officeDocument/2006/relationships/image" Target="../media/image31.png"/><Relationship Id="rId52" Type="http://schemas.openxmlformats.org/officeDocument/2006/relationships/image" Target="../media/image42.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45.svg"/><Relationship Id="rId22" Type="http://schemas.openxmlformats.org/officeDocument/2006/relationships/image" Target="../media/image16.svg"/><Relationship Id="rId27" Type="http://schemas.openxmlformats.org/officeDocument/2006/relationships/image" Target="../media/image20.svg"/><Relationship Id="rId30" Type="http://schemas.openxmlformats.org/officeDocument/2006/relationships/image" Target="../media/image22.svg"/><Relationship Id="rId35" Type="http://schemas.openxmlformats.org/officeDocument/2006/relationships/image" Target="../media/image26.svg"/><Relationship Id="rId43" Type="http://schemas.openxmlformats.org/officeDocument/2006/relationships/slide" Target="slide17.xml"/><Relationship Id="rId48" Type="http://schemas.openxmlformats.org/officeDocument/2006/relationships/image" Target="../media/image37.png"/><Relationship Id="rId8" Type="http://schemas.openxmlformats.org/officeDocument/2006/relationships/image" Target="../media/image6.svg"/><Relationship Id="rId51" Type="http://schemas.openxmlformats.org/officeDocument/2006/relationships/image" Target="../media/image40.svg"/><Relationship Id="rId3" Type="http://schemas.openxmlformats.org/officeDocument/2006/relationships/image" Target="../media/image1.png"/><Relationship Id="rId12" Type="http://schemas.openxmlformats.org/officeDocument/2006/relationships/slide" Target="slide1.xml"/><Relationship Id="rId17" Type="http://schemas.openxmlformats.org/officeDocument/2006/relationships/image" Target="../media/image12.svg"/><Relationship Id="rId25" Type="http://schemas.openxmlformats.org/officeDocument/2006/relationships/slide" Target="slide14.xml"/><Relationship Id="rId33" Type="http://schemas.openxmlformats.org/officeDocument/2006/relationships/image" Target="../media/image24.svg"/><Relationship Id="rId38" Type="http://schemas.openxmlformats.org/officeDocument/2006/relationships/image" Target="../media/image35.png"/><Relationship Id="rId46" Type="http://schemas.openxmlformats.org/officeDocument/2006/relationships/image" Target="../media/image33.png"/><Relationship Id="rId20" Type="http://schemas.openxmlformats.org/officeDocument/2006/relationships/slide" Target="slide12.xml"/><Relationship Id="rId41"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4.svg"/><Relationship Id="rId15" Type="http://schemas.openxmlformats.org/officeDocument/2006/relationships/slide" Target="slide4.xml"/><Relationship Id="rId23" Type="http://schemas.openxmlformats.org/officeDocument/2006/relationships/image" Target="../media/image17.png"/><Relationship Id="rId28" Type="http://schemas.openxmlformats.org/officeDocument/2006/relationships/slide" Target="slide6.xml"/><Relationship Id="rId36" Type="http://schemas.openxmlformats.org/officeDocument/2006/relationships/image" Target="../media/image27.png"/><Relationship Id="rId49" Type="http://schemas.openxmlformats.org/officeDocument/2006/relationships/image" Target="../media/image38.svg"/></Relationships>
</file>

<file path=ppt/slides/_rels/slide9.xml.rels><?xml version="1.0" encoding="UTF-8" standalone="yes"?>
<Relationships xmlns="http://schemas.openxmlformats.org/package/2006/relationships"><Relationship Id="rId13" Type="http://schemas.openxmlformats.org/officeDocument/2006/relationships/image" Target="../media/image44.png"/><Relationship Id="rId18" Type="http://schemas.openxmlformats.org/officeDocument/2006/relationships/image" Target="../media/image9.png"/><Relationship Id="rId26" Type="http://schemas.openxmlformats.org/officeDocument/2006/relationships/image" Target="../media/image19.png"/><Relationship Id="rId39" Type="http://schemas.openxmlformats.org/officeDocument/2006/relationships/image" Target="../media/image36.svg"/><Relationship Id="rId21" Type="http://schemas.openxmlformats.org/officeDocument/2006/relationships/image" Target="../media/image15.png"/><Relationship Id="rId34" Type="http://schemas.openxmlformats.org/officeDocument/2006/relationships/image" Target="../media/image25.png"/><Relationship Id="rId42" Type="http://schemas.openxmlformats.org/officeDocument/2006/relationships/image" Target="../media/image30.svg"/><Relationship Id="rId47" Type="http://schemas.openxmlformats.org/officeDocument/2006/relationships/image" Target="../media/image34.svg"/><Relationship Id="rId50" Type="http://schemas.openxmlformats.org/officeDocument/2006/relationships/image" Target="../media/image39.png"/><Relationship Id="rId7" Type="http://schemas.openxmlformats.org/officeDocument/2006/relationships/image" Target="../media/image5.png"/><Relationship Id="rId2" Type="http://schemas.openxmlformats.org/officeDocument/2006/relationships/notesSlide" Target="../notesSlides/notesSlide9.xml"/><Relationship Id="rId16" Type="http://schemas.openxmlformats.org/officeDocument/2006/relationships/image" Target="../media/image11.png"/><Relationship Id="rId29" Type="http://schemas.openxmlformats.org/officeDocument/2006/relationships/image" Target="../media/image21.png"/><Relationship Id="rId11" Type="http://schemas.openxmlformats.org/officeDocument/2006/relationships/slide" Target="slide8.xml"/><Relationship Id="rId24" Type="http://schemas.openxmlformats.org/officeDocument/2006/relationships/image" Target="../media/image18.svg"/><Relationship Id="rId32" Type="http://schemas.openxmlformats.org/officeDocument/2006/relationships/image" Target="../media/image23.png"/><Relationship Id="rId37" Type="http://schemas.openxmlformats.org/officeDocument/2006/relationships/image" Target="../media/image28.svg"/><Relationship Id="rId40" Type="http://schemas.openxmlformats.org/officeDocument/2006/relationships/slide" Target="slide19.xml"/><Relationship Id="rId45" Type="http://schemas.openxmlformats.org/officeDocument/2006/relationships/image" Target="../media/image32.svg"/><Relationship Id="rId53" Type="http://schemas.openxmlformats.org/officeDocument/2006/relationships/image" Target="../media/image43.svg"/><Relationship Id="rId5" Type="http://schemas.openxmlformats.org/officeDocument/2006/relationships/image" Target="../media/image3.png"/><Relationship Id="rId10" Type="http://schemas.openxmlformats.org/officeDocument/2006/relationships/image" Target="../media/image8.svg"/><Relationship Id="rId19" Type="http://schemas.openxmlformats.org/officeDocument/2006/relationships/image" Target="../media/image51.svg"/><Relationship Id="rId31" Type="http://schemas.openxmlformats.org/officeDocument/2006/relationships/slide" Target="slide2.xml"/><Relationship Id="rId44" Type="http://schemas.openxmlformats.org/officeDocument/2006/relationships/image" Target="../media/image31.png"/><Relationship Id="rId52" Type="http://schemas.openxmlformats.org/officeDocument/2006/relationships/image" Target="../media/image42.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45.svg"/><Relationship Id="rId22" Type="http://schemas.openxmlformats.org/officeDocument/2006/relationships/image" Target="../media/image16.svg"/><Relationship Id="rId27" Type="http://schemas.openxmlformats.org/officeDocument/2006/relationships/image" Target="../media/image20.svg"/><Relationship Id="rId30" Type="http://schemas.openxmlformats.org/officeDocument/2006/relationships/image" Target="../media/image22.svg"/><Relationship Id="rId35" Type="http://schemas.openxmlformats.org/officeDocument/2006/relationships/image" Target="../media/image26.svg"/><Relationship Id="rId43" Type="http://schemas.openxmlformats.org/officeDocument/2006/relationships/slide" Target="slide17.xml"/><Relationship Id="rId48" Type="http://schemas.openxmlformats.org/officeDocument/2006/relationships/image" Target="../media/image37.png"/><Relationship Id="rId8" Type="http://schemas.openxmlformats.org/officeDocument/2006/relationships/image" Target="../media/image6.svg"/><Relationship Id="rId51" Type="http://schemas.openxmlformats.org/officeDocument/2006/relationships/image" Target="../media/image40.svg"/><Relationship Id="rId3" Type="http://schemas.openxmlformats.org/officeDocument/2006/relationships/image" Target="../media/image1.png"/><Relationship Id="rId12" Type="http://schemas.openxmlformats.org/officeDocument/2006/relationships/slide" Target="slide1.xml"/><Relationship Id="rId17" Type="http://schemas.openxmlformats.org/officeDocument/2006/relationships/image" Target="../media/image12.svg"/><Relationship Id="rId25" Type="http://schemas.openxmlformats.org/officeDocument/2006/relationships/slide" Target="slide14.xml"/><Relationship Id="rId33" Type="http://schemas.openxmlformats.org/officeDocument/2006/relationships/image" Target="../media/image24.svg"/><Relationship Id="rId38" Type="http://schemas.openxmlformats.org/officeDocument/2006/relationships/image" Target="../media/image35.png"/><Relationship Id="rId46" Type="http://schemas.openxmlformats.org/officeDocument/2006/relationships/image" Target="../media/image33.png"/><Relationship Id="rId20" Type="http://schemas.openxmlformats.org/officeDocument/2006/relationships/slide" Target="slide12.xml"/><Relationship Id="rId41"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4.svg"/><Relationship Id="rId15" Type="http://schemas.openxmlformats.org/officeDocument/2006/relationships/slide" Target="slide4.xml"/><Relationship Id="rId23" Type="http://schemas.openxmlformats.org/officeDocument/2006/relationships/image" Target="../media/image17.png"/><Relationship Id="rId28" Type="http://schemas.openxmlformats.org/officeDocument/2006/relationships/slide" Target="slide6.xml"/><Relationship Id="rId36" Type="http://schemas.openxmlformats.org/officeDocument/2006/relationships/image" Target="../media/image27.png"/><Relationship Id="rId49" Type="http://schemas.openxmlformats.org/officeDocument/2006/relationships/image" Target="../media/image3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646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F44C919E-DD05-CA4C-3D99-BB9A10E75E30}"/>
              </a:ext>
            </a:extLst>
          </p:cNvPr>
          <p:cNvSpPr/>
          <p:nvPr/>
        </p:nvSpPr>
        <p:spPr>
          <a:xfrm rot="10800000" flipH="1">
            <a:off x="10759409" y="-11050134"/>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sp>
        <p:nvSpPr>
          <p:cNvPr id="3" name="Oval 2">
            <a:extLst>
              <a:ext uri="{FF2B5EF4-FFF2-40B4-BE49-F238E27FC236}">
                <a16:creationId xmlns:a16="http://schemas.microsoft.com/office/drawing/2014/main" id="{43093646-5FC2-AB8D-8792-B1DF5DB86763}"/>
              </a:ext>
            </a:extLst>
          </p:cNvPr>
          <p:cNvSpPr/>
          <p:nvPr/>
        </p:nvSpPr>
        <p:spPr>
          <a:xfrm>
            <a:off x="12231682" y="1493759"/>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 name="Oval 3">
            <a:extLst>
              <a:ext uri="{FF2B5EF4-FFF2-40B4-BE49-F238E27FC236}">
                <a16:creationId xmlns:a16="http://schemas.microsoft.com/office/drawing/2014/main" id="{2794ABCB-C35C-F93F-A227-7C06173FD458}"/>
              </a:ext>
            </a:extLst>
          </p:cNvPr>
          <p:cNvSpPr/>
          <p:nvPr/>
        </p:nvSpPr>
        <p:spPr>
          <a:xfrm>
            <a:off x="12278343" y="296926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6" name="Group 5">
            <a:extLst>
              <a:ext uri="{FF2B5EF4-FFF2-40B4-BE49-F238E27FC236}">
                <a16:creationId xmlns:a16="http://schemas.microsoft.com/office/drawing/2014/main" id="{125AC6F7-01AC-AA4D-CED2-384FE7D942B2}"/>
              </a:ext>
            </a:extLst>
          </p:cNvPr>
          <p:cNvGrpSpPr/>
          <p:nvPr/>
        </p:nvGrpSpPr>
        <p:grpSpPr>
          <a:xfrm>
            <a:off x="972853" y="389480"/>
            <a:ext cx="919480" cy="919480"/>
            <a:chOff x="972853" y="389480"/>
            <a:chExt cx="919480" cy="919480"/>
          </a:xfrm>
        </p:grpSpPr>
        <p:sp>
          <p:nvSpPr>
            <p:cNvPr id="7" name="Oval 6">
              <a:extLst>
                <a:ext uri="{FF2B5EF4-FFF2-40B4-BE49-F238E27FC236}">
                  <a16:creationId xmlns:a16="http://schemas.microsoft.com/office/drawing/2014/main" id="{038A93FC-A705-00EE-3B47-1C6FD70D579F}"/>
                </a:ext>
              </a:extLst>
            </p:cNvPr>
            <p:cNvSpPr/>
            <p:nvPr/>
          </p:nvSpPr>
          <p:spPr>
            <a:xfrm>
              <a:off x="972853" y="38948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 name="Graphic 7" descr="Home with solid fill">
              <a:extLst>
                <a:ext uri="{FF2B5EF4-FFF2-40B4-BE49-F238E27FC236}">
                  <a16:creationId xmlns:a16="http://schemas.microsoft.com/office/drawing/2014/main" id="{A29DAD38-DEBE-5755-01DC-9783F8B1DF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9693" y="450442"/>
              <a:ext cx="685800" cy="685800"/>
            </a:xfrm>
            <a:prstGeom prst="rect">
              <a:avLst/>
            </a:prstGeom>
          </p:spPr>
        </p:pic>
      </p:grpSp>
      <p:grpSp>
        <p:nvGrpSpPr>
          <p:cNvPr id="9" name="Group 8">
            <a:extLst>
              <a:ext uri="{FF2B5EF4-FFF2-40B4-BE49-F238E27FC236}">
                <a16:creationId xmlns:a16="http://schemas.microsoft.com/office/drawing/2014/main" id="{328BD6E8-9732-670E-C41A-289932B69F6D}"/>
              </a:ext>
            </a:extLst>
          </p:cNvPr>
          <p:cNvGrpSpPr/>
          <p:nvPr/>
        </p:nvGrpSpPr>
        <p:grpSpPr>
          <a:xfrm>
            <a:off x="-913684" y="2969260"/>
            <a:ext cx="919480" cy="919480"/>
            <a:chOff x="-913684" y="2969260"/>
            <a:chExt cx="919480" cy="919480"/>
          </a:xfrm>
        </p:grpSpPr>
        <p:sp>
          <p:nvSpPr>
            <p:cNvPr id="10" name="Oval 9">
              <a:extLst>
                <a:ext uri="{FF2B5EF4-FFF2-40B4-BE49-F238E27FC236}">
                  <a16:creationId xmlns:a16="http://schemas.microsoft.com/office/drawing/2014/main" id="{186ECB13-A85D-BB4C-743F-F6786B194F34}"/>
                </a:ext>
              </a:extLst>
            </p:cNvPr>
            <p:cNvSpPr/>
            <p:nvPr/>
          </p:nvSpPr>
          <p:spPr>
            <a:xfrm>
              <a:off x="-913684"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1" name="Graphic 10" descr="Lightbulb and gear with solid fill">
              <a:extLst>
                <a:ext uri="{FF2B5EF4-FFF2-40B4-BE49-F238E27FC236}">
                  <a16:creationId xmlns:a16="http://schemas.microsoft.com/office/drawing/2014/main" id="{3101939F-1039-FF55-B1E1-E5F8A65754C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1049" y="3140750"/>
              <a:ext cx="685800" cy="685800"/>
            </a:xfrm>
            <a:prstGeom prst="rect">
              <a:avLst/>
            </a:prstGeom>
          </p:spPr>
        </p:pic>
      </p:grpSp>
      <p:pic>
        <p:nvPicPr>
          <p:cNvPr id="12" name="Graphic 11" descr="Presentation with pie chart with solid fill">
            <a:extLst>
              <a:ext uri="{FF2B5EF4-FFF2-40B4-BE49-F238E27FC236}">
                <a16:creationId xmlns:a16="http://schemas.microsoft.com/office/drawing/2014/main" id="{5D27BB9F-6347-866A-FC8E-41F24E0F3B6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71853" y="1739080"/>
            <a:ext cx="685800" cy="685800"/>
          </a:xfrm>
          <a:prstGeom prst="rect">
            <a:avLst/>
          </a:prstGeom>
        </p:spPr>
      </p:pic>
      <p:pic>
        <p:nvPicPr>
          <p:cNvPr id="13" name="Graphic 12" descr="Database with solid fill">
            <a:extLst>
              <a:ext uri="{FF2B5EF4-FFF2-40B4-BE49-F238E27FC236}">
                <a16:creationId xmlns:a16="http://schemas.microsoft.com/office/drawing/2014/main" id="{24513860-F5DA-BCBA-7A41-F89F20B4B0F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395183" y="3128420"/>
            <a:ext cx="685800" cy="685800"/>
          </a:xfrm>
          <a:prstGeom prst="rect">
            <a:avLst/>
          </a:prstGeom>
        </p:spPr>
      </p:pic>
      <p:sp>
        <p:nvSpPr>
          <p:cNvPr id="14" name="Freeform: Shape 13">
            <a:hlinkClick r:id="rId11" action="ppaction://hlinksldjump"/>
            <a:extLst>
              <a:ext uri="{FF2B5EF4-FFF2-40B4-BE49-F238E27FC236}">
                <a16:creationId xmlns:a16="http://schemas.microsoft.com/office/drawing/2014/main" id="{9440CC6A-42E0-1B53-6467-BCBB288761C5}"/>
              </a:ext>
            </a:extLst>
          </p:cNvPr>
          <p:cNvSpPr/>
          <p:nvPr/>
        </p:nvSpPr>
        <p:spPr>
          <a:xfrm rot="10800000">
            <a:off x="1" y="-9163460"/>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15" name="Graphic 14" descr="Home with solid fill">
            <a:hlinkClick r:id="rId12" action="ppaction://hlinksldjump"/>
            <a:extLst>
              <a:ext uri="{FF2B5EF4-FFF2-40B4-BE49-F238E27FC236}">
                <a16:creationId xmlns:a16="http://schemas.microsoft.com/office/drawing/2014/main" id="{1C1EA145-9622-5D35-A503-7644E6160F6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5019" y="506320"/>
            <a:ext cx="685800" cy="685800"/>
          </a:xfrm>
          <a:prstGeom prst="rect">
            <a:avLst/>
          </a:prstGeom>
        </p:spPr>
      </p:pic>
      <p:pic>
        <p:nvPicPr>
          <p:cNvPr id="16" name="Graphic 15" descr="Lightbulb and gear with solid fill">
            <a:hlinkClick r:id="rId15" action="ppaction://hlinksldjump"/>
            <a:extLst>
              <a:ext uri="{FF2B5EF4-FFF2-40B4-BE49-F238E27FC236}">
                <a16:creationId xmlns:a16="http://schemas.microsoft.com/office/drawing/2014/main" id="{56B01598-6892-3191-22EB-B3CFC437FB9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5019" y="3145447"/>
            <a:ext cx="685800" cy="685800"/>
          </a:xfrm>
          <a:prstGeom prst="rect">
            <a:avLst/>
          </a:prstGeom>
        </p:spPr>
      </p:pic>
      <p:pic>
        <p:nvPicPr>
          <p:cNvPr id="18" name="Graphic 17" descr="Transfer with solid fill">
            <a:hlinkClick r:id="rId11" action="ppaction://hlinksldjump"/>
            <a:extLst>
              <a:ext uri="{FF2B5EF4-FFF2-40B4-BE49-F238E27FC236}">
                <a16:creationId xmlns:a16="http://schemas.microsoft.com/office/drawing/2014/main" id="{B03E9A58-AD02-7AA0-A24C-05AEBB997702}"/>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28698" y="5742530"/>
            <a:ext cx="685800" cy="685800"/>
          </a:xfrm>
          <a:prstGeom prst="rect">
            <a:avLst/>
          </a:prstGeom>
        </p:spPr>
      </p:pic>
      <p:pic>
        <p:nvPicPr>
          <p:cNvPr id="20" name="Graphic 19" descr="Presentation with pie chart with solid fill">
            <a:hlinkClick r:id="rId20" action="ppaction://hlinksldjump"/>
            <a:extLst>
              <a:ext uri="{FF2B5EF4-FFF2-40B4-BE49-F238E27FC236}">
                <a16:creationId xmlns:a16="http://schemas.microsoft.com/office/drawing/2014/main" id="{B78C5E37-EF64-9A31-CC16-EEFAA0F0BFAF}"/>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56228" y="1669562"/>
            <a:ext cx="685800" cy="685800"/>
          </a:xfrm>
          <a:prstGeom prst="rect">
            <a:avLst/>
          </a:prstGeom>
        </p:spPr>
      </p:pic>
      <p:grpSp>
        <p:nvGrpSpPr>
          <p:cNvPr id="22" name="Group 21">
            <a:extLst>
              <a:ext uri="{FF2B5EF4-FFF2-40B4-BE49-F238E27FC236}">
                <a16:creationId xmlns:a16="http://schemas.microsoft.com/office/drawing/2014/main" id="{2E217D98-A9B1-AB4A-AC1C-F9F30B14EF8D}"/>
              </a:ext>
            </a:extLst>
          </p:cNvPr>
          <p:cNvGrpSpPr/>
          <p:nvPr/>
        </p:nvGrpSpPr>
        <p:grpSpPr>
          <a:xfrm>
            <a:off x="-907889" y="5523230"/>
            <a:ext cx="919480" cy="919480"/>
            <a:chOff x="-907889" y="5523230"/>
            <a:chExt cx="919480" cy="919480"/>
          </a:xfrm>
        </p:grpSpPr>
        <p:sp>
          <p:nvSpPr>
            <p:cNvPr id="23" name="Oval 22">
              <a:extLst>
                <a:ext uri="{FF2B5EF4-FFF2-40B4-BE49-F238E27FC236}">
                  <a16:creationId xmlns:a16="http://schemas.microsoft.com/office/drawing/2014/main" id="{D2F4A402-E236-CF23-7936-F3F5FCF28CC5}"/>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4" name="Graphic 23" descr="Transfer with solid fill">
              <a:extLst>
                <a:ext uri="{FF2B5EF4-FFF2-40B4-BE49-F238E27FC236}">
                  <a16:creationId xmlns:a16="http://schemas.microsoft.com/office/drawing/2014/main" id="{4F29D96F-8002-EF0D-E1FC-AA32CDC41F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06289" y="5650526"/>
              <a:ext cx="685800" cy="685800"/>
            </a:xfrm>
            <a:prstGeom prst="rect">
              <a:avLst/>
            </a:prstGeom>
          </p:spPr>
        </p:pic>
      </p:grpSp>
      <p:pic>
        <p:nvPicPr>
          <p:cNvPr id="25" name="Graphic 24" descr="Database with solid fill">
            <a:hlinkClick r:id="rId25" action="ppaction://hlinksldjump"/>
            <a:extLst>
              <a:ext uri="{FF2B5EF4-FFF2-40B4-BE49-F238E27FC236}">
                <a16:creationId xmlns:a16="http://schemas.microsoft.com/office/drawing/2014/main" id="{6B4BC38E-117B-6303-261F-225EC50CEDD0}"/>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156228" y="3140750"/>
            <a:ext cx="685800" cy="685800"/>
          </a:xfrm>
          <a:prstGeom prst="rect">
            <a:avLst/>
          </a:prstGeom>
        </p:spPr>
      </p:pic>
      <p:pic>
        <p:nvPicPr>
          <p:cNvPr id="26" name="Graphic 25" descr="Bullseye with solid fill">
            <a:hlinkClick r:id="rId28" action="ppaction://hlinksldjump"/>
            <a:extLst>
              <a:ext uri="{FF2B5EF4-FFF2-40B4-BE49-F238E27FC236}">
                <a16:creationId xmlns:a16="http://schemas.microsoft.com/office/drawing/2014/main" id="{7B62E522-2FD5-C09B-8AB8-D8DAF9840EB2}"/>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01431" y="4487770"/>
            <a:ext cx="685800" cy="685800"/>
          </a:xfrm>
          <a:prstGeom prst="rect">
            <a:avLst/>
          </a:prstGeom>
        </p:spPr>
      </p:pic>
      <p:pic>
        <p:nvPicPr>
          <p:cNvPr id="29" name="Graphic 28" descr="Checklist with solid fill">
            <a:hlinkClick r:id="rId31" action="ppaction://hlinksldjump"/>
            <a:extLst>
              <a:ext uri="{FF2B5EF4-FFF2-40B4-BE49-F238E27FC236}">
                <a16:creationId xmlns:a16="http://schemas.microsoft.com/office/drawing/2014/main" id="{7C9F467D-97BB-E153-89B4-172FC0287C62}"/>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3396" y="1761080"/>
            <a:ext cx="685800" cy="685800"/>
          </a:xfrm>
          <a:prstGeom prst="rect">
            <a:avLst/>
          </a:prstGeom>
        </p:spPr>
      </p:pic>
      <p:grpSp>
        <p:nvGrpSpPr>
          <p:cNvPr id="30" name="Group 29">
            <a:extLst>
              <a:ext uri="{FF2B5EF4-FFF2-40B4-BE49-F238E27FC236}">
                <a16:creationId xmlns:a16="http://schemas.microsoft.com/office/drawing/2014/main" id="{8659BCBE-EBA2-78BB-38BB-CDB14E989A08}"/>
              </a:ext>
            </a:extLst>
          </p:cNvPr>
          <p:cNvGrpSpPr/>
          <p:nvPr/>
        </p:nvGrpSpPr>
        <p:grpSpPr>
          <a:xfrm>
            <a:off x="-907889" y="4296410"/>
            <a:ext cx="919480" cy="919480"/>
            <a:chOff x="-907889" y="4296410"/>
            <a:chExt cx="919480" cy="919480"/>
          </a:xfrm>
        </p:grpSpPr>
        <p:sp>
          <p:nvSpPr>
            <p:cNvPr id="40" name="Oval 39">
              <a:extLst>
                <a:ext uri="{FF2B5EF4-FFF2-40B4-BE49-F238E27FC236}">
                  <a16:creationId xmlns:a16="http://schemas.microsoft.com/office/drawing/2014/main" id="{3A40A1ED-2902-43C4-DDCE-34D330A2C50B}"/>
                </a:ext>
              </a:extLst>
            </p:cNvPr>
            <p:cNvSpPr/>
            <p:nvPr/>
          </p:nvSpPr>
          <p:spPr>
            <a:xfrm>
              <a:off x="-907889" y="429641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48" name="Graphic 47" descr="Bullseye with solid fill">
              <a:extLst>
                <a:ext uri="{FF2B5EF4-FFF2-40B4-BE49-F238E27FC236}">
                  <a16:creationId xmlns:a16="http://schemas.microsoft.com/office/drawing/2014/main" id="{130DA4C0-4422-AE0F-10EF-4C4494C5C6FC}"/>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87239" y="4443318"/>
              <a:ext cx="685800" cy="685800"/>
            </a:xfrm>
            <a:prstGeom prst="rect">
              <a:avLst/>
            </a:prstGeom>
          </p:spPr>
        </p:pic>
      </p:grpSp>
      <p:grpSp>
        <p:nvGrpSpPr>
          <p:cNvPr id="52" name="Group 51">
            <a:extLst>
              <a:ext uri="{FF2B5EF4-FFF2-40B4-BE49-F238E27FC236}">
                <a16:creationId xmlns:a16="http://schemas.microsoft.com/office/drawing/2014/main" id="{2897FD06-90EE-8B0A-349F-7735D46407E8}"/>
              </a:ext>
            </a:extLst>
          </p:cNvPr>
          <p:cNvGrpSpPr/>
          <p:nvPr/>
        </p:nvGrpSpPr>
        <p:grpSpPr>
          <a:xfrm>
            <a:off x="-923129" y="1614172"/>
            <a:ext cx="919480" cy="919480"/>
            <a:chOff x="-923129" y="1614172"/>
            <a:chExt cx="919480" cy="919480"/>
          </a:xfrm>
        </p:grpSpPr>
        <p:sp>
          <p:nvSpPr>
            <p:cNvPr id="55" name="Oval 54">
              <a:extLst>
                <a:ext uri="{FF2B5EF4-FFF2-40B4-BE49-F238E27FC236}">
                  <a16:creationId xmlns:a16="http://schemas.microsoft.com/office/drawing/2014/main" id="{503596EC-64AB-1325-C220-4524C6533B2B}"/>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56" name="Graphic 55" descr="Checklist with solid fill">
              <a:extLst>
                <a:ext uri="{FF2B5EF4-FFF2-40B4-BE49-F238E27FC236}">
                  <a16:creationId xmlns:a16="http://schemas.microsoft.com/office/drawing/2014/main" id="{442FFFDA-2122-9B57-1D4F-9BC409EE5408}"/>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93982" y="1761080"/>
              <a:ext cx="685800" cy="685800"/>
            </a:xfrm>
            <a:prstGeom prst="rect">
              <a:avLst/>
            </a:prstGeom>
          </p:spPr>
        </p:pic>
      </p:grpSp>
      <p:sp>
        <p:nvSpPr>
          <p:cNvPr id="59" name="Oval 58">
            <a:extLst>
              <a:ext uri="{FF2B5EF4-FFF2-40B4-BE49-F238E27FC236}">
                <a16:creationId xmlns:a16="http://schemas.microsoft.com/office/drawing/2014/main" id="{1AE8863D-E7C7-670B-138C-B47D71470CFC}"/>
              </a:ext>
            </a:extLst>
          </p:cNvPr>
          <p:cNvSpPr/>
          <p:nvPr/>
        </p:nvSpPr>
        <p:spPr>
          <a:xfrm>
            <a:off x="12255013" y="90188"/>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1" name="Graphic 60" descr="Chat with solid fill">
            <a:hlinkClick r:id="rId38" action="ppaction://hlinksldjump"/>
            <a:extLst>
              <a:ext uri="{FF2B5EF4-FFF2-40B4-BE49-F238E27FC236}">
                <a16:creationId xmlns:a16="http://schemas.microsoft.com/office/drawing/2014/main" id="{6FD9A99D-7A5B-439E-9B1D-773E4B24C2AD}"/>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132804" y="5701968"/>
            <a:ext cx="685800" cy="685800"/>
          </a:xfrm>
          <a:prstGeom prst="rect">
            <a:avLst/>
          </a:prstGeom>
        </p:spPr>
      </p:pic>
      <p:grpSp>
        <p:nvGrpSpPr>
          <p:cNvPr id="63" name="Group 62">
            <a:extLst>
              <a:ext uri="{FF2B5EF4-FFF2-40B4-BE49-F238E27FC236}">
                <a16:creationId xmlns:a16="http://schemas.microsoft.com/office/drawing/2014/main" id="{D9D96F47-29E3-535A-1427-61D4BED5468F}"/>
              </a:ext>
            </a:extLst>
          </p:cNvPr>
          <p:cNvGrpSpPr/>
          <p:nvPr/>
        </p:nvGrpSpPr>
        <p:grpSpPr>
          <a:xfrm>
            <a:off x="11247518" y="4602070"/>
            <a:ext cx="472241" cy="746809"/>
            <a:chOff x="11247518" y="4602070"/>
            <a:chExt cx="472241" cy="746809"/>
          </a:xfrm>
        </p:grpSpPr>
        <p:pic>
          <p:nvPicPr>
            <p:cNvPr id="65" name="Graphic 64" descr="Document with solid fill">
              <a:hlinkClick r:id="rId41" action="ppaction://hlinksldjump"/>
              <a:extLst>
                <a:ext uri="{FF2B5EF4-FFF2-40B4-BE49-F238E27FC236}">
                  <a16:creationId xmlns:a16="http://schemas.microsoft.com/office/drawing/2014/main" id="{95499F1D-22F2-1AD1-580F-CF1417E5371B}"/>
                </a:ext>
              </a:extLst>
            </p:cNvPr>
            <p:cNvPicPr>
              <a:picLocks noChangeAspect="1"/>
            </p:cNvPicPr>
            <p:nvPr/>
          </p:nvPicPr>
          <p:blipFill>
            <a:blip r:embed="rId42">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11262559" y="4602070"/>
              <a:ext cx="457200" cy="457200"/>
            </a:xfrm>
            <a:prstGeom prst="rect">
              <a:avLst/>
            </a:prstGeom>
          </p:spPr>
        </p:pic>
        <p:pic>
          <p:nvPicPr>
            <p:cNvPr id="67" name="Graphic 66" descr="Handshake with solid fill">
              <a:extLst>
                <a:ext uri="{FF2B5EF4-FFF2-40B4-BE49-F238E27FC236}">
                  <a16:creationId xmlns:a16="http://schemas.microsoft.com/office/drawing/2014/main" id="{36E0B5BE-7D18-BB8C-88DD-0B23A3EFD1B7}"/>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1247518" y="4891679"/>
              <a:ext cx="457200" cy="457200"/>
            </a:xfrm>
            <a:prstGeom prst="rect">
              <a:avLst/>
            </a:prstGeom>
          </p:spPr>
        </p:pic>
      </p:grpSp>
      <p:sp>
        <p:nvSpPr>
          <p:cNvPr id="69" name="Oval 68">
            <a:extLst>
              <a:ext uri="{FF2B5EF4-FFF2-40B4-BE49-F238E27FC236}">
                <a16:creationId xmlns:a16="http://schemas.microsoft.com/office/drawing/2014/main" id="{D3920262-4E77-EDAE-707D-F5DACF480B86}"/>
              </a:ext>
            </a:extLst>
          </p:cNvPr>
          <p:cNvSpPr/>
          <p:nvPr/>
        </p:nvSpPr>
        <p:spPr>
          <a:xfrm>
            <a:off x="12192000" y="4444761"/>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 name="Oval 69">
            <a:extLst>
              <a:ext uri="{FF2B5EF4-FFF2-40B4-BE49-F238E27FC236}">
                <a16:creationId xmlns:a16="http://schemas.microsoft.com/office/drawing/2014/main" id="{28BAF39E-4655-AB2C-746B-2FA8465F325B}"/>
              </a:ext>
            </a:extLst>
          </p:cNvPr>
          <p:cNvSpPr/>
          <p:nvPr/>
        </p:nvSpPr>
        <p:spPr>
          <a:xfrm>
            <a:off x="12194321" y="5546026"/>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71" name="Group 70">
            <a:extLst>
              <a:ext uri="{FF2B5EF4-FFF2-40B4-BE49-F238E27FC236}">
                <a16:creationId xmlns:a16="http://schemas.microsoft.com/office/drawing/2014/main" id="{40F743E1-2C28-D2B9-66F3-0CDDBF362337}"/>
              </a:ext>
            </a:extLst>
          </p:cNvPr>
          <p:cNvGrpSpPr/>
          <p:nvPr/>
        </p:nvGrpSpPr>
        <p:grpSpPr>
          <a:xfrm>
            <a:off x="12443990" y="4617432"/>
            <a:ext cx="472241" cy="746809"/>
            <a:chOff x="11247518" y="4602070"/>
            <a:chExt cx="472241" cy="746809"/>
          </a:xfrm>
        </p:grpSpPr>
        <p:pic>
          <p:nvPicPr>
            <p:cNvPr id="72" name="Graphic 71" descr="Document with solid fill">
              <a:hlinkClick r:id="rId41" action="ppaction://hlinksldjump"/>
              <a:extLst>
                <a:ext uri="{FF2B5EF4-FFF2-40B4-BE49-F238E27FC236}">
                  <a16:creationId xmlns:a16="http://schemas.microsoft.com/office/drawing/2014/main" id="{289B8F15-89DD-91F7-8C6B-582F95DD6C7D}"/>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11262559" y="4602070"/>
              <a:ext cx="457200" cy="457200"/>
            </a:xfrm>
            <a:prstGeom prst="rect">
              <a:avLst/>
            </a:prstGeom>
          </p:spPr>
        </p:pic>
        <p:pic>
          <p:nvPicPr>
            <p:cNvPr id="73" name="Graphic 72" descr="Handshake with solid fill">
              <a:extLst>
                <a:ext uri="{FF2B5EF4-FFF2-40B4-BE49-F238E27FC236}">
                  <a16:creationId xmlns:a16="http://schemas.microsoft.com/office/drawing/2014/main" id="{8835958A-FEE2-7C74-8B5C-8441713F2AC4}"/>
                </a:ext>
              </a:extLst>
            </p:cNvPr>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11247518" y="4891679"/>
              <a:ext cx="457200" cy="457200"/>
            </a:xfrm>
            <a:prstGeom prst="rect">
              <a:avLst/>
            </a:prstGeom>
          </p:spPr>
        </p:pic>
      </p:grpSp>
      <p:pic>
        <p:nvPicPr>
          <p:cNvPr id="74" name="Graphic 73" descr="Chat with solid fill">
            <a:hlinkClick r:id="rId38" action="ppaction://hlinksldjump"/>
            <a:extLst>
              <a:ext uri="{FF2B5EF4-FFF2-40B4-BE49-F238E27FC236}">
                <a16:creationId xmlns:a16="http://schemas.microsoft.com/office/drawing/2014/main" id="{FAF72421-0619-52A7-8F1B-51562E645214}"/>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12309028" y="5683586"/>
            <a:ext cx="685800" cy="685800"/>
          </a:xfrm>
          <a:prstGeom prst="rect">
            <a:avLst/>
          </a:prstGeom>
        </p:spPr>
      </p:pic>
      <p:pic>
        <p:nvPicPr>
          <p:cNvPr id="1026" name="Picture 2">
            <a:extLst>
              <a:ext uri="{FF2B5EF4-FFF2-40B4-BE49-F238E27FC236}">
                <a16:creationId xmlns:a16="http://schemas.microsoft.com/office/drawing/2014/main" id="{D6054403-1FA5-D87D-2FD8-B0CE288C02D6}"/>
              </a:ext>
            </a:extLst>
          </p:cNvPr>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5033193" y="192160"/>
            <a:ext cx="2125611" cy="1917301"/>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42542D55-EC4C-E05E-6CF5-6870143F7A60}"/>
              </a:ext>
            </a:extLst>
          </p:cNvPr>
          <p:cNvSpPr txBox="1"/>
          <p:nvPr/>
        </p:nvSpPr>
        <p:spPr>
          <a:xfrm>
            <a:off x="2838132" y="1953499"/>
            <a:ext cx="7571303" cy="954107"/>
          </a:xfrm>
          <a:prstGeom prst="rect">
            <a:avLst/>
          </a:prstGeom>
          <a:noFill/>
        </p:spPr>
        <p:txBody>
          <a:bodyPr wrap="none" rtlCol="1">
            <a:spAutoFit/>
          </a:bodyPr>
          <a:lstStyle/>
          <a:p>
            <a:pPr algn="l"/>
            <a:endParaRPr lang="ar-SA" sz="1800" b="0" i="0" u="none" strike="noStrike" baseline="0" dirty="0">
              <a:solidFill>
                <a:srgbClr val="000000"/>
              </a:solidFill>
              <a:latin typeface="Times New Roman" panose="02020603050405020304" pitchFamily="18" charset="0"/>
            </a:endParaRPr>
          </a:p>
          <a:p>
            <a:r>
              <a:rPr lang="en-US" sz="2000" b="1" i="0" u="none" strike="noStrike" baseline="0" dirty="0">
                <a:solidFill>
                  <a:schemeClr val="bg1"/>
                </a:solidFill>
                <a:latin typeface="Times New Roman" panose="02020603050405020304" pitchFamily="18" charset="0"/>
              </a:rPr>
              <a:t> Faculty of Computers and Information Technology (FCIT) 	</a:t>
            </a:r>
          </a:p>
          <a:p>
            <a:endParaRPr lang="ar-SA" dirty="0"/>
          </a:p>
        </p:txBody>
      </p:sp>
      <p:sp>
        <p:nvSpPr>
          <p:cNvPr id="21" name="TextBox 20">
            <a:extLst>
              <a:ext uri="{FF2B5EF4-FFF2-40B4-BE49-F238E27FC236}">
                <a16:creationId xmlns:a16="http://schemas.microsoft.com/office/drawing/2014/main" id="{58C0ABB9-FAC8-9E7A-7A12-21D89A9176BA}"/>
              </a:ext>
            </a:extLst>
          </p:cNvPr>
          <p:cNvSpPr txBox="1"/>
          <p:nvPr/>
        </p:nvSpPr>
        <p:spPr>
          <a:xfrm>
            <a:off x="1856212" y="690767"/>
            <a:ext cx="750526" cy="369332"/>
          </a:xfrm>
          <a:prstGeom prst="rect">
            <a:avLst/>
          </a:prstGeom>
          <a:noFill/>
        </p:spPr>
        <p:txBody>
          <a:bodyPr wrap="none" rtlCol="1">
            <a:spAutoFit/>
          </a:bodyPr>
          <a:lstStyle/>
          <a:p>
            <a:r>
              <a:rPr lang="en-US" b="1" dirty="0">
                <a:solidFill>
                  <a:schemeClr val="bg1"/>
                </a:solidFill>
                <a:cs typeface="+mj-cs"/>
              </a:rPr>
              <a:t>Home</a:t>
            </a:r>
            <a:endParaRPr lang="ar-SA" b="1" dirty="0">
              <a:solidFill>
                <a:schemeClr val="bg1"/>
              </a:solidFill>
              <a:cs typeface="+mj-cs"/>
            </a:endParaRPr>
          </a:p>
        </p:txBody>
      </p:sp>
      <p:sp>
        <p:nvSpPr>
          <p:cNvPr id="27" name="TextBox 26">
            <a:extLst>
              <a:ext uri="{FF2B5EF4-FFF2-40B4-BE49-F238E27FC236}">
                <a16:creationId xmlns:a16="http://schemas.microsoft.com/office/drawing/2014/main" id="{40F41BEF-A5C9-C385-8B93-67D8751DF24C}"/>
              </a:ext>
            </a:extLst>
          </p:cNvPr>
          <p:cNvSpPr txBox="1"/>
          <p:nvPr/>
        </p:nvSpPr>
        <p:spPr>
          <a:xfrm>
            <a:off x="3749219" y="3250169"/>
            <a:ext cx="4285981" cy="707886"/>
          </a:xfrm>
          <a:prstGeom prst="rect">
            <a:avLst/>
          </a:prstGeom>
          <a:noFill/>
        </p:spPr>
        <p:txBody>
          <a:bodyPr wrap="none" rtlCol="1">
            <a:spAutoFit/>
          </a:bodyPr>
          <a:lstStyle/>
          <a:p>
            <a:r>
              <a:rPr lang="en-US" sz="2000" b="1" dirty="0">
                <a:solidFill>
                  <a:schemeClr val="bg1"/>
                </a:solidFill>
                <a:latin typeface="Times New Roman" panose="02020603050405020304" pitchFamily="18" charset="0"/>
              </a:rPr>
              <a:t>Project Title: </a:t>
            </a:r>
            <a:r>
              <a:rPr lang="en-US" sz="2000" dirty="0">
                <a:solidFill>
                  <a:schemeClr val="bg1"/>
                </a:solidFill>
                <a:latin typeface="Times New Roman" panose="02020603050405020304" pitchFamily="18" charset="0"/>
              </a:rPr>
              <a:t>Biometric Authentication</a:t>
            </a:r>
          </a:p>
          <a:p>
            <a:pPr algn="ctr"/>
            <a:r>
              <a:rPr lang="en-US" sz="2000" dirty="0">
                <a:solidFill>
                  <a:schemeClr val="bg1"/>
                </a:solidFill>
                <a:latin typeface="Times New Roman" panose="02020603050405020304" pitchFamily="18" charset="0"/>
              </a:rPr>
              <a:t>“Face Print”</a:t>
            </a:r>
            <a:endParaRPr lang="ar-SA" sz="2000" dirty="0">
              <a:solidFill>
                <a:schemeClr val="bg1"/>
              </a:solidFill>
              <a:latin typeface="Times New Roman" panose="02020603050405020304" pitchFamily="18" charset="0"/>
            </a:endParaRPr>
          </a:p>
        </p:txBody>
      </p:sp>
      <p:sp>
        <p:nvSpPr>
          <p:cNvPr id="28" name="TextBox 27">
            <a:extLst>
              <a:ext uri="{FF2B5EF4-FFF2-40B4-BE49-F238E27FC236}">
                <a16:creationId xmlns:a16="http://schemas.microsoft.com/office/drawing/2014/main" id="{82044D8F-41D8-F913-9196-333BBDDE0CDE}"/>
              </a:ext>
            </a:extLst>
          </p:cNvPr>
          <p:cNvSpPr txBox="1"/>
          <p:nvPr/>
        </p:nvSpPr>
        <p:spPr>
          <a:xfrm>
            <a:off x="2640148" y="4080963"/>
            <a:ext cx="3877985" cy="2185214"/>
          </a:xfrm>
          <a:prstGeom prst="rect">
            <a:avLst/>
          </a:prstGeom>
          <a:noFill/>
        </p:spPr>
        <p:txBody>
          <a:bodyPr wrap="none" rtlCol="1">
            <a:spAutoFit/>
          </a:bodyPr>
          <a:lstStyle/>
          <a:p>
            <a:pPr algn="l"/>
            <a:endParaRPr lang="ar-SA" sz="1800" b="0" i="0" u="none" strike="noStrike" baseline="0" dirty="0">
              <a:solidFill>
                <a:srgbClr val="000000"/>
              </a:solidFill>
              <a:latin typeface="Times New Roman" panose="02020603050405020304" pitchFamily="18" charset="0"/>
            </a:endParaRPr>
          </a:p>
          <a:p>
            <a:r>
              <a:rPr lang="en-US" sz="2000" b="1" dirty="0">
                <a:solidFill>
                  <a:schemeClr val="bg1"/>
                </a:solidFill>
                <a:latin typeface="Times New Roman" panose="02020603050405020304" pitchFamily="18" charset="0"/>
              </a:rPr>
              <a:t> Team Group:</a:t>
            </a:r>
          </a:p>
          <a:p>
            <a:r>
              <a:rPr lang="en-US" sz="2000" b="1" dirty="0">
                <a:solidFill>
                  <a:schemeClr val="bg1"/>
                </a:solidFill>
                <a:latin typeface="Times New Roman" panose="02020603050405020304" pitchFamily="18" charset="0"/>
              </a:rPr>
              <a:t>1- Abdulrhman S. Al-</a:t>
            </a:r>
            <a:r>
              <a:rPr lang="en-US" sz="2000" b="1" dirty="0" err="1">
                <a:solidFill>
                  <a:schemeClr val="bg1"/>
                </a:solidFill>
                <a:latin typeface="Times New Roman" panose="02020603050405020304" pitchFamily="18" charset="0"/>
              </a:rPr>
              <a:t>shahrani</a:t>
            </a:r>
            <a:endParaRPr lang="en-US" sz="2000" b="1" dirty="0">
              <a:solidFill>
                <a:schemeClr val="bg1"/>
              </a:solidFill>
              <a:latin typeface="Times New Roman" panose="02020603050405020304" pitchFamily="18" charset="0"/>
            </a:endParaRPr>
          </a:p>
          <a:p>
            <a:r>
              <a:rPr lang="en-US" sz="2000" b="1" dirty="0">
                <a:solidFill>
                  <a:schemeClr val="bg1"/>
                </a:solidFill>
                <a:latin typeface="Times New Roman" panose="02020603050405020304" pitchFamily="18" charset="0"/>
              </a:rPr>
              <a:t>2- Jehad A. Mahmoud</a:t>
            </a:r>
          </a:p>
          <a:p>
            <a:r>
              <a:rPr lang="en-US" sz="2000" b="1" dirty="0">
                <a:solidFill>
                  <a:schemeClr val="bg1"/>
                </a:solidFill>
                <a:latin typeface="Times New Roman" panose="02020603050405020304" pitchFamily="18" charset="0"/>
              </a:rPr>
              <a:t>3- Mohammed H. Al-</a:t>
            </a:r>
            <a:r>
              <a:rPr lang="en-US" sz="2000" b="1" dirty="0" err="1">
                <a:solidFill>
                  <a:schemeClr val="bg1"/>
                </a:solidFill>
                <a:latin typeface="Times New Roman" panose="02020603050405020304" pitchFamily="18" charset="0"/>
              </a:rPr>
              <a:t>enizi</a:t>
            </a:r>
            <a:endParaRPr lang="en-US" sz="2000" b="1" dirty="0">
              <a:solidFill>
                <a:schemeClr val="bg1"/>
              </a:solidFill>
              <a:latin typeface="Times New Roman" panose="02020603050405020304" pitchFamily="18" charset="0"/>
            </a:endParaRPr>
          </a:p>
          <a:p>
            <a:r>
              <a:rPr lang="en-US" sz="2000" b="1" dirty="0">
                <a:solidFill>
                  <a:schemeClr val="bg1"/>
                </a:solidFill>
                <a:latin typeface="Times New Roman" panose="02020603050405020304" pitchFamily="18" charset="0"/>
              </a:rPr>
              <a:t>4- Mohammed S. Al-</a:t>
            </a:r>
            <a:r>
              <a:rPr lang="en-US" sz="2000" b="1" dirty="0" err="1">
                <a:solidFill>
                  <a:schemeClr val="bg1"/>
                </a:solidFill>
                <a:latin typeface="Times New Roman" panose="02020603050405020304" pitchFamily="18" charset="0"/>
              </a:rPr>
              <a:t>enizi</a:t>
            </a:r>
            <a:r>
              <a:rPr lang="en-US" sz="2000" b="1" dirty="0">
                <a:solidFill>
                  <a:schemeClr val="bg1"/>
                </a:solidFill>
                <a:latin typeface="Times New Roman" panose="02020603050405020304" pitchFamily="18" charset="0"/>
              </a:rPr>
              <a:t>	</a:t>
            </a:r>
          </a:p>
          <a:p>
            <a:endParaRPr lang="ar-SA" dirty="0"/>
          </a:p>
        </p:txBody>
      </p:sp>
      <p:sp>
        <p:nvSpPr>
          <p:cNvPr id="31" name="TextBox 30">
            <a:extLst>
              <a:ext uri="{FF2B5EF4-FFF2-40B4-BE49-F238E27FC236}">
                <a16:creationId xmlns:a16="http://schemas.microsoft.com/office/drawing/2014/main" id="{BB68DD2A-DE34-65B5-A642-F5682A1EEF11}"/>
              </a:ext>
            </a:extLst>
          </p:cNvPr>
          <p:cNvSpPr txBox="1"/>
          <p:nvPr/>
        </p:nvSpPr>
        <p:spPr>
          <a:xfrm>
            <a:off x="7851988" y="6083463"/>
            <a:ext cx="2954655" cy="954107"/>
          </a:xfrm>
          <a:prstGeom prst="rect">
            <a:avLst/>
          </a:prstGeom>
          <a:noFill/>
        </p:spPr>
        <p:txBody>
          <a:bodyPr wrap="none" rtlCol="1">
            <a:spAutoFit/>
          </a:bodyPr>
          <a:lstStyle/>
          <a:p>
            <a:pPr algn="l"/>
            <a:endParaRPr lang="ar-SA" sz="1800" b="0" i="0" u="none" strike="noStrike" baseline="0" dirty="0">
              <a:solidFill>
                <a:srgbClr val="000000"/>
              </a:solidFill>
              <a:latin typeface="Times New Roman" panose="02020603050405020304" pitchFamily="18" charset="0"/>
            </a:endParaRPr>
          </a:p>
          <a:p>
            <a:r>
              <a:rPr lang="en-US" sz="2000" b="1" dirty="0">
                <a:solidFill>
                  <a:schemeClr val="bg1"/>
                </a:solidFill>
                <a:latin typeface="Times New Roman" panose="02020603050405020304" pitchFamily="18" charset="0"/>
              </a:rPr>
              <a:t> Academic Year: 2022/23 	</a:t>
            </a:r>
          </a:p>
          <a:p>
            <a:endParaRPr lang="ar-SA" dirty="0"/>
          </a:p>
        </p:txBody>
      </p:sp>
      <p:pic>
        <p:nvPicPr>
          <p:cNvPr id="17" name="Graphic 16" descr="Question mark with solid fill">
            <a:hlinkClick r:id="rId28" action="ppaction://hlinksldjump"/>
            <a:extLst>
              <a:ext uri="{FF2B5EF4-FFF2-40B4-BE49-F238E27FC236}">
                <a16:creationId xmlns:a16="http://schemas.microsoft.com/office/drawing/2014/main" id="{6666002D-54FB-19AE-AD67-A14CEAB6837C}"/>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018504" y="90188"/>
            <a:ext cx="914400" cy="914400"/>
          </a:xfrm>
          <a:prstGeom prst="rect">
            <a:avLst/>
          </a:prstGeom>
        </p:spPr>
      </p:pic>
    </p:spTree>
    <p:extLst>
      <p:ext uri="{BB962C8B-B14F-4D97-AF65-F5344CB8AC3E}">
        <p14:creationId xmlns:p14="http://schemas.microsoft.com/office/powerpoint/2010/main" val="203386327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12244"/>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1F345BA9-F9EC-2948-2F0F-35932D7FD281}"/>
              </a:ext>
            </a:extLst>
          </p:cNvPr>
          <p:cNvSpPr/>
          <p:nvPr/>
        </p:nvSpPr>
        <p:spPr>
          <a:xfrm rot="10800000" flipH="1">
            <a:off x="10759409" y="-9506360"/>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sp>
        <p:nvSpPr>
          <p:cNvPr id="19" name="Oval 18">
            <a:extLst>
              <a:ext uri="{FF2B5EF4-FFF2-40B4-BE49-F238E27FC236}">
                <a16:creationId xmlns:a16="http://schemas.microsoft.com/office/drawing/2014/main" id="{441E689B-0922-CF41-4C1F-EC873150E3B6}"/>
              </a:ext>
            </a:extLst>
          </p:cNvPr>
          <p:cNvSpPr/>
          <p:nvPr/>
        </p:nvSpPr>
        <p:spPr>
          <a:xfrm>
            <a:off x="12231682" y="1493759"/>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Oval 20">
            <a:extLst>
              <a:ext uri="{FF2B5EF4-FFF2-40B4-BE49-F238E27FC236}">
                <a16:creationId xmlns:a16="http://schemas.microsoft.com/office/drawing/2014/main" id="{DE1EB959-E0B3-C5E6-3DB2-DDE97966D664}"/>
              </a:ext>
            </a:extLst>
          </p:cNvPr>
          <p:cNvSpPr/>
          <p:nvPr/>
        </p:nvSpPr>
        <p:spPr>
          <a:xfrm>
            <a:off x="12278343" y="296926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27" name="Group 26">
            <a:extLst>
              <a:ext uri="{FF2B5EF4-FFF2-40B4-BE49-F238E27FC236}">
                <a16:creationId xmlns:a16="http://schemas.microsoft.com/office/drawing/2014/main" id="{C1AA6B53-D807-893F-8F58-C6DFD09302E6}"/>
              </a:ext>
            </a:extLst>
          </p:cNvPr>
          <p:cNvGrpSpPr/>
          <p:nvPr/>
        </p:nvGrpSpPr>
        <p:grpSpPr>
          <a:xfrm>
            <a:off x="-923129" y="389480"/>
            <a:ext cx="919480" cy="919480"/>
            <a:chOff x="972853" y="389480"/>
            <a:chExt cx="919480" cy="919480"/>
          </a:xfrm>
        </p:grpSpPr>
        <p:sp>
          <p:nvSpPr>
            <p:cNvPr id="28" name="Oval 27">
              <a:extLst>
                <a:ext uri="{FF2B5EF4-FFF2-40B4-BE49-F238E27FC236}">
                  <a16:creationId xmlns:a16="http://schemas.microsoft.com/office/drawing/2014/main" id="{B6D73FD9-803F-4328-7C58-22BA442D8CF4}"/>
                </a:ext>
              </a:extLst>
            </p:cNvPr>
            <p:cNvSpPr/>
            <p:nvPr/>
          </p:nvSpPr>
          <p:spPr>
            <a:xfrm>
              <a:off x="972853" y="38948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1" name="Graphic 30" descr="Home with solid fill">
              <a:extLst>
                <a:ext uri="{FF2B5EF4-FFF2-40B4-BE49-F238E27FC236}">
                  <a16:creationId xmlns:a16="http://schemas.microsoft.com/office/drawing/2014/main" id="{F51B70C2-DC8B-8C80-6417-3A58364863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9693" y="450442"/>
              <a:ext cx="685800" cy="685800"/>
            </a:xfrm>
            <a:prstGeom prst="rect">
              <a:avLst/>
            </a:prstGeom>
          </p:spPr>
        </p:pic>
      </p:grpSp>
      <p:grpSp>
        <p:nvGrpSpPr>
          <p:cNvPr id="32" name="Group 31">
            <a:extLst>
              <a:ext uri="{FF2B5EF4-FFF2-40B4-BE49-F238E27FC236}">
                <a16:creationId xmlns:a16="http://schemas.microsoft.com/office/drawing/2014/main" id="{5E3BF3D1-2BC0-7131-1BC6-9018964151E8}"/>
              </a:ext>
            </a:extLst>
          </p:cNvPr>
          <p:cNvGrpSpPr/>
          <p:nvPr/>
        </p:nvGrpSpPr>
        <p:grpSpPr>
          <a:xfrm>
            <a:off x="-913684" y="2969260"/>
            <a:ext cx="919480" cy="919480"/>
            <a:chOff x="-913684" y="2969260"/>
            <a:chExt cx="919480" cy="919480"/>
          </a:xfrm>
        </p:grpSpPr>
        <p:sp>
          <p:nvSpPr>
            <p:cNvPr id="33" name="Oval 32">
              <a:extLst>
                <a:ext uri="{FF2B5EF4-FFF2-40B4-BE49-F238E27FC236}">
                  <a16:creationId xmlns:a16="http://schemas.microsoft.com/office/drawing/2014/main" id="{C1C5C59E-46CD-626C-14E2-88F9148650F3}"/>
                </a:ext>
              </a:extLst>
            </p:cNvPr>
            <p:cNvSpPr/>
            <p:nvPr/>
          </p:nvSpPr>
          <p:spPr>
            <a:xfrm>
              <a:off x="-913684"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4" name="Graphic 33" descr="Lightbulb and gear with solid fill">
              <a:extLst>
                <a:ext uri="{FF2B5EF4-FFF2-40B4-BE49-F238E27FC236}">
                  <a16:creationId xmlns:a16="http://schemas.microsoft.com/office/drawing/2014/main" id="{90B4BBC5-A958-1523-A42D-57C3D457999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1049" y="3140750"/>
              <a:ext cx="685800" cy="685800"/>
            </a:xfrm>
            <a:prstGeom prst="rect">
              <a:avLst/>
            </a:prstGeom>
          </p:spPr>
        </p:pic>
      </p:grpSp>
      <p:pic>
        <p:nvPicPr>
          <p:cNvPr id="35" name="Graphic 34" descr="Presentation with pie chart with solid fill">
            <a:extLst>
              <a:ext uri="{FF2B5EF4-FFF2-40B4-BE49-F238E27FC236}">
                <a16:creationId xmlns:a16="http://schemas.microsoft.com/office/drawing/2014/main" id="{982658AD-182B-6BA8-D0A2-E4A153BAAEB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71853" y="1739080"/>
            <a:ext cx="685800" cy="685800"/>
          </a:xfrm>
          <a:prstGeom prst="rect">
            <a:avLst/>
          </a:prstGeom>
        </p:spPr>
      </p:pic>
      <p:pic>
        <p:nvPicPr>
          <p:cNvPr id="36" name="Graphic 35" descr="Database with solid fill">
            <a:extLst>
              <a:ext uri="{FF2B5EF4-FFF2-40B4-BE49-F238E27FC236}">
                <a16:creationId xmlns:a16="http://schemas.microsoft.com/office/drawing/2014/main" id="{C4E24CC3-8EEB-41CD-C23D-CCFBF7BC8F3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395183" y="3128420"/>
            <a:ext cx="685800" cy="685800"/>
          </a:xfrm>
          <a:prstGeom prst="rect">
            <a:avLst/>
          </a:prstGeom>
        </p:spPr>
      </p:pic>
      <p:sp>
        <p:nvSpPr>
          <p:cNvPr id="37" name="Freeform: Shape 36">
            <a:hlinkClick r:id="rId11" action="ppaction://hlinksldjump"/>
            <a:extLst>
              <a:ext uri="{FF2B5EF4-FFF2-40B4-BE49-F238E27FC236}">
                <a16:creationId xmlns:a16="http://schemas.microsoft.com/office/drawing/2014/main" id="{0E8ABE76-6315-4945-45E8-A119F8EBD52B}"/>
              </a:ext>
            </a:extLst>
          </p:cNvPr>
          <p:cNvSpPr/>
          <p:nvPr/>
        </p:nvSpPr>
        <p:spPr>
          <a:xfrm rot="10800000">
            <a:off x="1" y="-11129912"/>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38" name="Graphic 37" descr="Home with solid fill">
            <a:hlinkClick r:id="rId12" action="ppaction://hlinksldjump"/>
            <a:extLst>
              <a:ext uri="{FF2B5EF4-FFF2-40B4-BE49-F238E27FC236}">
                <a16:creationId xmlns:a16="http://schemas.microsoft.com/office/drawing/2014/main" id="{8B5DBC6C-DD3E-2364-B02F-0D080A9621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5019" y="506320"/>
            <a:ext cx="685800" cy="685800"/>
          </a:xfrm>
          <a:prstGeom prst="rect">
            <a:avLst/>
          </a:prstGeom>
        </p:spPr>
      </p:pic>
      <p:pic>
        <p:nvPicPr>
          <p:cNvPr id="39" name="Graphic 38" descr="Lightbulb and gear with solid fill">
            <a:hlinkClick r:id="rId15" action="ppaction://hlinksldjump"/>
            <a:extLst>
              <a:ext uri="{FF2B5EF4-FFF2-40B4-BE49-F238E27FC236}">
                <a16:creationId xmlns:a16="http://schemas.microsoft.com/office/drawing/2014/main" id="{B23A3989-EA01-591E-623A-29E94583AC7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5019" y="3145447"/>
            <a:ext cx="685800" cy="685800"/>
          </a:xfrm>
          <a:prstGeom prst="rect">
            <a:avLst/>
          </a:prstGeom>
        </p:spPr>
      </p:pic>
      <p:pic>
        <p:nvPicPr>
          <p:cNvPr id="41" name="Graphic 40" descr="Transfer with solid fill">
            <a:hlinkClick r:id="rId11" action="ppaction://hlinksldjump"/>
            <a:extLst>
              <a:ext uri="{FF2B5EF4-FFF2-40B4-BE49-F238E27FC236}">
                <a16:creationId xmlns:a16="http://schemas.microsoft.com/office/drawing/2014/main" id="{7B243FBE-7CA6-9F4D-D0F7-7C11C0D5334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28698" y="5742530"/>
            <a:ext cx="685800" cy="685800"/>
          </a:xfrm>
          <a:prstGeom prst="rect">
            <a:avLst/>
          </a:prstGeom>
        </p:spPr>
      </p:pic>
      <p:pic>
        <p:nvPicPr>
          <p:cNvPr id="42" name="Graphic 41" descr="Presentation with pie chart with solid fill">
            <a:hlinkClick r:id="rId20" action="ppaction://hlinksldjump"/>
            <a:extLst>
              <a:ext uri="{FF2B5EF4-FFF2-40B4-BE49-F238E27FC236}">
                <a16:creationId xmlns:a16="http://schemas.microsoft.com/office/drawing/2014/main" id="{8E934B10-5136-8FC1-F06D-48EDDBBF8C5F}"/>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56228" y="1669562"/>
            <a:ext cx="685800" cy="685800"/>
          </a:xfrm>
          <a:prstGeom prst="rect">
            <a:avLst/>
          </a:prstGeom>
        </p:spPr>
      </p:pic>
      <p:grpSp>
        <p:nvGrpSpPr>
          <p:cNvPr id="43" name="Group 42">
            <a:extLst>
              <a:ext uri="{FF2B5EF4-FFF2-40B4-BE49-F238E27FC236}">
                <a16:creationId xmlns:a16="http://schemas.microsoft.com/office/drawing/2014/main" id="{44E4F73B-17A9-9301-AC42-CF3929846554}"/>
              </a:ext>
            </a:extLst>
          </p:cNvPr>
          <p:cNvGrpSpPr/>
          <p:nvPr/>
        </p:nvGrpSpPr>
        <p:grpSpPr>
          <a:xfrm>
            <a:off x="-907889" y="5523230"/>
            <a:ext cx="919480" cy="919480"/>
            <a:chOff x="-907889" y="5523230"/>
            <a:chExt cx="919480" cy="919480"/>
          </a:xfrm>
        </p:grpSpPr>
        <p:sp>
          <p:nvSpPr>
            <p:cNvPr id="44" name="Oval 43">
              <a:extLst>
                <a:ext uri="{FF2B5EF4-FFF2-40B4-BE49-F238E27FC236}">
                  <a16:creationId xmlns:a16="http://schemas.microsoft.com/office/drawing/2014/main" id="{7E70BB49-7371-E719-32A0-2FDFD9DB400F}"/>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45" name="Graphic 44" descr="Transfer with solid fill">
              <a:extLst>
                <a:ext uri="{FF2B5EF4-FFF2-40B4-BE49-F238E27FC236}">
                  <a16:creationId xmlns:a16="http://schemas.microsoft.com/office/drawing/2014/main" id="{A1B4F231-9348-660D-7594-9E7A8EE419E2}"/>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06289" y="5650526"/>
              <a:ext cx="685800" cy="685800"/>
            </a:xfrm>
            <a:prstGeom prst="rect">
              <a:avLst/>
            </a:prstGeom>
          </p:spPr>
        </p:pic>
      </p:grpSp>
      <p:pic>
        <p:nvPicPr>
          <p:cNvPr id="46" name="Graphic 45" descr="Database with solid fill">
            <a:hlinkClick r:id="rId25" action="ppaction://hlinksldjump"/>
            <a:extLst>
              <a:ext uri="{FF2B5EF4-FFF2-40B4-BE49-F238E27FC236}">
                <a16:creationId xmlns:a16="http://schemas.microsoft.com/office/drawing/2014/main" id="{436EC14F-877E-CF9C-AD8C-6AAA1269980F}"/>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156228" y="3140750"/>
            <a:ext cx="685800" cy="685800"/>
          </a:xfrm>
          <a:prstGeom prst="rect">
            <a:avLst/>
          </a:prstGeom>
        </p:spPr>
      </p:pic>
      <p:pic>
        <p:nvPicPr>
          <p:cNvPr id="47" name="Graphic 46" descr="Bullseye with solid fill">
            <a:hlinkClick r:id="rId28" action="ppaction://hlinksldjump"/>
            <a:extLst>
              <a:ext uri="{FF2B5EF4-FFF2-40B4-BE49-F238E27FC236}">
                <a16:creationId xmlns:a16="http://schemas.microsoft.com/office/drawing/2014/main" id="{CC44D1A8-F13B-AEF6-70FE-377F51061A10}"/>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01431" y="4487770"/>
            <a:ext cx="685800" cy="685800"/>
          </a:xfrm>
          <a:prstGeom prst="rect">
            <a:avLst/>
          </a:prstGeom>
        </p:spPr>
      </p:pic>
      <p:pic>
        <p:nvPicPr>
          <p:cNvPr id="49" name="Graphic 48" descr="Checklist with solid fill">
            <a:hlinkClick r:id="rId31" action="ppaction://hlinksldjump"/>
            <a:extLst>
              <a:ext uri="{FF2B5EF4-FFF2-40B4-BE49-F238E27FC236}">
                <a16:creationId xmlns:a16="http://schemas.microsoft.com/office/drawing/2014/main" id="{B42329CC-7032-E811-2A26-1A4E2DCFC4AC}"/>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3396" y="1761080"/>
            <a:ext cx="685800" cy="685800"/>
          </a:xfrm>
          <a:prstGeom prst="rect">
            <a:avLst/>
          </a:prstGeom>
        </p:spPr>
      </p:pic>
      <p:grpSp>
        <p:nvGrpSpPr>
          <p:cNvPr id="50" name="Group 49">
            <a:extLst>
              <a:ext uri="{FF2B5EF4-FFF2-40B4-BE49-F238E27FC236}">
                <a16:creationId xmlns:a16="http://schemas.microsoft.com/office/drawing/2014/main" id="{76D34967-B408-5588-4F52-38DF0B6CF942}"/>
              </a:ext>
            </a:extLst>
          </p:cNvPr>
          <p:cNvGrpSpPr/>
          <p:nvPr/>
        </p:nvGrpSpPr>
        <p:grpSpPr>
          <a:xfrm>
            <a:off x="-907889" y="4296410"/>
            <a:ext cx="919480" cy="919480"/>
            <a:chOff x="-907889" y="4296410"/>
            <a:chExt cx="919480" cy="919480"/>
          </a:xfrm>
        </p:grpSpPr>
        <p:sp>
          <p:nvSpPr>
            <p:cNvPr id="51" name="Oval 50">
              <a:extLst>
                <a:ext uri="{FF2B5EF4-FFF2-40B4-BE49-F238E27FC236}">
                  <a16:creationId xmlns:a16="http://schemas.microsoft.com/office/drawing/2014/main" id="{2ADD6527-A76D-2156-5741-25B08045BDA8}"/>
                </a:ext>
              </a:extLst>
            </p:cNvPr>
            <p:cNvSpPr/>
            <p:nvPr/>
          </p:nvSpPr>
          <p:spPr>
            <a:xfrm>
              <a:off x="-907889" y="429641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53" name="Graphic 52" descr="Bullseye with solid fill">
              <a:extLst>
                <a:ext uri="{FF2B5EF4-FFF2-40B4-BE49-F238E27FC236}">
                  <a16:creationId xmlns:a16="http://schemas.microsoft.com/office/drawing/2014/main" id="{03E61FE2-A826-D070-EA51-117DCF8D48CB}"/>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87239" y="4443318"/>
              <a:ext cx="685800" cy="685800"/>
            </a:xfrm>
            <a:prstGeom prst="rect">
              <a:avLst/>
            </a:prstGeom>
          </p:spPr>
        </p:pic>
      </p:grpSp>
      <p:grpSp>
        <p:nvGrpSpPr>
          <p:cNvPr id="54" name="Group 53">
            <a:extLst>
              <a:ext uri="{FF2B5EF4-FFF2-40B4-BE49-F238E27FC236}">
                <a16:creationId xmlns:a16="http://schemas.microsoft.com/office/drawing/2014/main" id="{4CAC9771-0DA6-560A-1CBA-097CA8475874}"/>
              </a:ext>
            </a:extLst>
          </p:cNvPr>
          <p:cNvGrpSpPr/>
          <p:nvPr/>
        </p:nvGrpSpPr>
        <p:grpSpPr>
          <a:xfrm>
            <a:off x="-923129" y="1614172"/>
            <a:ext cx="919480" cy="919480"/>
            <a:chOff x="-923129" y="1614172"/>
            <a:chExt cx="919480" cy="919480"/>
          </a:xfrm>
        </p:grpSpPr>
        <p:sp>
          <p:nvSpPr>
            <p:cNvPr id="58" name="Oval 57">
              <a:extLst>
                <a:ext uri="{FF2B5EF4-FFF2-40B4-BE49-F238E27FC236}">
                  <a16:creationId xmlns:a16="http://schemas.microsoft.com/office/drawing/2014/main" id="{6FB1CCDD-9AE3-AB5C-0A31-5684C71F1BEE}"/>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1" name="Graphic 60" descr="Checklist with solid fill">
              <a:extLst>
                <a:ext uri="{FF2B5EF4-FFF2-40B4-BE49-F238E27FC236}">
                  <a16:creationId xmlns:a16="http://schemas.microsoft.com/office/drawing/2014/main" id="{B0B37508-37B9-0495-138C-096EA4F9C38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93982" y="1761080"/>
              <a:ext cx="685800" cy="685800"/>
            </a:xfrm>
            <a:prstGeom prst="rect">
              <a:avLst/>
            </a:prstGeom>
          </p:spPr>
        </p:pic>
      </p:grpSp>
      <p:pic>
        <p:nvPicPr>
          <p:cNvPr id="62" name="Graphic 61" descr="Document with solid fill">
            <a:hlinkClick r:id="rId38" action="ppaction://hlinksldjump"/>
            <a:extLst>
              <a:ext uri="{FF2B5EF4-FFF2-40B4-BE49-F238E27FC236}">
                <a16:creationId xmlns:a16="http://schemas.microsoft.com/office/drawing/2014/main" id="{9A21296E-AA8C-6258-C7AA-90328A3C0B01}"/>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156228" y="192160"/>
            <a:ext cx="685800" cy="685800"/>
          </a:xfrm>
          <a:prstGeom prst="rect">
            <a:avLst/>
          </a:prstGeom>
        </p:spPr>
      </p:pic>
      <p:grpSp>
        <p:nvGrpSpPr>
          <p:cNvPr id="63" name="Group 62">
            <a:extLst>
              <a:ext uri="{FF2B5EF4-FFF2-40B4-BE49-F238E27FC236}">
                <a16:creationId xmlns:a16="http://schemas.microsoft.com/office/drawing/2014/main" id="{73587FC0-EB60-56F4-6C4C-C4A856300FAD}"/>
              </a:ext>
            </a:extLst>
          </p:cNvPr>
          <p:cNvGrpSpPr/>
          <p:nvPr/>
        </p:nvGrpSpPr>
        <p:grpSpPr>
          <a:xfrm>
            <a:off x="10297348" y="90188"/>
            <a:ext cx="919480" cy="919480"/>
            <a:chOff x="12255013" y="90188"/>
            <a:chExt cx="919480" cy="919480"/>
          </a:xfrm>
        </p:grpSpPr>
        <p:sp>
          <p:nvSpPr>
            <p:cNvPr id="64" name="Oval 63">
              <a:extLst>
                <a:ext uri="{FF2B5EF4-FFF2-40B4-BE49-F238E27FC236}">
                  <a16:creationId xmlns:a16="http://schemas.microsoft.com/office/drawing/2014/main" id="{5D0FC82B-8A51-B979-BF28-481D26914D70}"/>
                </a:ext>
              </a:extLst>
            </p:cNvPr>
            <p:cNvSpPr/>
            <p:nvPr/>
          </p:nvSpPr>
          <p:spPr>
            <a:xfrm>
              <a:off x="12255013" y="90188"/>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5" name="Graphic 64" descr="Document with solid fill">
              <a:extLst>
                <a:ext uri="{FF2B5EF4-FFF2-40B4-BE49-F238E27FC236}">
                  <a16:creationId xmlns:a16="http://schemas.microsoft.com/office/drawing/2014/main" id="{3177E4E7-9EB7-0F67-7FB1-38DC3B8BF7FE}"/>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2348522" y="223014"/>
              <a:ext cx="685800" cy="685800"/>
            </a:xfrm>
            <a:prstGeom prst="rect">
              <a:avLst/>
            </a:prstGeom>
          </p:spPr>
        </p:pic>
      </p:grpSp>
      <p:pic>
        <p:nvPicPr>
          <p:cNvPr id="66" name="Graphic 65" descr="Chat with solid fill">
            <a:hlinkClick r:id="rId43" action="ppaction://hlinksldjump"/>
            <a:extLst>
              <a:ext uri="{FF2B5EF4-FFF2-40B4-BE49-F238E27FC236}">
                <a16:creationId xmlns:a16="http://schemas.microsoft.com/office/drawing/2014/main" id="{C05D927D-46AE-3FA4-9B7A-DD009A534B90}"/>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1132804" y="5701968"/>
            <a:ext cx="685800" cy="685800"/>
          </a:xfrm>
          <a:prstGeom prst="rect">
            <a:avLst/>
          </a:prstGeom>
        </p:spPr>
      </p:pic>
      <p:grpSp>
        <p:nvGrpSpPr>
          <p:cNvPr id="67" name="Group 66">
            <a:extLst>
              <a:ext uri="{FF2B5EF4-FFF2-40B4-BE49-F238E27FC236}">
                <a16:creationId xmlns:a16="http://schemas.microsoft.com/office/drawing/2014/main" id="{44D49D48-A8FC-8531-D5FB-527E13A305ED}"/>
              </a:ext>
            </a:extLst>
          </p:cNvPr>
          <p:cNvGrpSpPr/>
          <p:nvPr/>
        </p:nvGrpSpPr>
        <p:grpSpPr>
          <a:xfrm>
            <a:off x="11247518" y="4602070"/>
            <a:ext cx="472241" cy="746809"/>
            <a:chOff x="11247518" y="4602070"/>
            <a:chExt cx="472241" cy="746809"/>
          </a:xfrm>
        </p:grpSpPr>
        <p:pic>
          <p:nvPicPr>
            <p:cNvPr id="68" name="Graphic 67" descr="Document with solid fill">
              <a:hlinkClick r:id="rId46" action="ppaction://hlinksldjump"/>
              <a:extLst>
                <a:ext uri="{FF2B5EF4-FFF2-40B4-BE49-F238E27FC236}">
                  <a16:creationId xmlns:a16="http://schemas.microsoft.com/office/drawing/2014/main" id="{EADEC370-155C-9017-468B-034752BE3A9D}"/>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11262559" y="4602070"/>
              <a:ext cx="457200" cy="457200"/>
            </a:xfrm>
            <a:prstGeom prst="rect">
              <a:avLst/>
            </a:prstGeom>
          </p:spPr>
        </p:pic>
        <p:pic>
          <p:nvPicPr>
            <p:cNvPr id="69" name="Graphic 68" descr="Handshake with solid fill">
              <a:extLst>
                <a:ext uri="{FF2B5EF4-FFF2-40B4-BE49-F238E27FC236}">
                  <a16:creationId xmlns:a16="http://schemas.microsoft.com/office/drawing/2014/main" id="{D2CD7D8E-3EBF-0D54-A4EE-4A5B353E9648}"/>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11247518" y="4891679"/>
              <a:ext cx="457200" cy="457200"/>
            </a:xfrm>
            <a:prstGeom prst="rect">
              <a:avLst/>
            </a:prstGeom>
          </p:spPr>
        </p:pic>
      </p:grpSp>
      <p:sp>
        <p:nvSpPr>
          <p:cNvPr id="70" name="Oval 69">
            <a:extLst>
              <a:ext uri="{FF2B5EF4-FFF2-40B4-BE49-F238E27FC236}">
                <a16:creationId xmlns:a16="http://schemas.microsoft.com/office/drawing/2014/main" id="{8AED94BA-A366-B529-6C88-64C7957DC50F}"/>
              </a:ext>
            </a:extLst>
          </p:cNvPr>
          <p:cNvSpPr/>
          <p:nvPr/>
        </p:nvSpPr>
        <p:spPr>
          <a:xfrm>
            <a:off x="12192000" y="4444761"/>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1" name="Oval 70">
            <a:extLst>
              <a:ext uri="{FF2B5EF4-FFF2-40B4-BE49-F238E27FC236}">
                <a16:creationId xmlns:a16="http://schemas.microsoft.com/office/drawing/2014/main" id="{25706FE7-7AA6-9AEC-3A16-6CF125AF388D}"/>
              </a:ext>
            </a:extLst>
          </p:cNvPr>
          <p:cNvSpPr/>
          <p:nvPr/>
        </p:nvSpPr>
        <p:spPr>
          <a:xfrm>
            <a:off x="12194321" y="5546026"/>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72" name="Group 71">
            <a:extLst>
              <a:ext uri="{FF2B5EF4-FFF2-40B4-BE49-F238E27FC236}">
                <a16:creationId xmlns:a16="http://schemas.microsoft.com/office/drawing/2014/main" id="{6F7C1126-83CF-0477-5DDD-3A5FB5D1C335}"/>
              </a:ext>
            </a:extLst>
          </p:cNvPr>
          <p:cNvGrpSpPr/>
          <p:nvPr/>
        </p:nvGrpSpPr>
        <p:grpSpPr>
          <a:xfrm>
            <a:off x="12443990" y="4617432"/>
            <a:ext cx="472241" cy="746809"/>
            <a:chOff x="11247518" y="4602070"/>
            <a:chExt cx="472241" cy="746809"/>
          </a:xfrm>
        </p:grpSpPr>
        <p:pic>
          <p:nvPicPr>
            <p:cNvPr id="73" name="Graphic 72" descr="Document with solid fill">
              <a:hlinkClick r:id="rId46" action="ppaction://hlinksldjump"/>
              <a:extLst>
                <a:ext uri="{FF2B5EF4-FFF2-40B4-BE49-F238E27FC236}">
                  <a16:creationId xmlns:a16="http://schemas.microsoft.com/office/drawing/2014/main" id="{23A98DE7-F1CB-42D5-485F-58B4D33C31BD}"/>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1262559" y="4602070"/>
              <a:ext cx="457200" cy="457200"/>
            </a:xfrm>
            <a:prstGeom prst="rect">
              <a:avLst/>
            </a:prstGeom>
          </p:spPr>
        </p:pic>
        <p:pic>
          <p:nvPicPr>
            <p:cNvPr id="74" name="Graphic 73" descr="Handshake with solid fill">
              <a:extLst>
                <a:ext uri="{FF2B5EF4-FFF2-40B4-BE49-F238E27FC236}">
                  <a16:creationId xmlns:a16="http://schemas.microsoft.com/office/drawing/2014/main" id="{FBFDC39A-459D-DD08-035C-2077A3E454C3}"/>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11247518" y="4891679"/>
              <a:ext cx="457200" cy="457200"/>
            </a:xfrm>
            <a:prstGeom prst="rect">
              <a:avLst/>
            </a:prstGeom>
          </p:spPr>
        </p:pic>
      </p:grpSp>
      <p:pic>
        <p:nvPicPr>
          <p:cNvPr id="75" name="Graphic 74" descr="Chat with solid fill">
            <a:hlinkClick r:id="rId43" action="ppaction://hlinksldjump"/>
            <a:extLst>
              <a:ext uri="{FF2B5EF4-FFF2-40B4-BE49-F238E27FC236}">
                <a16:creationId xmlns:a16="http://schemas.microsoft.com/office/drawing/2014/main" id="{0673DE9F-6236-547A-AA26-1C4891F830A6}"/>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2309028" y="5683586"/>
            <a:ext cx="685800" cy="685800"/>
          </a:xfrm>
          <a:prstGeom prst="rect">
            <a:avLst/>
          </a:prstGeom>
        </p:spPr>
      </p:pic>
      <p:sp>
        <p:nvSpPr>
          <p:cNvPr id="2" name="TextBox 1">
            <a:extLst>
              <a:ext uri="{FF2B5EF4-FFF2-40B4-BE49-F238E27FC236}">
                <a16:creationId xmlns:a16="http://schemas.microsoft.com/office/drawing/2014/main" id="{110D7592-48DD-AB5A-DB9E-FEF462377EC1}"/>
              </a:ext>
            </a:extLst>
          </p:cNvPr>
          <p:cNvSpPr txBox="1"/>
          <p:nvPr/>
        </p:nvSpPr>
        <p:spPr>
          <a:xfrm>
            <a:off x="4566735" y="2969260"/>
            <a:ext cx="3426066" cy="707886"/>
          </a:xfrm>
          <a:prstGeom prst="rect">
            <a:avLst/>
          </a:prstGeom>
          <a:noFill/>
        </p:spPr>
        <p:txBody>
          <a:bodyPr wrap="none" rtlCol="1">
            <a:spAutoFit/>
          </a:bodyPr>
          <a:lstStyle/>
          <a:p>
            <a:r>
              <a:rPr lang="en-US" sz="4000" b="1" dirty="0">
                <a:ln w="22225">
                  <a:solidFill>
                    <a:schemeClr val="bg1">
                      <a:lumMod val="95000"/>
                    </a:schemeClr>
                  </a:solidFill>
                  <a:prstDash val="solid"/>
                </a:ln>
                <a:solidFill>
                  <a:schemeClr val="bg1"/>
                </a:solidFill>
                <a:effectLst>
                  <a:reflection blurRad="203200" stA="45000" endPos="48000" dist="101600" dir="5400000" sy="-100000" algn="bl" rotWithShape="0"/>
                </a:effectLst>
              </a:rPr>
              <a:t>How its works?</a:t>
            </a:r>
            <a:endParaRPr lang="ar-SA" sz="4000" b="1" dirty="0">
              <a:ln w="22225">
                <a:solidFill>
                  <a:schemeClr val="bg1">
                    <a:lumMod val="95000"/>
                  </a:schemeClr>
                </a:solidFill>
                <a:prstDash val="solid"/>
              </a:ln>
              <a:solidFill>
                <a:schemeClr val="bg1"/>
              </a:solidFill>
              <a:effectLst>
                <a:reflection blurRad="203200" stA="45000" endPos="48000" dist="101600" dir="5400000" sy="-100000" algn="bl" rotWithShape="0"/>
              </a:effectLst>
            </a:endParaRPr>
          </a:p>
        </p:txBody>
      </p:sp>
    </p:spTree>
    <p:extLst>
      <p:ext uri="{BB962C8B-B14F-4D97-AF65-F5344CB8AC3E}">
        <p14:creationId xmlns:p14="http://schemas.microsoft.com/office/powerpoint/2010/main" val="27771790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12244"/>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1F345BA9-F9EC-2948-2F0F-35932D7FD281}"/>
              </a:ext>
            </a:extLst>
          </p:cNvPr>
          <p:cNvSpPr/>
          <p:nvPr/>
        </p:nvSpPr>
        <p:spPr>
          <a:xfrm rot="10800000" flipH="1">
            <a:off x="10759409" y="-9506360"/>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sp>
        <p:nvSpPr>
          <p:cNvPr id="19" name="Oval 18">
            <a:extLst>
              <a:ext uri="{FF2B5EF4-FFF2-40B4-BE49-F238E27FC236}">
                <a16:creationId xmlns:a16="http://schemas.microsoft.com/office/drawing/2014/main" id="{441E689B-0922-CF41-4C1F-EC873150E3B6}"/>
              </a:ext>
            </a:extLst>
          </p:cNvPr>
          <p:cNvSpPr/>
          <p:nvPr/>
        </p:nvSpPr>
        <p:spPr>
          <a:xfrm>
            <a:off x="12231682" y="1493759"/>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Oval 20">
            <a:extLst>
              <a:ext uri="{FF2B5EF4-FFF2-40B4-BE49-F238E27FC236}">
                <a16:creationId xmlns:a16="http://schemas.microsoft.com/office/drawing/2014/main" id="{DE1EB959-E0B3-C5E6-3DB2-DDE97966D664}"/>
              </a:ext>
            </a:extLst>
          </p:cNvPr>
          <p:cNvSpPr/>
          <p:nvPr/>
        </p:nvSpPr>
        <p:spPr>
          <a:xfrm>
            <a:off x="12278343" y="296926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27" name="Group 26">
            <a:extLst>
              <a:ext uri="{FF2B5EF4-FFF2-40B4-BE49-F238E27FC236}">
                <a16:creationId xmlns:a16="http://schemas.microsoft.com/office/drawing/2014/main" id="{C1AA6B53-D807-893F-8F58-C6DFD09302E6}"/>
              </a:ext>
            </a:extLst>
          </p:cNvPr>
          <p:cNvGrpSpPr/>
          <p:nvPr/>
        </p:nvGrpSpPr>
        <p:grpSpPr>
          <a:xfrm>
            <a:off x="-923129" y="389480"/>
            <a:ext cx="919480" cy="919480"/>
            <a:chOff x="972853" y="389480"/>
            <a:chExt cx="919480" cy="919480"/>
          </a:xfrm>
        </p:grpSpPr>
        <p:sp>
          <p:nvSpPr>
            <p:cNvPr id="28" name="Oval 27">
              <a:extLst>
                <a:ext uri="{FF2B5EF4-FFF2-40B4-BE49-F238E27FC236}">
                  <a16:creationId xmlns:a16="http://schemas.microsoft.com/office/drawing/2014/main" id="{B6D73FD9-803F-4328-7C58-22BA442D8CF4}"/>
                </a:ext>
              </a:extLst>
            </p:cNvPr>
            <p:cNvSpPr/>
            <p:nvPr/>
          </p:nvSpPr>
          <p:spPr>
            <a:xfrm>
              <a:off x="972853" y="38948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1" name="Graphic 30" descr="Home with solid fill">
              <a:extLst>
                <a:ext uri="{FF2B5EF4-FFF2-40B4-BE49-F238E27FC236}">
                  <a16:creationId xmlns:a16="http://schemas.microsoft.com/office/drawing/2014/main" id="{F51B70C2-DC8B-8C80-6417-3A58364863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9693" y="450442"/>
              <a:ext cx="685800" cy="685800"/>
            </a:xfrm>
            <a:prstGeom prst="rect">
              <a:avLst/>
            </a:prstGeom>
          </p:spPr>
        </p:pic>
      </p:grpSp>
      <p:grpSp>
        <p:nvGrpSpPr>
          <p:cNvPr id="32" name="Group 31">
            <a:extLst>
              <a:ext uri="{FF2B5EF4-FFF2-40B4-BE49-F238E27FC236}">
                <a16:creationId xmlns:a16="http://schemas.microsoft.com/office/drawing/2014/main" id="{5E3BF3D1-2BC0-7131-1BC6-9018964151E8}"/>
              </a:ext>
            </a:extLst>
          </p:cNvPr>
          <p:cNvGrpSpPr/>
          <p:nvPr/>
        </p:nvGrpSpPr>
        <p:grpSpPr>
          <a:xfrm>
            <a:off x="-913684" y="2969260"/>
            <a:ext cx="919480" cy="919480"/>
            <a:chOff x="-913684" y="2969260"/>
            <a:chExt cx="919480" cy="919480"/>
          </a:xfrm>
        </p:grpSpPr>
        <p:sp>
          <p:nvSpPr>
            <p:cNvPr id="33" name="Oval 32">
              <a:extLst>
                <a:ext uri="{FF2B5EF4-FFF2-40B4-BE49-F238E27FC236}">
                  <a16:creationId xmlns:a16="http://schemas.microsoft.com/office/drawing/2014/main" id="{C1C5C59E-46CD-626C-14E2-88F9148650F3}"/>
                </a:ext>
              </a:extLst>
            </p:cNvPr>
            <p:cNvSpPr/>
            <p:nvPr/>
          </p:nvSpPr>
          <p:spPr>
            <a:xfrm>
              <a:off x="-913684"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4" name="Graphic 33" descr="Lightbulb and gear with solid fill">
              <a:extLst>
                <a:ext uri="{FF2B5EF4-FFF2-40B4-BE49-F238E27FC236}">
                  <a16:creationId xmlns:a16="http://schemas.microsoft.com/office/drawing/2014/main" id="{90B4BBC5-A958-1523-A42D-57C3D457999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1049" y="3140750"/>
              <a:ext cx="685800" cy="685800"/>
            </a:xfrm>
            <a:prstGeom prst="rect">
              <a:avLst/>
            </a:prstGeom>
          </p:spPr>
        </p:pic>
      </p:grpSp>
      <p:pic>
        <p:nvPicPr>
          <p:cNvPr id="35" name="Graphic 34" descr="Presentation with pie chart with solid fill">
            <a:extLst>
              <a:ext uri="{FF2B5EF4-FFF2-40B4-BE49-F238E27FC236}">
                <a16:creationId xmlns:a16="http://schemas.microsoft.com/office/drawing/2014/main" id="{982658AD-182B-6BA8-D0A2-E4A153BAAEB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71853" y="1739080"/>
            <a:ext cx="685800" cy="685800"/>
          </a:xfrm>
          <a:prstGeom prst="rect">
            <a:avLst/>
          </a:prstGeom>
        </p:spPr>
      </p:pic>
      <p:pic>
        <p:nvPicPr>
          <p:cNvPr id="36" name="Graphic 35" descr="Database with solid fill">
            <a:extLst>
              <a:ext uri="{FF2B5EF4-FFF2-40B4-BE49-F238E27FC236}">
                <a16:creationId xmlns:a16="http://schemas.microsoft.com/office/drawing/2014/main" id="{C4E24CC3-8EEB-41CD-C23D-CCFBF7BC8F3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395183" y="3128420"/>
            <a:ext cx="685800" cy="685800"/>
          </a:xfrm>
          <a:prstGeom prst="rect">
            <a:avLst/>
          </a:prstGeom>
        </p:spPr>
      </p:pic>
      <p:sp>
        <p:nvSpPr>
          <p:cNvPr id="37" name="Freeform: Shape 36">
            <a:hlinkClick r:id="rId11" action="ppaction://hlinksldjump"/>
            <a:extLst>
              <a:ext uri="{FF2B5EF4-FFF2-40B4-BE49-F238E27FC236}">
                <a16:creationId xmlns:a16="http://schemas.microsoft.com/office/drawing/2014/main" id="{0E8ABE76-6315-4945-45E8-A119F8EBD52B}"/>
              </a:ext>
            </a:extLst>
          </p:cNvPr>
          <p:cNvSpPr/>
          <p:nvPr/>
        </p:nvSpPr>
        <p:spPr>
          <a:xfrm rot="10800000">
            <a:off x="1" y="-11129912"/>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38" name="Graphic 37" descr="Home with solid fill">
            <a:hlinkClick r:id="rId12" action="ppaction://hlinksldjump"/>
            <a:extLst>
              <a:ext uri="{FF2B5EF4-FFF2-40B4-BE49-F238E27FC236}">
                <a16:creationId xmlns:a16="http://schemas.microsoft.com/office/drawing/2014/main" id="{8B5DBC6C-DD3E-2364-B02F-0D080A9621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5019" y="506320"/>
            <a:ext cx="685800" cy="685800"/>
          </a:xfrm>
          <a:prstGeom prst="rect">
            <a:avLst/>
          </a:prstGeom>
        </p:spPr>
      </p:pic>
      <p:pic>
        <p:nvPicPr>
          <p:cNvPr id="39" name="Graphic 38" descr="Lightbulb and gear with solid fill">
            <a:hlinkClick r:id="rId15" action="ppaction://hlinksldjump"/>
            <a:extLst>
              <a:ext uri="{FF2B5EF4-FFF2-40B4-BE49-F238E27FC236}">
                <a16:creationId xmlns:a16="http://schemas.microsoft.com/office/drawing/2014/main" id="{B23A3989-EA01-591E-623A-29E94583AC7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5019" y="3145447"/>
            <a:ext cx="685800" cy="685800"/>
          </a:xfrm>
          <a:prstGeom prst="rect">
            <a:avLst/>
          </a:prstGeom>
        </p:spPr>
      </p:pic>
      <p:pic>
        <p:nvPicPr>
          <p:cNvPr id="41" name="Graphic 40" descr="Transfer with solid fill">
            <a:hlinkClick r:id="rId11" action="ppaction://hlinksldjump"/>
            <a:extLst>
              <a:ext uri="{FF2B5EF4-FFF2-40B4-BE49-F238E27FC236}">
                <a16:creationId xmlns:a16="http://schemas.microsoft.com/office/drawing/2014/main" id="{7B243FBE-7CA6-9F4D-D0F7-7C11C0D5334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28698" y="5742530"/>
            <a:ext cx="685800" cy="685800"/>
          </a:xfrm>
          <a:prstGeom prst="rect">
            <a:avLst/>
          </a:prstGeom>
        </p:spPr>
      </p:pic>
      <p:pic>
        <p:nvPicPr>
          <p:cNvPr id="42" name="Graphic 41" descr="Presentation with pie chart with solid fill">
            <a:hlinkClick r:id="rId20" action="ppaction://hlinksldjump"/>
            <a:extLst>
              <a:ext uri="{FF2B5EF4-FFF2-40B4-BE49-F238E27FC236}">
                <a16:creationId xmlns:a16="http://schemas.microsoft.com/office/drawing/2014/main" id="{8E934B10-5136-8FC1-F06D-48EDDBBF8C5F}"/>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56228" y="1669562"/>
            <a:ext cx="685800" cy="685800"/>
          </a:xfrm>
          <a:prstGeom prst="rect">
            <a:avLst/>
          </a:prstGeom>
        </p:spPr>
      </p:pic>
      <p:grpSp>
        <p:nvGrpSpPr>
          <p:cNvPr id="43" name="Group 42">
            <a:extLst>
              <a:ext uri="{FF2B5EF4-FFF2-40B4-BE49-F238E27FC236}">
                <a16:creationId xmlns:a16="http://schemas.microsoft.com/office/drawing/2014/main" id="{44E4F73B-17A9-9301-AC42-CF3929846554}"/>
              </a:ext>
            </a:extLst>
          </p:cNvPr>
          <p:cNvGrpSpPr/>
          <p:nvPr/>
        </p:nvGrpSpPr>
        <p:grpSpPr>
          <a:xfrm>
            <a:off x="-907889" y="5523230"/>
            <a:ext cx="919480" cy="919480"/>
            <a:chOff x="-907889" y="5523230"/>
            <a:chExt cx="919480" cy="919480"/>
          </a:xfrm>
        </p:grpSpPr>
        <p:sp>
          <p:nvSpPr>
            <p:cNvPr id="44" name="Oval 43">
              <a:extLst>
                <a:ext uri="{FF2B5EF4-FFF2-40B4-BE49-F238E27FC236}">
                  <a16:creationId xmlns:a16="http://schemas.microsoft.com/office/drawing/2014/main" id="{7E70BB49-7371-E719-32A0-2FDFD9DB400F}"/>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45" name="Graphic 44" descr="Transfer with solid fill">
              <a:extLst>
                <a:ext uri="{FF2B5EF4-FFF2-40B4-BE49-F238E27FC236}">
                  <a16:creationId xmlns:a16="http://schemas.microsoft.com/office/drawing/2014/main" id="{A1B4F231-9348-660D-7594-9E7A8EE419E2}"/>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06289" y="5650526"/>
              <a:ext cx="685800" cy="685800"/>
            </a:xfrm>
            <a:prstGeom prst="rect">
              <a:avLst/>
            </a:prstGeom>
          </p:spPr>
        </p:pic>
      </p:grpSp>
      <p:pic>
        <p:nvPicPr>
          <p:cNvPr id="46" name="Graphic 45" descr="Database with solid fill">
            <a:hlinkClick r:id="rId25" action="ppaction://hlinksldjump"/>
            <a:extLst>
              <a:ext uri="{FF2B5EF4-FFF2-40B4-BE49-F238E27FC236}">
                <a16:creationId xmlns:a16="http://schemas.microsoft.com/office/drawing/2014/main" id="{436EC14F-877E-CF9C-AD8C-6AAA1269980F}"/>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156228" y="3140750"/>
            <a:ext cx="685800" cy="685800"/>
          </a:xfrm>
          <a:prstGeom prst="rect">
            <a:avLst/>
          </a:prstGeom>
        </p:spPr>
      </p:pic>
      <p:pic>
        <p:nvPicPr>
          <p:cNvPr id="47" name="Graphic 46" descr="Bullseye with solid fill">
            <a:hlinkClick r:id="rId28" action="ppaction://hlinksldjump"/>
            <a:extLst>
              <a:ext uri="{FF2B5EF4-FFF2-40B4-BE49-F238E27FC236}">
                <a16:creationId xmlns:a16="http://schemas.microsoft.com/office/drawing/2014/main" id="{CC44D1A8-F13B-AEF6-70FE-377F51061A10}"/>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01431" y="4487770"/>
            <a:ext cx="685800" cy="685800"/>
          </a:xfrm>
          <a:prstGeom prst="rect">
            <a:avLst/>
          </a:prstGeom>
        </p:spPr>
      </p:pic>
      <p:pic>
        <p:nvPicPr>
          <p:cNvPr id="49" name="Graphic 48" descr="Checklist with solid fill">
            <a:hlinkClick r:id="rId31" action="ppaction://hlinksldjump"/>
            <a:extLst>
              <a:ext uri="{FF2B5EF4-FFF2-40B4-BE49-F238E27FC236}">
                <a16:creationId xmlns:a16="http://schemas.microsoft.com/office/drawing/2014/main" id="{B42329CC-7032-E811-2A26-1A4E2DCFC4AC}"/>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3396" y="1761080"/>
            <a:ext cx="685800" cy="685800"/>
          </a:xfrm>
          <a:prstGeom prst="rect">
            <a:avLst/>
          </a:prstGeom>
        </p:spPr>
      </p:pic>
      <p:grpSp>
        <p:nvGrpSpPr>
          <p:cNvPr id="50" name="Group 49">
            <a:extLst>
              <a:ext uri="{FF2B5EF4-FFF2-40B4-BE49-F238E27FC236}">
                <a16:creationId xmlns:a16="http://schemas.microsoft.com/office/drawing/2014/main" id="{76D34967-B408-5588-4F52-38DF0B6CF942}"/>
              </a:ext>
            </a:extLst>
          </p:cNvPr>
          <p:cNvGrpSpPr/>
          <p:nvPr/>
        </p:nvGrpSpPr>
        <p:grpSpPr>
          <a:xfrm>
            <a:off x="-907889" y="4296410"/>
            <a:ext cx="919480" cy="919480"/>
            <a:chOff x="-907889" y="4296410"/>
            <a:chExt cx="919480" cy="919480"/>
          </a:xfrm>
        </p:grpSpPr>
        <p:sp>
          <p:nvSpPr>
            <p:cNvPr id="51" name="Oval 50">
              <a:extLst>
                <a:ext uri="{FF2B5EF4-FFF2-40B4-BE49-F238E27FC236}">
                  <a16:creationId xmlns:a16="http://schemas.microsoft.com/office/drawing/2014/main" id="{2ADD6527-A76D-2156-5741-25B08045BDA8}"/>
                </a:ext>
              </a:extLst>
            </p:cNvPr>
            <p:cNvSpPr/>
            <p:nvPr/>
          </p:nvSpPr>
          <p:spPr>
            <a:xfrm>
              <a:off x="-907889" y="429641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53" name="Graphic 52" descr="Bullseye with solid fill">
              <a:extLst>
                <a:ext uri="{FF2B5EF4-FFF2-40B4-BE49-F238E27FC236}">
                  <a16:creationId xmlns:a16="http://schemas.microsoft.com/office/drawing/2014/main" id="{03E61FE2-A826-D070-EA51-117DCF8D48CB}"/>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87239" y="4443318"/>
              <a:ext cx="685800" cy="685800"/>
            </a:xfrm>
            <a:prstGeom prst="rect">
              <a:avLst/>
            </a:prstGeom>
          </p:spPr>
        </p:pic>
      </p:grpSp>
      <p:grpSp>
        <p:nvGrpSpPr>
          <p:cNvPr id="54" name="Group 53">
            <a:extLst>
              <a:ext uri="{FF2B5EF4-FFF2-40B4-BE49-F238E27FC236}">
                <a16:creationId xmlns:a16="http://schemas.microsoft.com/office/drawing/2014/main" id="{4CAC9771-0DA6-560A-1CBA-097CA8475874}"/>
              </a:ext>
            </a:extLst>
          </p:cNvPr>
          <p:cNvGrpSpPr/>
          <p:nvPr/>
        </p:nvGrpSpPr>
        <p:grpSpPr>
          <a:xfrm>
            <a:off x="-923129" y="1614172"/>
            <a:ext cx="919480" cy="919480"/>
            <a:chOff x="-923129" y="1614172"/>
            <a:chExt cx="919480" cy="919480"/>
          </a:xfrm>
        </p:grpSpPr>
        <p:sp>
          <p:nvSpPr>
            <p:cNvPr id="58" name="Oval 57">
              <a:extLst>
                <a:ext uri="{FF2B5EF4-FFF2-40B4-BE49-F238E27FC236}">
                  <a16:creationId xmlns:a16="http://schemas.microsoft.com/office/drawing/2014/main" id="{6FB1CCDD-9AE3-AB5C-0A31-5684C71F1BEE}"/>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1" name="Graphic 60" descr="Checklist with solid fill">
              <a:extLst>
                <a:ext uri="{FF2B5EF4-FFF2-40B4-BE49-F238E27FC236}">
                  <a16:creationId xmlns:a16="http://schemas.microsoft.com/office/drawing/2014/main" id="{B0B37508-37B9-0495-138C-096EA4F9C38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93982" y="1761080"/>
              <a:ext cx="685800" cy="685800"/>
            </a:xfrm>
            <a:prstGeom prst="rect">
              <a:avLst/>
            </a:prstGeom>
          </p:spPr>
        </p:pic>
      </p:grpSp>
      <p:pic>
        <p:nvPicPr>
          <p:cNvPr id="62" name="Graphic 61" descr="Document with solid fill">
            <a:hlinkClick r:id="rId38" action="ppaction://hlinksldjump"/>
            <a:extLst>
              <a:ext uri="{FF2B5EF4-FFF2-40B4-BE49-F238E27FC236}">
                <a16:creationId xmlns:a16="http://schemas.microsoft.com/office/drawing/2014/main" id="{9A21296E-AA8C-6258-C7AA-90328A3C0B01}"/>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156228" y="192160"/>
            <a:ext cx="685800" cy="685800"/>
          </a:xfrm>
          <a:prstGeom prst="rect">
            <a:avLst/>
          </a:prstGeom>
        </p:spPr>
      </p:pic>
      <p:grpSp>
        <p:nvGrpSpPr>
          <p:cNvPr id="63" name="Group 62">
            <a:extLst>
              <a:ext uri="{FF2B5EF4-FFF2-40B4-BE49-F238E27FC236}">
                <a16:creationId xmlns:a16="http://schemas.microsoft.com/office/drawing/2014/main" id="{73587FC0-EB60-56F4-6C4C-C4A856300FAD}"/>
              </a:ext>
            </a:extLst>
          </p:cNvPr>
          <p:cNvGrpSpPr/>
          <p:nvPr/>
        </p:nvGrpSpPr>
        <p:grpSpPr>
          <a:xfrm>
            <a:off x="10297348" y="90188"/>
            <a:ext cx="919480" cy="919480"/>
            <a:chOff x="12255013" y="90188"/>
            <a:chExt cx="919480" cy="919480"/>
          </a:xfrm>
        </p:grpSpPr>
        <p:sp>
          <p:nvSpPr>
            <p:cNvPr id="64" name="Oval 63">
              <a:extLst>
                <a:ext uri="{FF2B5EF4-FFF2-40B4-BE49-F238E27FC236}">
                  <a16:creationId xmlns:a16="http://schemas.microsoft.com/office/drawing/2014/main" id="{5D0FC82B-8A51-B979-BF28-481D26914D70}"/>
                </a:ext>
              </a:extLst>
            </p:cNvPr>
            <p:cNvSpPr/>
            <p:nvPr/>
          </p:nvSpPr>
          <p:spPr>
            <a:xfrm>
              <a:off x="12255013" y="90188"/>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5" name="Graphic 64" descr="Document with solid fill">
              <a:extLst>
                <a:ext uri="{FF2B5EF4-FFF2-40B4-BE49-F238E27FC236}">
                  <a16:creationId xmlns:a16="http://schemas.microsoft.com/office/drawing/2014/main" id="{3177E4E7-9EB7-0F67-7FB1-38DC3B8BF7FE}"/>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2348522" y="223014"/>
              <a:ext cx="685800" cy="685800"/>
            </a:xfrm>
            <a:prstGeom prst="rect">
              <a:avLst/>
            </a:prstGeom>
          </p:spPr>
        </p:pic>
      </p:grpSp>
      <p:pic>
        <p:nvPicPr>
          <p:cNvPr id="66" name="Graphic 65" descr="Chat with solid fill">
            <a:hlinkClick r:id="rId43" action="ppaction://hlinksldjump"/>
            <a:extLst>
              <a:ext uri="{FF2B5EF4-FFF2-40B4-BE49-F238E27FC236}">
                <a16:creationId xmlns:a16="http://schemas.microsoft.com/office/drawing/2014/main" id="{C05D927D-46AE-3FA4-9B7A-DD009A534B90}"/>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1132804" y="5701968"/>
            <a:ext cx="685800" cy="685800"/>
          </a:xfrm>
          <a:prstGeom prst="rect">
            <a:avLst/>
          </a:prstGeom>
        </p:spPr>
      </p:pic>
      <p:grpSp>
        <p:nvGrpSpPr>
          <p:cNvPr id="67" name="Group 66">
            <a:extLst>
              <a:ext uri="{FF2B5EF4-FFF2-40B4-BE49-F238E27FC236}">
                <a16:creationId xmlns:a16="http://schemas.microsoft.com/office/drawing/2014/main" id="{44D49D48-A8FC-8531-D5FB-527E13A305ED}"/>
              </a:ext>
            </a:extLst>
          </p:cNvPr>
          <p:cNvGrpSpPr/>
          <p:nvPr/>
        </p:nvGrpSpPr>
        <p:grpSpPr>
          <a:xfrm>
            <a:off x="11247518" y="4602070"/>
            <a:ext cx="472241" cy="746809"/>
            <a:chOff x="11247518" y="4602070"/>
            <a:chExt cx="472241" cy="746809"/>
          </a:xfrm>
        </p:grpSpPr>
        <p:pic>
          <p:nvPicPr>
            <p:cNvPr id="68" name="Graphic 67" descr="Document with solid fill">
              <a:hlinkClick r:id="rId46" action="ppaction://hlinksldjump"/>
              <a:extLst>
                <a:ext uri="{FF2B5EF4-FFF2-40B4-BE49-F238E27FC236}">
                  <a16:creationId xmlns:a16="http://schemas.microsoft.com/office/drawing/2014/main" id="{EADEC370-155C-9017-468B-034752BE3A9D}"/>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11262559" y="4602070"/>
              <a:ext cx="457200" cy="457200"/>
            </a:xfrm>
            <a:prstGeom prst="rect">
              <a:avLst/>
            </a:prstGeom>
          </p:spPr>
        </p:pic>
        <p:pic>
          <p:nvPicPr>
            <p:cNvPr id="69" name="Graphic 68" descr="Handshake with solid fill">
              <a:extLst>
                <a:ext uri="{FF2B5EF4-FFF2-40B4-BE49-F238E27FC236}">
                  <a16:creationId xmlns:a16="http://schemas.microsoft.com/office/drawing/2014/main" id="{D2CD7D8E-3EBF-0D54-A4EE-4A5B353E9648}"/>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11247518" y="4891679"/>
              <a:ext cx="457200" cy="457200"/>
            </a:xfrm>
            <a:prstGeom prst="rect">
              <a:avLst/>
            </a:prstGeom>
          </p:spPr>
        </p:pic>
      </p:grpSp>
      <p:sp>
        <p:nvSpPr>
          <p:cNvPr id="70" name="Oval 69">
            <a:extLst>
              <a:ext uri="{FF2B5EF4-FFF2-40B4-BE49-F238E27FC236}">
                <a16:creationId xmlns:a16="http://schemas.microsoft.com/office/drawing/2014/main" id="{8AED94BA-A366-B529-6C88-64C7957DC50F}"/>
              </a:ext>
            </a:extLst>
          </p:cNvPr>
          <p:cNvSpPr/>
          <p:nvPr/>
        </p:nvSpPr>
        <p:spPr>
          <a:xfrm>
            <a:off x="12192000" y="4444761"/>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1" name="Oval 70">
            <a:extLst>
              <a:ext uri="{FF2B5EF4-FFF2-40B4-BE49-F238E27FC236}">
                <a16:creationId xmlns:a16="http://schemas.microsoft.com/office/drawing/2014/main" id="{25706FE7-7AA6-9AEC-3A16-6CF125AF388D}"/>
              </a:ext>
            </a:extLst>
          </p:cNvPr>
          <p:cNvSpPr/>
          <p:nvPr/>
        </p:nvSpPr>
        <p:spPr>
          <a:xfrm>
            <a:off x="12194321" y="5546026"/>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72" name="Group 71">
            <a:extLst>
              <a:ext uri="{FF2B5EF4-FFF2-40B4-BE49-F238E27FC236}">
                <a16:creationId xmlns:a16="http://schemas.microsoft.com/office/drawing/2014/main" id="{6F7C1126-83CF-0477-5DDD-3A5FB5D1C335}"/>
              </a:ext>
            </a:extLst>
          </p:cNvPr>
          <p:cNvGrpSpPr/>
          <p:nvPr/>
        </p:nvGrpSpPr>
        <p:grpSpPr>
          <a:xfrm>
            <a:off x="12443990" y="4617432"/>
            <a:ext cx="472241" cy="746809"/>
            <a:chOff x="11247518" y="4602070"/>
            <a:chExt cx="472241" cy="746809"/>
          </a:xfrm>
        </p:grpSpPr>
        <p:pic>
          <p:nvPicPr>
            <p:cNvPr id="73" name="Graphic 72" descr="Document with solid fill">
              <a:hlinkClick r:id="rId46" action="ppaction://hlinksldjump"/>
              <a:extLst>
                <a:ext uri="{FF2B5EF4-FFF2-40B4-BE49-F238E27FC236}">
                  <a16:creationId xmlns:a16="http://schemas.microsoft.com/office/drawing/2014/main" id="{23A98DE7-F1CB-42D5-485F-58B4D33C31BD}"/>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1262559" y="4602070"/>
              <a:ext cx="457200" cy="457200"/>
            </a:xfrm>
            <a:prstGeom prst="rect">
              <a:avLst/>
            </a:prstGeom>
          </p:spPr>
        </p:pic>
        <p:pic>
          <p:nvPicPr>
            <p:cNvPr id="74" name="Graphic 73" descr="Handshake with solid fill">
              <a:extLst>
                <a:ext uri="{FF2B5EF4-FFF2-40B4-BE49-F238E27FC236}">
                  <a16:creationId xmlns:a16="http://schemas.microsoft.com/office/drawing/2014/main" id="{FBFDC39A-459D-DD08-035C-2077A3E454C3}"/>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11247518" y="4891679"/>
              <a:ext cx="457200" cy="457200"/>
            </a:xfrm>
            <a:prstGeom prst="rect">
              <a:avLst/>
            </a:prstGeom>
          </p:spPr>
        </p:pic>
      </p:grpSp>
      <p:pic>
        <p:nvPicPr>
          <p:cNvPr id="75" name="Graphic 74" descr="Chat with solid fill">
            <a:hlinkClick r:id="rId43" action="ppaction://hlinksldjump"/>
            <a:extLst>
              <a:ext uri="{FF2B5EF4-FFF2-40B4-BE49-F238E27FC236}">
                <a16:creationId xmlns:a16="http://schemas.microsoft.com/office/drawing/2014/main" id="{0673DE9F-6236-547A-AA26-1C4891F830A6}"/>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2309028" y="5683586"/>
            <a:ext cx="685800" cy="685800"/>
          </a:xfrm>
          <a:prstGeom prst="rect">
            <a:avLst/>
          </a:prstGeom>
        </p:spPr>
      </p:pic>
      <p:sp>
        <p:nvSpPr>
          <p:cNvPr id="3" name="TextBox 2">
            <a:extLst>
              <a:ext uri="{FF2B5EF4-FFF2-40B4-BE49-F238E27FC236}">
                <a16:creationId xmlns:a16="http://schemas.microsoft.com/office/drawing/2014/main" id="{59800736-506C-C554-24EB-1B1487C52385}"/>
              </a:ext>
            </a:extLst>
          </p:cNvPr>
          <p:cNvSpPr txBox="1"/>
          <p:nvPr/>
        </p:nvSpPr>
        <p:spPr>
          <a:xfrm>
            <a:off x="8703898" y="389480"/>
            <a:ext cx="1582613" cy="369332"/>
          </a:xfrm>
          <a:prstGeom prst="rect">
            <a:avLst/>
          </a:prstGeom>
          <a:noFill/>
        </p:spPr>
        <p:txBody>
          <a:bodyPr wrap="none" rtlCol="1">
            <a:spAutoFit/>
          </a:bodyPr>
          <a:lstStyle/>
          <a:p>
            <a:r>
              <a:rPr lang="en-US" b="1" dirty="0">
                <a:solidFill>
                  <a:schemeClr val="bg1"/>
                </a:solidFill>
              </a:rPr>
              <a:t>How its Work?</a:t>
            </a:r>
            <a:endParaRPr lang="ar-SA" b="1" dirty="0">
              <a:solidFill>
                <a:schemeClr val="bg1"/>
              </a:solidFill>
            </a:endParaRPr>
          </a:p>
        </p:txBody>
      </p:sp>
      <p:sp>
        <p:nvSpPr>
          <p:cNvPr id="4" name="TextBox 3">
            <a:extLst>
              <a:ext uri="{FF2B5EF4-FFF2-40B4-BE49-F238E27FC236}">
                <a16:creationId xmlns:a16="http://schemas.microsoft.com/office/drawing/2014/main" id="{E25738D5-9399-F3F8-827E-6918ABE7566E}"/>
              </a:ext>
            </a:extLst>
          </p:cNvPr>
          <p:cNvSpPr txBox="1"/>
          <p:nvPr/>
        </p:nvSpPr>
        <p:spPr>
          <a:xfrm>
            <a:off x="1549434" y="212316"/>
            <a:ext cx="2666664" cy="4093428"/>
          </a:xfrm>
          <a:prstGeom prst="rect">
            <a:avLst/>
          </a:prstGeom>
          <a:noFill/>
        </p:spPr>
        <p:txBody>
          <a:bodyPr wrap="square" rtlCol="1">
            <a:spAutoFit/>
          </a:bodyPr>
          <a:lstStyle/>
          <a:p>
            <a:r>
              <a:rPr lang="en-US" sz="2000" dirty="0">
                <a:solidFill>
                  <a:schemeClr val="bg1"/>
                </a:solidFill>
                <a:latin typeface="Times New Roman" panose="02020603050405020304" pitchFamily="18" charset="0"/>
              </a:rPr>
              <a:t>Faceprint technology uses a person's unique facial features, like the heights and depths of their face, to recognize and identify them. It has at least 80 nodal points on a person's face and uses computer algorithms to compare and match these points to confirm the person's identity.</a:t>
            </a:r>
          </a:p>
        </p:txBody>
      </p:sp>
      <p:pic>
        <p:nvPicPr>
          <p:cNvPr id="2" name="Picture 1">
            <a:extLst>
              <a:ext uri="{FF2B5EF4-FFF2-40B4-BE49-F238E27FC236}">
                <a16:creationId xmlns:a16="http://schemas.microsoft.com/office/drawing/2014/main" id="{0EFA876E-385F-F5A6-70D3-AEDF75A95FA1}"/>
              </a:ext>
            </a:extLst>
          </p:cNvPr>
          <p:cNvPicPr>
            <a:picLocks noChangeAspect="1"/>
          </p:cNvPicPr>
          <p:nvPr/>
        </p:nvPicPr>
        <p:blipFill>
          <a:blip r:embed="rId55">
            <a:extLst>
              <a:ext uri="{28A0092B-C50C-407E-A947-70E740481C1C}">
                <a14:useLocalDpi xmlns:a14="http://schemas.microsoft.com/office/drawing/2010/main" val="0"/>
              </a:ext>
            </a:extLst>
          </a:blip>
          <a:stretch>
            <a:fillRect/>
          </a:stretch>
        </p:blipFill>
        <p:spPr>
          <a:xfrm>
            <a:off x="4688994" y="1166312"/>
            <a:ext cx="5597517" cy="2855082"/>
          </a:xfrm>
          <a:prstGeom prst="rect">
            <a:avLst/>
          </a:prstGeom>
          <a:ln w="2286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DECFB604-0384-61C0-56B6-4B90DD94879D}"/>
              </a:ext>
            </a:extLst>
          </p:cNvPr>
          <p:cNvSpPr txBox="1"/>
          <p:nvPr/>
        </p:nvSpPr>
        <p:spPr>
          <a:xfrm>
            <a:off x="3311990" y="4335212"/>
            <a:ext cx="6603090" cy="2376035"/>
          </a:xfrm>
          <a:prstGeom prst="rect">
            <a:avLst/>
          </a:prstGeom>
          <a:noFill/>
        </p:spPr>
        <p:txBody>
          <a:bodyPr wrap="none" rtlCol="1">
            <a:spAutoFit/>
          </a:bodyPr>
          <a:lstStyle/>
          <a:p>
            <a:pPr marL="0" marR="0">
              <a:lnSpc>
                <a:spcPct val="107000"/>
              </a:lnSpc>
              <a:spcBef>
                <a:spcPts val="0"/>
              </a:spcBef>
              <a:spcAft>
                <a:spcPts val="0"/>
              </a:spcAft>
            </a:pPr>
            <a:r>
              <a:rPr lang="en-AE" sz="2000" dirty="0">
                <a:solidFill>
                  <a:schemeClr val="bg1"/>
                </a:solidFill>
                <a:latin typeface="Times New Roman" panose="02020603050405020304" pitchFamily="18" charset="0"/>
              </a:rPr>
              <a:t>These are the most important points measured by the program</a:t>
            </a:r>
            <a:r>
              <a:rPr lang="ar-SA" sz="2000" dirty="0">
                <a:solidFill>
                  <a:schemeClr val="bg1"/>
                </a:solidFill>
                <a:latin typeface="Times New Roman" panose="02020603050405020304" pitchFamily="18" charset="0"/>
              </a:rPr>
              <a:t>:</a:t>
            </a:r>
            <a:endParaRPr lang="en-US" sz="2000" dirty="0">
              <a:solidFill>
                <a:schemeClr val="bg1"/>
              </a:solidFill>
              <a:latin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2000" dirty="0">
                <a:solidFill>
                  <a:schemeClr val="bg1"/>
                </a:solidFill>
                <a:latin typeface="Times New Roman" panose="02020603050405020304" pitchFamily="18" charset="0"/>
              </a:rPr>
              <a:t>Nose width.</a:t>
            </a:r>
          </a:p>
          <a:p>
            <a:pPr marL="342900" marR="0" lvl="0" indent="-342900">
              <a:lnSpc>
                <a:spcPct val="107000"/>
              </a:lnSpc>
              <a:spcBef>
                <a:spcPts val="0"/>
              </a:spcBef>
              <a:spcAft>
                <a:spcPts val="0"/>
              </a:spcAft>
              <a:buFont typeface="+mj-lt"/>
              <a:buAutoNum type="arabicPeriod"/>
            </a:pPr>
            <a:r>
              <a:rPr lang="en-US" sz="2000" dirty="0">
                <a:solidFill>
                  <a:schemeClr val="bg1"/>
                </a:solidFill>
                <a:latin typeface="Times New Roman" panose="02020603050405020304" pitchFamily="18" charset="0"/>
              </a:rPr>
              <a:t>The distance between the eyes.</a:t>
            </a:r>
          </a:p>
          <a:p>
            <a:pPr marL="342900" marR="0" lvl="0" indent="-342900">
              <a:lnSpc>
                <a:spcPct val="107000"/>
              </a:lnSpc>
              <a:spcBef>
                <a:spcPts val="0"/>
              </a:spcBef>
              <a:spcAft>
                <a:spcPts val="0"/>
              </a:spcAft>
              <a:buFont typeface="+mj-lt"/>
              <a:buAutoNum type="arabicPeriod"/>
            </a:pPr>
            <a:r>
              <a:rPr lang="en-US" sz="2000" dirty="0">
                <a:solidFill>
                  <a:schemeClr val="bg1"/>
                </a:solidFill>
                <a:latin typeface="Times New Roman" panose="02020603050405020304" pitchFamily="18" charset="0"/>
              </a:rPr>
              <a:t>The shape of the cheekbones.</a:t>
            </a:r>
          </a:p>
          <a:p>
            <a:pPr marL="342900" marR="0" lvl="0" indent="-342900">
              <a:lnSpc>
                <a:spcPct val="107000"/>
              </a:lnSpc>
              <a:spcBef>
                <a:spcPts val="0"/>
              </a:spcBef>
              <a:spcAft>
                <a:spcPts val="0"/>
              </a:spcAft>
              <a:buFont typeface="+mj-lt"/>
              <a:buAutoNum type="arabicPeriod"/>
            </a:pPr>
            <a:r>
              <a:rPr lang="en-US" sz="2000" dirty="0">
                <a:solidFill>
                  <a:schemeClr val="bg1"/>
                </a:solidFill>
                <a:latin typeface="Times New Roman" panose="02020603050405020304" pitchFamily="18" charset="0"/>
              </a:rPr>
              <a:t>The depth of the eye sockets.</a:t>
            </a:r>
          </a:p>
          <a:p>
            <a:pPr marL="342900" marR="0" lvl="0" indent="-342900">
              <a:lnSpc>
                <a:spcPct val="107000"/>
              </a:lnSpc>
              <a:spcBef>
                <a:spcPts val="0"/>
              </a:spcBef>
              <a:spcAft>
                <a:spcPts val="0"/>
              </a:spcAft>
              <a:buFont typeface="+mj-lt"/>
              <a:buAutoNum type="arabicPeriod"/>
            </a:pPr>
            <a:r>
              <a:rPr lang="en-US" sz="2000" dirty="0">
                <a:solidFill>
                  <a:schemeClr val="bg1"/>
                </a:solidFill>
                <a:latin typeface="Times New Roman" panose="02020603050405020304" pitchFamily="18" charset="0"/>
              </a:rPr>
              <a:t>Jaw line length.</a:t>
            </a:r>
          </a:p>
          <a:p>
            <a:endParaRPr lang="ar-SA" sz="2000" dirty="0">
              <a:solidFill>
                <a:schemeClr val="bg1"/>
              </a:solidFill>
              <a:latin typeface="Times New Roman" panose="02020603050405020304" pitchFamily="18" charset="0"/>
            </a:endParaRPr>
          </a:p>
        </p:txBody>
      </p:sp>
    </p:spTree>
    <p:extLst>
      <p:ext uri="{BB962C8B-B14F-4D97-AF65-F5344CB8AC3E}">
        <p14:creationId xmlns:p14="http://schemas.microsoft.com/office/powerpoint/2010/main" val="92510659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44552"/>
        </a:solidFill>
        <a:effectLst/>
      </p:bgPr>
    </p:bg>
    <p:spTree>
      <p:nvGrpSpPr>
        <p:cNvPr id="1" name=""/>
        <p:cNvGrpSpPr/>
        <p:nvPr/>
      </p:nvGrpSpPr>
      <p:grpSpPr>
        <a:xfrm>
          <a:off x="0" y="0"/>
          <a:ext cx="0" cy="0"/>
          <a:chOff x="0" y="0"/>
          <a:chExt cx="0" cy="0"/>
        </a:xfrm>
      </p:grpSpPr>
      <p:sp>
        <p:nvSpPr>
          <p:cNvPr id="75" name="Freeform: Shape 74">
            <a:extLst>
              <a:ext uri="{FF2B5EF4-FFF2-40B4-BE49-F238E27FC236}">
                <a16:creationId xmlns:a16="http://schemas.microsoft.com/office/drawing/2014/main" id="{FB51A72B-2B8D-9391-BD8D-66083A9DFCC3}"/>
              </a:ext>
            </a:extLst>
          </p:cNvPr>
          <p:cNvSpPr/>
          <p:nvPr/>
        </p:nvSpPr>
        <p:spPr>
          <a:xfrm rot="10800000" flipH="1">
            <a:off x="10759409" y="-8059181"/>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grpSp>
        <p:nvGrpSpPr>
          <p:cNvPr id="78" name="Group 77">
            <a:extLst>
              <a:ext uri="{FF2B5EF4-FFF2-40B4-BE49-F238E27FC236}">
                <a16:creationId xmlns:a16="http://schemas.microsoft.com/office/drawing/2014/main" id="{E2FDCF5C-3CDE-412E-3AF4-61D78340759E}"/>
              </a:ext>
            </a:extLst>
          </p:cNvPr>
          <p:cNvGrpSpPr/>
          <p:nvPr/>
        </p:nvGrpSpPr>
        <p:grpSpPr>
          <a:xfrm>
            <a:off x="-923129" y="389480"/>
            <a:ext cx="919480" cy="919480"/>
            <a:chOff x="972853" y="389480"/>
            <a:chExt cx="919480" cy="919480"/>
          </a:xfrm>
        </p:grpSpPr>
        <p:sp>
          <p:nvSpPr>
            <p:cNvPr id="79" name="Oval 78">
              <a:extLst>
                <a:ext uri="{FF2B5EF4-FFF2-40B4-BE49-F238E27FC236}">
                  <a16:creationId xmlns:a16="http://schemas.microsoft.com/office/drawing/2014/main" id="{E842714F-2F33-0F7F-9A23-E67B71642832}"/>
                </a:ext>
              </a:extLst>
            </p:cNvPr>
            <p:cNvSpPr/>
            <p:nvPr/>
          </p:nvSpPr>
          <p:spPr>
            <a:xfrm>
              <a:off x="972853" y="38948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0" name="Graphic 79" descr="Home with solid fill">
              <a:extLst>
                <a:ext uri="{FF2B5EF4-FFF2-40B4-BE49-F238E27FC236}">
                  <a16:creationId xmlns:a16="http://schemas.microsoft.com/office/drawing/2014/main" id="{38983C8D-BD17-92F4-C139-228E3C98E7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9693" y="450442"/>
              <a:ext cx="685800" cy="685800"/>
            </a:xfrm>
            <a:prstGeom prst="rect">
              <a:avLst/>
            </a:prstGeom>
          </p:spPr>
        </p:pic>
      </p:grpSp>
      <p:grpSp>
        <p:nvGrpSpPr>
          <p:cNvPr id="81" name="Group 80">
            <a:extLst>
              <a:ext uri="{FF2B5EF4-FFF2-40B4-BE49-F238E27FC236}">
                <a16:creationId xmlns:a16="http://schemas.microsoft.com/office/drawing/2014/main" id="{17813A33-4D87-88B3-E6AA-404407963ABA}"/>
              </a:ext>
            </a:extLst>
          </p:cNvPr>
          <p:cNvGrpSpPr/>
          <p:nvPr/>
        </p:nvGrpSpPr>
        <p:grpSpPr>
          <a:xfrm>
            <a:off x="-913684" y="2969260"/>
            <a:ext cx="919480" cy="919480"/>
            <a:chOff x="-913684" y="2969260"/>
            <a:chExt cx="919480" cy="919480"/>
          </a:xfrm>
        </p:grpSpPr>
        <p:sp>
          <p:nvSpPr>
            <p:cNvPr id="82" name="Oval 81">
              <a:extLst>
                <a:ext uri="{FF2B5EF4-FFF2-40B4-BE49-F238E27FC236}">
                  <a16:creationId xmlns:a16="http://schemas.microsoft.com/office/drawing/2014/main" id="{5BB01E72-4173-222C-E506-A96EA695C1F1}"/>
                </a:ext>
              </a:extLst>
            </p:cNvPr>
            <p:cNvSpPr/>
            <p:nvPr/>
          </p:nvSpPr>
          <p:spPr>
            <a:xfrm>
              <a:off x="-913684"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3" name="Graphic 82" descr="Lightbulb and gear with solid fill">
              <a:extLst>
                <a:ext uri="{FF2B5EF4-FFF2-40B4-BE49-F238E27FC236}">
                  <a16:creationId xmlns:a16="http://schemas.microsoft.com/office/drawing/2014/main" id="{07FEC415-4A8A-34CE-422A-8DF337182D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1049" y="3140750"/>
              <a:ext cx="685800" cy="685800"/>
            </a:xfrm>
            <a:prstGeom prst="rect">
              <a:avLst/>
            </a:prstGeom>
          </p:spPr>
        </p:pic>
      </p:grpSp>
      <p:grpSp>
        <p:nvGrpSpPr>
          <p:cNvPr id="117" name="Group 116">
            <a:extLst>
              <a:ext uri="{FF2B5EF4-FFF2-40B4-BE49-F238E27FC236}">
                <a16:creationId xmlns:a16="http://schemas.microsoft.com/office/drawing/2014/main" id="{1EE8B986-6436-38FA-EF7B-9A36AF579CB0}"/>
              </a:ext>
            </a:extLst>
          </p:cNvPr>
          <p:cNvGrpSpPr/>
          <p:nvPr/>
        </p:nvGrpSpPr>
        <p:grpSpPr>
          <a:xfrm>
            <a:off x="10297348" y="1493759"/>
            <a:ext cx="919480" cy="919480"/>
            <a:chOff x="12231682" y="1493759"/>
            <a:chExt cx="919480" cy="919480"/>
          </a:xfrm>
        </p:grpSpPr>
        <p:sp>
          <p:nvSpPr>
            <p:cNvPr id="76" name="Oval 75">
              <a:extLst>
                <a:ext uri="{FF2B5EF4-FFF2-40B4-BE49-F238E27FC236}">
                  <a16:creationId xmlns:a16="http://schemas.microsoft.com/office/drawing/2014/main" id="{9F1E0432-57A2-B542-E3FE-CC81C28BF87F}"/>
                </a:ext>
              </a:extLst>
            </p:cNvPr>
            <p:cNvSpPr/>
            <p:nvPr/>
          </p:nvSpPr>
          <p:spPr>
            <a:xfrm>
              <a:off x="12231682" y="1493759"/>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4" name="Graphic 83" descr="Presentation with pie chart with solid fill">
              <a:extLst>
                <a:ext uri="{FF2B5EF4-FFF2-40B4-BE49-F238E27FC236}">
                  <a16:creationId xmlns:a16="http://schemas.microsoft.com/office/drawing/2014/main" id="{0D9ADBBE-D4C7-5AD2-3139-D91C3AD4C62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44731" y="1662550"/>
              <a:ext cx="685800" cy="685800"/>
            </a:xfrm>
            <a:prstGeom prst="rect">
              <a:avLst/>
            </a:prstGeom>
          </p:spPr>
        </p:pic>
      </p:grpSp>
      <p:grpSp>
        <p:nvGrpSpPr>
          <p:cNvPr id="118" name="Group 117">
            <a:extLst>
              <a:ext uri="{FF2B5EF4-FFF2-40B4-BE49-F238E27FC236}">
                <a16:creationId xmlns:a16="http://schemas.microsoft.com/office/drawing/2014/main" id="{4904BB31-ABB5-999F-4C4C-6332EF3B2FFC}"/>
              </a:ext>
            </a:extLst>
          </p:cNvPr>
          <p:cNvGrpSpPr/>
          <p:nvPr/>
        </p:nvGrpSpPr>
        <p:grpSpPr>
          <a:xfrm>
            <a:off x="12278343" y="2969260"/>
            <a:ext cx="919480" cy="919480"/>
            <a:chOff x="12278343" y="2969260"/>
            <a:chExt cx="919480" cy="919480"/>
          </a:xfrm>
        </p:grpSpPr>
        <p:sp>
          <p:nvSpPr>
            <p:cNvPr id="77" name="Oval 76">
              <a:extLst>
                <a:ext uri="{FF2B5EF4-FFF2-40B4-BE49-F238E27FC236}">
                  <a16:creationId xmlns:a16="http://schemas.microsoft.com/office/drawing/2014/main" id="{4CA14441-B634-22BE-1B93-7D6841096D64}"/>
                </a:ext>
              </a:extLst>
            </p:cNvPr>
            <p:cNvSpPr/>
            <p:nvPr/>
          </p:nvSpPr>
          <p:spPr>
            <a:xfrm>
              <a:off x="12278343" y="296926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5" name="Graphic 84" descr="Database with solid fill">
              <a:extLst>
                <a:ext uri="{FF2B5EF4-FFF2-40B4-BE49-F238E27FC236}">
                  <a16:creationId xmlns:a16="http://schemas.microsoft.com/office/drawing/2014/main" id="{A3C5D2AB-2C46-80B1-201D-314A01EF1EE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395183" y="3128420"/>
              <a:ext cx="685800" cy="685800"/>
            </a:xfrm>
            <a:prstGeom prst="rect">
              <a:avLst/>
            </a:prstGeom>
          </p:spPr>
        </p:pic>
      </p:grpSp>
      <p:sp>
        <p:nvSpPr>
          <p:cNvPr id="86" name="Freeform: Shape 85">
            <a:hlinkClick r:id="rId11" action="ppaction://hlinksldjump"/>
            <a:extLst>
              <a:ext uri="{FF2B5EF4-FFF2-40B4-BE49-F238E27FC236}">
                <a16:creationId xmlns:a16="http://schemas.microsoft.com/office/drawing/2014/main" id="{9313B460-491D-8B73-1FD8-701943073F48}"/>
              </a:ext>
            </a:extLst>
          </p:cNvPr>
          <p:cNvSpPr/>
          <p:nvPr/>
        </p:nvSpPr>
        <p:spPr>
          <a:xfrm rot="10800000">
            <a:off x="1" y="-11129912"/>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87" name="Graphic 86" descr="Home with solid fill">
            <a:hlinkClick r:id="rId12" action="ppaction://hlinksldjump"/>
            <a:extLst>
              <a:ext uri="{FF2B5EF4-FFF2-40B4-BE49-F238E27FC236}">
                <a16:creationId xmlns:a16="http://schemas.microsoft.com/office/drawing/2014/main" id="{56B2D6C5-6916-957D-8214-54003226403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5019" y="506320"/>
            <a:ext cx="685800" cy="685800"/>
          </a:xfrm>
          <a:prstGeom prst="rect">
            <a:avLst/>
          </a:prstGeom>
        </p:spPr>
      </p:pic>
      <p:pic>
        <p:nvPicPr>
          <p:cNvPr id="88" name="Graphic 87" descr="Lightbulb and gear with solid fill">
            <a:hlinkClick r:id="rId15" action="ppaction://hlinksldjump"/>
            <a:extLst>
              <a:ext uri="{FF2B5EF4-FFF2-40B4-BE49-F238E27FC236}">
                <a16:creationId xmlns:a16="http://schemas.microsoft.com/office/drawing/2014/main" id="{04004CD4-CF02-290C-90CE-08A4DBFEBB7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5019" y="3145447"/>
            <a:ext cx="685800" cy="685800"/>
          </a:xfrm>
          <a:prstGeom prst="rect">
            <a:avLst/>
          </a:prstGeom>
        </p:spPr>
      </p:pic>
      <p:pic>
        <p:nvPicPr>
          <p:cNvPr id="89" name="Graphic 88" descr="Transfer with solid fill">
            <a:hlinkClick r:id="rId11" action="ppaction://hlinksldjump"/>
            <a:extLst>
              <a:ext uri="{FF2B5EF4-FFF2-40B4-BE49-F238E27FC236}">
                <a16:creationId xmlns:a16="http://schemas.microsoft.com/office/drawing/2014/main" id="{A54BCFB7-D707-4D99-DC57-8DCFFDA65C7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28698" y="5742530"/>
            <a:ext cx="685800" cy="685800"/>
          </a:xfrm>
          <a:prstGeom prst="rect">
            <a:avLst/>
          </a:prstGeom>
        </p:spPr>
      </p:pic>
      <p:pic>
        <p:nvPicPr>
          <p:cNvPr id="90" name="Graphic 89" descr="Presentation with pie chart with solid fill">
            <a:hlinkClick r:id="rId20" action="ppaction://hlinksldjump"/>
            <a:extLst>
              <a:ext uri="{FF2B5EF4-FFF2-40B4-BE49-F238E27FC236}">
                <a16:creationId xmlns:a16="http://schemas.microsoft.com/office/drawing/2014/main" id="{660C850E-E30B-1883-886B-73F5B1B843C0}"/>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56228" y="1669562"/>
            <a:ext cx="685800" cy="685800"/>
          </a:xfrm>
          <a:prstGeom prst="rect">
            <a:avLst/>
          </a:prstGeom>
        </p:spPr>
      </p:pic>
      <p:grpSp>
        <p:nvGrpSpPr>
          <p:cNvPr id="91" name="Group 90">
            <a:extLst>
              <a:ext uri="{FF2B5EF4-FFF2-40B4-BE49-F238E27FC236}">
                <a16:creationId xmlns:a16="http://schemas.microsoft.com/office/drawing/2014/main" id="{D338C341-ED52-595E-1188-42A6E3E8EFA0}"/>
              </a:ext>
            </a:extLst>
          </p:cNvPr>
          <p:cNvGrpSpPr/>
          <p:nvPr/>
        </p:nvGrpSpPr>
        <p:grpSpPr>
          <a:xfrm>
            <a:off x="-907889" y="5523230"/>
            <a:ext cx="919480" cy="919480"/>
            <a:chOff x="-907889" y="5523230"/>
            <a:chExt cx="919480" cy="919480"/>
          </a:xfrm>
        </p:grpSpPr>
        <p:sp>
          <p:nvSpPr>
            <p:cNvPr id="92" name="Oval 91">
              <a:extLst>
                <a:ext uri="{FF2B5EF4-FFF2-40B4-BE49-F238E27FC236}">
                  <a16:creationId xmlns:a16="http://schemas.microsoft.com/office/drawing/2014/main" id="{7AB5249B-3300-8B05-3D49-46E505C0D0BD}"/>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93" name="Graphic 92" descr="Transfer with solid fill">
              <a:extLst>
                <a:ext uri="{FF2B5EF4-FFF2-40B4-BE49-F238E27FC236}">
                  <a16:creationId xmlns:a16="http://schemas.microsoft.com/office/drawing/2014/main" id="{57C83581-E08D-C040-EDE2-A1CED708F15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06289" y="5650526"/>
              <a:ext cx="685800" cy="685800"/>
            </a:xfrm>
            <a:prstGeom prst="rect">
              <a:avLst/>
            </a:prstGeom>
          </p:spPr>
        </p:pic>
      </p:grpSp>
      <p:pic>
        <p:nvPicPr>
          <p:cNvPr id="94" name="Graphic 93" descr="Database with solid fill">
            <a:hlinkClick r:id="rId25" action="ppaction://hlinksldjump"/>
            <a:extLst>
              <a:ext uri="{FF2B5EF4-FFF2-40B4-BE49-F238E27FC236}">
                <a16:creationId xmlns:a16="http://schemas.microsoft.com/office/drawing/2014/main" id="{1EEAEDD7-F5E9-82AF-1CF3-EEAFCD01F33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156228" y="3140750"/>
            <a:ext cx="685800" cy="685800"/>
          </a:xfrm>
          <a:prstGeom prst="rect">
            <a:avLst/>
          </a:prstGeom>
        </p:spPr>
      </p:pic>
      <p:pic>
        <p:nvPicPr>
          <p:cNvPr id="95" name="Graphic 94" descr="Bullseye with solid fill">
            <a:hlinkClick r:id="rId28" action="ppaction://hlinksldjump"/>
            <a:extLst>
              <a:ext uri="{FF2B5EF4-FFF2-40B4-BE49-F238E27FC236}">
                <a16:creationId xmlns:a16="http://schemas.microsoft.com/office/drawing/2014/main" id="{590777DA-C2C7-9190-1FEA-70EB2B5AC5E8}"/>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01431" y="4487770"/>
            <a:ext cx="685800" cy="685800"/>
          </a:xfrm>
          <a:prstGeom prst="rect">
            <a:avLst/>
          </a:prstGeom>
        </p:spPr>
      </p:pic>
      <p:pic>
        <p:nvPicPr>
          <p:cNvPr id="96" name="Graphic 95" descr="Checklist with solid fill">
            <a:hlinkClick r:id="rId31" action="ppaction://hlinksldjump"/>
            <a:extLst>
              <a:ext uri="{FF2B5EF4-FFF2-40B4-BE49-F238E27FC236}">
                <a16:creationId xmlns:a16="http://schemas.microsoft.com/office/drawing/2014/main" id="{A7756624-8A25-4010-A525-62C08EF1542C}"/>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3396" y="1761080"/>
            <a:ext cx="685800" cy="685800"/>
          </a:xfrm>
          <a:prstGeom prst="rect">
            <a:avLst/>
          </a:prstGeom>
        </p:spPr>
      </p:pic>
      <p:grpSp>
        <p:nvGrpSpPr>
          <p:cNvPr id="97" name="Group 96">
            <a:extLst>
              <a:ext uri="{FF2B5EF4-FFF2-40B4-BE49-F238E27FC236}">
                <a16:creationId xmlns:a16="http://schemas.microsoft.com/office/drawing/2014/main" id="{62A3014A-D8A9-395E-5CE6-73CA3EC8321B}"/>
              </a:ext>
            </a:extLst>
          </p:cNvPr>
          <p:cNvGrpSpPr/>
          <p:nvPr/>
        </p:nvGrpSpPr>
        <p:grpSpPr>
          <a:xfrm>
            <a:off x="-907889" y="4296410"/>
            <a:ext cx="919480" cy="919480"/>
            <a:chOff x="-907889" y="4296410"/>
            <a:chExt cx="919480" cy="919480"/>
          </a:xfrm>
        </p:grpSpPr>
        <p:sp>
          <p:nvSpPr>
            <p:cNvPr id="98" name="Oval 97">
              <a:extLst>
                <a:ext uri="{FF2B5EF4-FFF2-40B4-BE49-F238E27FC236}">
                  <a16:creationId xmlns:a16="http://schemas.microsoft.com/office/drawing/2014/main" id="{1695C8B7-B870-694A-81E9-DD63D1AD019D}"/>
                </a:ext>
              </a:extLst>
            </p:cNvPr>
            <p:cNvSpPr/>
            <p:nvPr/>
          </p:nvSpPr>
          <p:spPr>
            <a:xfrm>
              <a:off x="-907889" y="429641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99" name="Graphic 98" descr="Bullseye with solid fill">
              <a:extLst>
                <a:ext uri="{FF2B5EF4-FFF2-40B4-BE49-F238E27FC236}">
                  <a16:creationId xmlns:a16="http://schemas.microsoft.com/office/drawing/2014/main" id="{911D905F-56DD-A053-F4C4-53C08E708A60}"/>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87239" y="4443318"/>
              <a:ext cx="685800" cy="685800"/>
            </a:xfrm>
            <a:prstGeom prst="rect">
              <a:avLst/>
            </a:prstGeom>
          </p:spPr>
        </p:pic>
      </p:grpSp>
      <p:grpSp>
        <p:nvGrpSpPr>
          <p:cNvPr id="100" name="Group 99">
            <a:extLst>
              <a:ext uri="{FF2B5EF4-FFF2-40B4-BE49-F238E27FC236}">
                <a16:creationId xmlns:a16="http://schemas.microsoft.com/office/drawing/2014/main" id="{72168E81-7B69-A3F8-5E8D-5A0AE3718CE5}"/>
              </a:ext>
            </a:extLst>
          </p:cNvPr>
          <p:cNvGrpSpPr/>
          <p:nvPr/>
        </p:nvGrpSpPr>
        <p:grpSpPr>
          <a:xfrm>
            <a:off x="-923129" y="1614172"/>
            <a:ext cx="919480" cy="919480"/>
            <a:chOff x="-923129" y="1614172"/>
            <a:chExt cx="919480" cy="919480"/>
          </a:xfrm>
        </p:grpSpPr>
        <p:sp>
          <p:nvSpPr>
            <p:cNvPr id="101" name="Oval 100">
              <a:extLst>
                <a:ext uri="{FF2B5EF4-FFF2-40B4-BE49-F238E27FC236}">
                  <a16:creationId xmlns:a16="http://schemas.microsoft.com/office/drawing/2014/main" id="{2841C44A-19EE-456E-F42D-85D69681D2FB}"/>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02" name="Graphic 101" descr="Checklist with solid fill">
              <a:extLst>
                <a:ext uri="{FF2B5EF4-FFF2-40B4-BE49-F238E27FC236}">
                  <a16:creationId xmlns:a16="http://schemas.microsoft.com/office/drawing/2014/main" id="{489B2FA2-55F0-8229-AE87-75C698E40BE7}"/>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93982" y="1761080"/>
              <a:ext cx="685800" cy="685800"/>
            </a:xfrm>
            <a:prstGeom prst="rect">
              <a:avLst/>
            </a:prstGeom>
          </p:spPr>
        </p:pic>
      </p:grpSp>
      <p:pic>
        <p:nvPicPr>
          <p:cNvPr id="103" name="Graphic 102" descr="Document with solid fill">
            <a:hlinkClick r:id="rId38" action="ppaction://hlinksldjump"/>
            <a:extLst>
              <a:ext uri="{FF2B5EF4-FFF2-40B4-BE49-F238E27FC236}">
                <a16:creationId xmlns:a16="http://schemas.microsoft.com/office/drawing/2014/main" id="{B62379B4-3B9A-DD06-F339-D2D94B0A9004}"/>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156228" y="192160"/>
            <a:ext cx="685800" cy="685800"/>
          </a:xfrm>
          <a:prstGeom prst="rect">
            <a:avLst/>
          </a:prstGeom>
        </p:spPr>
      </p:pic>
      <p:grpSp>
        <p:nvGrpSpPr>
          <p:cNvPr id="104" name="Group 103">
            <a:extLst>
              <a:ext uri="{FF2B5EF4-FFF2-40B4-BE49-F238E27FC236}">
                <a16:creationId xmlns:a16="http://schemas.microsoft.com/office/drawing/2014/main" id="{48F1D115-11CE-7521-4A95-421A2738B5BC}"/>
              </a:ext>
            </a:extLst>
          </p:cNvPr>
          <p:cNvGrpSpPr/>
          <p:nvPr/>
        </p:nvGrpSpPr>
        <p:grpSpPr>
          <a:xfrm>
            <a:off x="12192000" y="90188"/>
            <a:ext cx="919480" cy="919480"/>
            <a:chOff x="12255013" y="90188"/>
            <a:chExt cx="919480" cy="919480"/>
          </a:xfrm>
        </p:grpSpPr>
        <p:sp>
          <p:nvSpPr>
            <p:cNvPr id="105" name="Oval 104">
              <a:extLst>
                <a:ext uri="{FF2B5EF4-FFF2-40B4-BE49-F238E27FC236}">
                  <a16:creationId xmlns:a16="http://schemas.microsoft.com/office/drawing/2014/main" id="{F3F395ED-BB7A-FEAE-78AB-83D4244F6F9B}"/>
                </a:ext>
              </a:extLst>
            </p:cNvPr>
            <p:cNvSpPr/>
            <p:nvPr/>
          </p:nvSpPr>
          <p:spPr>
            <a:xfrm>
              <a:off x="12255013" y="90188"/>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06" name="Graphic 105" descr="Document with solid fill">
              <a:extLst>
                <a:ext uri="{FF2B5EF4-FFF2-40B4-BE49-F238E27FC236}">
                  <a16:creationId xmlns:a16="http://schemas.microsoft.com/office/drawing/2014/main" id="{12823264-DECA-7C1E-AA9D-0EE4B95D3EA8}"/>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2348522" y="223014"/>
              <a:ext cx="685800" cy="685800"/>
            </a:xfrm>
            <a:prstGeom prst="rect">
              <a:avLst/>
            </a:prstGeom>
          </p:spPr>
        </p:pic>
      </p:grpSp>
      <p:pic>
        <p:nvPicPr>
          <p:cNvPr id="107" name="Graphic 106" descr="Chat with solid fill">
            <a:hlinkClick r:id="rId43" action="ppaction://hlinksldjump"/>
            <a:extLst>
              <a:ext uri="{FF2B5EF4-FFF2-40B4-BE49-F238E27FC236}">
                <a16:creationId xmlns:a16="http://schemas.microsoft.com/office/drawing/2014/main" id="{1809B8AF-FDD9-825E-4B1D-9B7766FE78A3}"/>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1132804" y="5701968"/>
            <a:ext cx="685800" cy="685800"/>
          </a:xfrm>
          <a:prstGeom prst="rect">
            <a:avLst/>
          </a:prstGeom>
        </p:spPr>
      </p:pic>
      <p:grpSp>
        <p:nvGrpSpPr>
          <p:cNvPr id="108" name="Group 107">
            <a:extLst>
              <a:ext uri="{FF2B5EF4-FFF2-40B4-BE49-F238E27FC236}">
                <a16:creationId xmlns:a16="http://schemas.microsoft.com/office/drawing/2014/main" id="{B6605464-2A49-85A2-AE63-2D2135674DFD}"/>
              </a:ext>
            </a:extLst>
          </p:cNvPr>
          <p:cNvGrpSpPr/>
          <p:nvPr/>
        </p:nvGrpSpPr>
        <p:grpSpPr>
          <a:xfrm>
            <a:off x="11247518" y="4602070"/>
            <a:ext cx="472241" cy="746809"/>
            <a:chOff x="11247518" y="4602070"/>
            <a:chExt cx="472241" cy="746809"/>
          </a:xfrm>
        </p:grpSpPr>
        <p:pic>
          <p:nvPicPr>
            <p:cNvPr id="109" name="Graphic 108" descr="Document with solid fill">
              <a:hlinkClick r:id="rId46" action="ppaction://hlinksldjump"/>
              <a:extLst>
                <a:ext uri="{FF2B5EF4-FFF2-40B4-BE49-F238E27FC236}">
                  <a16:creationId xmlns:a16="http://schemas.microsoft.com/office/drawing/2014/main" id="{B4ABE2FD-285D-E644-6962-C1064C0FE6C0}"/>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262559" y="4602070"/>
              <a:ext cx="457200" cy="457200"/>
            </a:xfrm>
            <a:prstGeom prst="rect">
              <a:avLst/>
            </a:prstGeom>
          </p:spPr>
        </p:pic>
        <p:pic>
          <p:nvPicPr>
            <p:cNvPr id="110" name="Graphic 109" descr="Handshake with solid fill">
              <a:extLst>
                <a:ext uri="{FF2B5EF4-FFF2-40B4-BE49-F238E27FC236}">
                  <a16:creationId xmlns:a16="http://schemas.microsoft.com/office/drawing/2014/main" id="{3CB24C70-3C27-EE78-67D4-08004490C3B6}"/>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11247518" y="4891679"/>
              <a:ext cx="457200" cy="457200"/>
            </a:xfrm>
            <a:prstGeom prst="rect">
              <a:avLst/>
            </a:prstGeom>
          </p:spPr>
        </p:pic>
      </p:grpSp>
      <p:grpSp>
        <p:nvGrpSpPr>
          <p:cNvPr id="119" name="Group 118">
            <a:extLst>
              <a:ext uri="{FF2B5EF4-FFF2-40B4-BE49-F238E27FC236}">
                <a16:creationId xmlns:a16="http://schemas.microsoft.com/office/drawing/2014/main" id="{EC388B08-E9E7-1B0F-E198-5386DB9B425E}"/>
              </a:ext>
            </a:extLst>
          </p:cNvPr>
          <p:cNvGrpSpPr/>
          <p:nvPr/>
        </p:nvGrpSpPr>
        <p:grpSpPr>
          <a:xfrm>
            <a:off x="12192000" y="4444761"/>
            <a:ext cx="919480" cy="919480"/>
            <a:chOff x="12192000" y="4444761"/>
            <a:chExt cx="919480" cy="919480"/>
          </a:xfrm>
        </p:grpSpPr>
        <p:sp>
          <p:nvSpPr>
            <p:cNvPr id="111" name="Oval 110">
              <a:extLst>
                <a:ext uri="{FF2B5EF4-FFF2-40B4-BE49-F238E27FC236}">
                  <a16:creationId xmlns:a16="http://schemas.microsoft.com/office/drawing/2014/main" id="{1615FA9A-D58C-2D2F-2993-E03E38D586D0}"/>
                </a:ext>
              </a:extLst>
            </p:cNvPr>
            <p:cNvSpPr/>
            <p:nvPr/>
          </p:nvSpPr>
          <p:spPr>
            <a:xfrm>
              <a:off x="12192000" y="4444761"/>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113" name="Group 112">
              <a:extLst>
                <a:ext uri="{FF2B5EF4-FFF2-40B4-BE49-F238E27FC236}">
                  <a16:creationId xmlns:a16="http://schemas.microsoft.com/office/drawing/2014/main" id="{35D7E984-1272-9DC7-415F-B35560F30E4D}"/>
                </a:ext>
              </a:extLst>
            </p:cNvPr>
            <p:cNvGrpSpPr/>
            <p:nvPr/>
          </p:nvGrpSpPr>
          <p:grpSpPr>
            <a:xfrm>
              <a:off x="12443990" y="4617432"/>
              <a:ext cx="472241" cy="746809"/>
              <a:chOff x="11247518" y="4602070"/>
              <a:chExt cx="472241" cy="746809"/>
            </a:xfrm>
          </p:grpSpPr>
          <p:pic>
            <p:nvPicPr>
              <p:cNvPr id="114" name="Graphic 113" descr="Document with solid fill">
                <a:hlinkClick r:id="rId46" action="ppaction://hlinksldjump"/>
                <a:extLst>
                  <a:ext uri="{FF2B5EF4-FFF2-40B4-BE49-F238E27FC236}">
                    <a16:creationId xmlns:a16="http://schemas.microsoft.com/office/drawing/2014/main" id="{91397D76-171B-19DA-02F0-53E8BF5C43EE}"/>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1262559" y="4602070"/>
                <a:ext cx="457200" cy="457200"/>
              </a:xfrm>
              <a:prstGeom prst="rect">
                <a:avLst/>
              </a:prstGeom>
            </p:spPr>
          </p:pic>
          <p:pic>
            <p:nvPicPr>
              <p:cNvPr id="115" name="Graphic 114" descr="Handshake with solid fill">
                <a:extLst>
                  <a:ext uri="{FF2B5EF4-FFF2-40B4-BE49-F238E27FC236}">
                    <a16:creationId xmlns:a16="http://schemas.microsoft.com/office/drawing/2014/main" id="{B5DBEF67-CFA8-5D1D-E18F-2130AE3806E5}"/>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11247518" y="4891679"/>
                <a:ext cx="457200" cy="457200"/>
              </a:xfrm>
              <a:prstGeom prst="rect">
                <a:avLst/>
              </a:prstGeom>
            </p:spPr>
          </p:pic>
        </p:grpSp>
      </p:grpSp>
      <p:grpSp>
        <p:nvGrpSpPr>
          <p:cNvPr id="120" name="Group 119">
            <a:extLst>
              <a:ext uri="{FF2B5EF4-FFF2-40B4-BE49-F238E27FC236}">
                <a16:creationId xmlns:a16="http://schemas.microsoft.com/office/drawing/2014/main" id="{0DCBDA8C-D97E-41FD-6CB2-467C4300242C}"/>
              </a:ext>
            </a:extLst>
          </p:cNvPr>
          <p:cNvGrpSpPr/>
          <p:nvPr/>
        </p:nvGrpSpPr>
        <p:grpSpPr>
          <a:xfrm>
            <a:off x="12194321" y="5546026"/>
            <a:ext cx="919480" cy="919480"/>
            <a:chOff x="12194321" y="5546026"/>
            <a:chExt cx="919480" cy="919480"/>
          </a:xfrm>
        </p:grpSpPr>
        <p:sp>
          <p:nvSpPr>
            <p:cNvPr id="112" name="Oval 111">
              <a:extLst>
                <a:ext uri="{FF2B5EF4-FFF2-40B4-BE49-F238E27FC236}">
                  <a16:creationId xmlns:a16="http://schemas.microsoft.com/office/drawing/2014/main" id="{98FACC46-B926-2664-422F-E5F6223A7707}"/>
                </a:ext>
              </a:extLst>
            </p:cNvPr>
            <p:cNvSpPr/>
            <p:nvPr/>
          </p:nvSpPr>
          <p:spPr>
            <a:xfrm>
              <a:off x="12194321" y="5546026"/>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16" name="Graphic 115" descr="Chat with solid fill">
              <a:hlinkClick r:id="rId43" action="ppaction://hlinksldjump"/>
              <a:extLst>
                <a:ext uri="{FF2B5EF4-FFF2-40B4-BE49-F238E27FC236}">
                  <a16:creationId xmlns:a16="http://schemas.microsoft.com/office/drawing/2014/main" id="{2FE3C1EE-259C-665A-CF83-EC6B83C33165}"/>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12309028" y="5683586"/>
              <a:ext cx="685800" cy="685800"/>
            </a:xfrm>
            <a:prstGeom prst="rect">
              <a:avLst/>
            </a:prstGeom>
          </p:spPr>
        </p:pic>
      </p:grpSp>
      <p:sp>
        <p:nvSpPr>
          <p:cNvPr id="2" name="TextBox 1">
            <a:extLst>
              <a:ext uri="{FF2B5EF4-FFF2-40B4-BE49-F238E27FC236}">
                <a16:creationId xmlns:a16="http://schemas.microsoft.com/office/drawing/2014/main" id="{D62A8533-5589-2990-D732-7E4999483F23}"/>
              </a:ext>
            </a:extLst>
          </p:cNvPr>
          <p:cNvSpPr txBox="1"/>
          <p:nvPr/>
        </p:nvSpPr>
        <p:spPr>
          <a:xfrm>
            <a:off x="4105047" y="2969260"/>
            <a:ext cx="4110549" cy="707886"/>
          </a:xfrm>
          <a:prstGeom prst="rect">
            <a:avLst/>
          </a:prstGeom>
          <a:noFill/>
        </p:spPr>
        <p:txBody>
          <a:bodyPr wrap="none" rtlCol="1">
            <a:spAutoFit/>
          </a:bodyPr>
          <a:lstStyle/>
          <a:p>
            <a:r>
              <a:rPr lang="en-US" sz="4000" b="1" dirty="0">
                <a:ln w="22225">
                  <a:solidFill>
                    <a:schemeClr val="bg1">
                      <a:lumMod val="95000"/>
                    </a:schemeClr>
                  </a:solidFill>
                  <a:prstDash val="solid"/>
                </a:ln>
                <a:solidFill>
                  <a:schemeClr val="bg1"/>
                </a:solidFill>
                <a:effectLst>
                  <a:reflection blurRad="203200" stA="45000" endPos="48000" dist="101600" dir="5400000" sy="-100000" algn="bl" rotWithShape="0"/>
                </a:effectLst>
              </a:rPr>
              <a:t>influencing factors</a:t>
            </a:r>
            <a:endParaRPr lang="ar-SA" sz="4000" b="1" dirty="0">
              <a:ln w="22225">
                <a:solidFill>
                  <a:schemeClr val="bg1">
                    <a:lumMod val="95000"/>
                  </a:schemeClr>
                </a:solidFill>
                <a:prstDash val="solid"/>
              </a:ln>
              <a:solidFill>
                <a:schemeClr val="bg1"/>
              </a:solidFill>
              <a:effectLst>
                <a:reflection blurRad="203200" stA="45000" endPos="48000" dist="101600" dir="5400000" sy="-100000" algn="bl" rotWithShape="0"/>
              </a:effectLst>
            </a:endParaRPr>
          </a:p>
        </p:txBody>
      </p:sp>
    </p:spTree>
    <p:extLst>
      <p:ext uri="{BB962C8B-B14F-4D97-AF65-F5344CB8AC3E}">
        <p14:creationId xmlns:p14="http://schemas.microsoft.com/office/powerpoint/2010/main" val="35523534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44552"/>
        </a:solidFill>
        <a:effectLst/>
      </p:bgPr>
    </p:bg>
    <p:spTree>
      <p:nvGrpSpPr>
        <p:cNvPr id="1" name=""/>
        <p:cNvGrpSpPr/>
        <p:nvPr/>
      </p:nvGrpSpPr>
      <p:grpSpPr>
        <a:xfrm>
          <a:off x="0" y="0"/>
          <a:ext cx="0" cy="0"/>
          <a:chOff x="0" y="0"/>
          <a:chExt cx="0" cy="0"/>
        </a:xfrm>
      </p:grpSpPr>
      <p:sp>
        <p:nvSpPr>
          <p:cNvPr id="75" name="Freeform: Shape 74">
            <a:extLst>
              <a:ext uri="{FF2B5EF4-FFF2-40B4-BE49-F238E27FC236}">
                <a16:creationId xmlns:a16="http://schemas.microsoft.com/office/drawing/2014/main" id="{FB51A72B-2B8D-9391-BD8D-66083A9DFCC3}"/>
              </a:ext>
            </a:extLst>
          </p:cNvPr>
          <p:cNvSpPr/>
          <p:nvPr/>
        </p:nvSpPr>
        <p:spPr>
          <a:xfrm rot="10800000" flipH="1">
            <a:off x="10759409" y="-8059181"/>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grpSp>
        <p:nvGrpSpPr>
          <p:cNvPr id="78" name="Group 77">
            <a:extLst>
              <a:ext uri="{FF2B5EF4-FFF2-40B4-BE49-F238E27FC236}">
                <a16:creationId xmlns:a16="http://schemas.microsoft.com/office/drawing/2014/main" id="{E2FDCF5C-3CDE-412E-3AF4-61D78340759E}"/>
              </a:ext>
            </a:extLst>
          </p:cNvPr>
          <p:cNvGrpSpPr/>
          <p:nvPr/>
        </p:nvGrpSpPr>
        <p:grpSpPr>
          <a:xfrm>
            <a:off x="-923129" y="389480"/>
            <a:ext cx="919480" cy="919480"/>
            <a:chOff x="972853" y="389480"/>
            <a:chExt cx="919480" cy="919480"/>
          </a:xfrm>
        </p:grpSpPr>
        <p:sp>
          <p:nvSpPr>
            <p:cNvPr id="79" name="Oval 78">
              <a:extLst>
                <a:ext uri="{FF2B5EF4-FFF2-40B4-BE49-F238E27FC236}">
                  <a16:creationId xmlns:a16="http://schemas.microsoft.com/office/drawing/2014/main" id="{E842714F-2F33-0F7F-9A23-E67B71642832}"/>
                </a:ext>
              </a:extLst>
            </p:cNvPr>
            <p:cNvSpPr/>
            <p:nvPr/>
          </p:nvSpPr>
          <p:spPr>
            <a:xfrm>
              <a:off x="972853" y="38948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0" name="Graphic 79" descr="Home with solid fill">
              <a:extLst>
                <a:ext uri="{FF2B5EF4-FFF2-40B4-BE49-F238E27FC236}">
                  <a16:creationId xmlns:a16="http://schemas.microsoft.com/office/drawing/2014/main" id="{38983C8D-BD17-92F4-C139-228E3C98E7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9693" y="450442"/>
              <a:ext cx="685800" cy="685800"/>
            </a:xfrm>
            <a:prstGeom prst="rect">
              <a:avLst/>
            </a:prstGeom>
          </p:spPr>
        </p:pic>
      </p:grpSp>
      <p:grpSp>
        <p:nvGrpSpPr>
          <p:cNvPr id="81" name="Group 80">
            <a:extLst>
              <a:ext uri="{FF2B5EF4-FFF2-40B4-BE49-F238E27FC236}">
                <a16:creationId xmlns:a16="http://schemas.microsoft.com/office/drawing/2014/main" id="{17813A33-4D87-88B3-E6AA-404407963ABA}"/>
              </a:ext>
            </a:extLst>
          </p:cNvPr>
          <p:cNvGrpSpPr/>
          <p:nvPr/>
        </p:nvGrpSpPr>
        <p:grpSpPr>
          <a:xfrm>
            <a:off x="-913684" y="2969260"/>
            <a:ext cx="919480" cy="919480"/>
            <a:chOff x="-913684" y="2969260"/>
            <a:chExt cx="919480" cy="919480"/>
          </a:xfrm>
        </p:grpSpPr>
        <p:sp>
          <p:nvSpPr>
            <p:cNvPr id="82" name="Oval 81">
              <a:extLst>
                <a:ext uri="{FF2B5EF4-FFF2-40B4-BE49-F238E27FC236}">
                  <a16:creationId xmlns:a16="http://schemas.microsoft.com/office/drawing/2014/main" id="{5BB01E72-4173-222C-E506-A96EA695C1F1}"/>
                </a:ext>
              </a:extLst>
            </p:cNvPr>
            <p:cNvSpPr/>
            <p:nvPr/>
          </p:nvSpPr>
          <p:spPr>
            <a:xfrm>
              <a:off x="-913684"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3" name="Graphic 82" descr="Lightbulb and gear with solid fill">
              <a:extLst>
                <a:ext uri="{FF2B5EF4-FFF2-40B4-BE49-F238E27FC236}">
                  <a16:creationId xmlns:a16="http://schemas.microsoft.com/office/drawing/2014/main" id="{07FEC415-4A8A-34CE-422A-8DF337182D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1049" y="3140750"/>
              <a:ext cx="685800" cy="685800"/>
            </a:xfrm>
            <a:prstGeom prst="rect">
              <a:avLst/>
            </a:prstGeom>
          </p:spPr>
        </p:pic>
      </p:grpSp>
      <p:grpSp>
        <p:nvGrpSpPr>
          <p:cNvPr id="117" name="Group 116">
            <a:extLst>
              <a:ext uri="{FF2B5EF4-FFF2-40B4-BE49-F238E27FC236}">
                <a16:creationId xmlns:a16="http://schemas.microsoft.com/office/drawing/2014/main" id="{1EE8B986-6436-38FA-EF7B-9A36AF579CB0}"/>
              </a:ext>
            </a:extLst>
          </p:cNvPr>
          <p:cNvGrpSpPr/>
          <p:nvPr/>
        </p:nvGrpSpPr>
        <p:grpSpPr>
          <a:xfrm>
            <a:off x="10297348" y="1493759"/>
            <a:ext cx="919480" cy="919480"/>
            <a:chOff x="12231682" y="1493759"/>
            <a:chExt cx="919480" cy="919480"/>
          </a:xfrm>
        </p:grpSpPr>
        <p:sp>
          <p:nvSpPr>
            <p:cNvPr id="76" name="Oval 75">
              <a:extLst>
                <a:ext uri="{FF2B5EF4-FFF2-40B4-BE49-F238E27FC236}">
                  <a16:creationId xmlns:a16="http://schemas.microsoft.com/office/drawing/2014/main" id="{9F1E0432-57A2-B542-E3FE-CC81C28BF87F}"/>
                </a:ext>
              </a:extLst>
            </p:cNvPr>
            <p:cNvSpPr/>
            <p:nvPr/>
          </p:nvSpPr>
          <p:spPr>
            <a:xfrm>
              <a:off x="12231682" y="1493759"/>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4" name="Graphic 83" descr="Presentation with pie chart with solid fill">
              <a:extLst>
                <a:ext uri="{FF2B5EF4-FFF2-40B4-BE49-F238E27FC236}">
                  <a16:creationId xmlns:a16="http://schemas.microsoft.com/office/drawing/2014/main" id="{0D9ADBBE-D4C7-5AD2-3139-D91C3AD4C62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44731" y="1662550"/>
              <a:ext cx="685800" cy="685800"/>
            </a:xfrm>
            <a:prstGeom prst="rect">
              <a:avLst/>
            </a:prstGeom>
          </p:spPr>
        </p:pic>
      </p:grpSp>
      <p:grpSp>
        <p:nvGrpSpPr>
          <p:cNvPr id="118" name="Group 117">
            <a:extLst>
              <a:ext uri="{FF2B5EF4-FFF2-40B4-BE49-F238E27FC236}">
                <a16:creationId xmlns:a16="http://schemas.microsoft.com/office/drawing/2014/main" id="{4904BB31-ABB5-999F-4C4C-6332EF3B2FFC}"/>
              </a:ext>
            </a:extLst>
          </p:cNvPr>
          <p:cNvGrpSpPr/>
          <p:nvPr/>
        </p:nvGrpSpPr>
        <p:grpSpPr>
          <a:xfrm>
            <a:off x="12278343" y="2969260"/>
            <a:ext cx="919480" cy="919480"/>
            <a:chOff x="12278343" y="2969260"/>
            <a:chExt cx="919480" cy="919480"/>
          </a:xfrm>
        </p:grpSpPr>
        <p:sp>
          <p:nvSpPr>
            <p:cNvPr id="77" name="Oval 76">
              <a:extLst>
                <a:ext uri="{FF2B5EF4-FFF2-40B4-BE49-F238E27FC236}">
                  <a16:creationId xmlns:a16="http://schemas.microsoft.com/office/drawing/2014/main" id="{4CA14441-B634-22BE-1B93-7D6841096D64}"/>
                </a:ext>
              </a:extLst>
            </p:cNvPr>
            <p:cNvSpPr/>
            <p:nvPr/>
          </p:nvSpPr>
          <p:spPr>
            <a:xfrm>
              <a:off x="12278343" y="296926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5" name="Graphic 84" descr="Database with solid fill">
              <a:extLst>
                <a:ext uri="{FF2B5EF4-FFF2-40B4-BE49-F238E27FC236}">
                  <a16:creationId xmlns:a16="http://schemas.microsoft.com/office/drawing/2014/main" id="{A3C5D2AB-2C46-80B1-201D-314A01EF1EE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395183" y="3128420"/>
              <a:ext cx="685800" cy="685800"/>
            </a:xfrm>
            <a:prstGeom prst="rect">
              <a:avLst/>
            </a:prstGeom>
          </p:spPr>
        </p:pic>
      </p:grpSp>
      <p:sp>
        <p:nvSpPr>
          <p:cNvPr id="86" name="Freeform: Shape 85">
            <a:hlinkClick r:id="rId11" action="ppaction://hlinksldjump"/>
            <a:extLst>
              <a:ext uri="{FF2B5EF4-FFF2-40B4-BE49-F238E27FC236}">
                <a16:creationId xmlns:a16="http://schemas.microsoft.com/office/drawing/2014/main" id="{9313B460-491D-8B73-1FD8-701943073F48}"/>
              </a:ext>
            </a:extLst>
          </p:cNvPr>
          <p:cNvSpPr/>
          <p:nvPr/>
        </p:nvSpPr>
        <p:spPr>
          <a:xfrm rot="10800000">
            <a:off x="1" y="-11129912"/>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87" name="Graphic 86" descr="Home with solid fill">
            <a:hlinkClick r:id="rId12" action="ppaction://hlinksldjump"/>
            <a:extLst>
              <a:ext uri="{FF2B5EF4-FFF2-40B4-BE49-F238E27FC236}">
                <a16:creationId xmlns:a16="http://schemas.microsoft.com/office/drawing/2014/main" id="{56B2D6C5-6916-957D-8214-54003226403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5019" y="506320"/>
            <a:ext cx="685800" cy="685800"/>
          </a:xfrm>
          <a:prstGeom prst="rect">
            <a:avLst/>
          </a:prstGeom>
        </p:spPr>
      </p:pic>
      <p:pic>
        <p:nvPicPr>
          <p:cNvPr id="88" name="Graphic 87" descr="Lightbulb and gear with solid fill">
            <a:hlinkClick r:id="rId15" action="ppaction://hlinksldjump"/>
            <a:extLst>
              <a:ext uri="{FF2B5EF4-FFF2-40B4-BE49-F238E27FC236}">
                <a16:creationId xmlns:a16="http://schemas.microsoft.com/office/drawing/2014/main" id="{04004CD4-CF02-290C-90CE-08A4DBFEBB7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5019" y="3145447"/>
            <a:ext cx="685800" cy="685800"/>
          </a:xfrm>
          <a:prstGeom prst="rect">
            <a:avLst/>
          </a:prstGeom>
        </p:spPr>
      </p:pic>
      <p:pic>
        <p:nvPicPr>
          <p:cNvPr id="89" name="Graphic 88" descr="Transfer with solid fill">
            <a:hlinkClick r:id="rId11" action="ppaction://hlinksldjump"/>
            <a:extLst>
              <a:ext uri="{FF2B5EF4-FFF2-40B4-BE49-F238E27FC236}">
                <a16:creationId xmlns:a16="http://schemas.microsoft.com/office/drawing/2014/main" id="{A54BCFB7-D707-4D99-DC57-8DCFFDA65C7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28698" y="5742530"/>
            <a:ext cx="685800" cy="685800"/>
          </a:xfrm>
          <a:prstGeom prst="rect">
            <a:avLst/>
          </a:prstGeom>
        </p:spPr>
      </p:pic>
      <p:pic>
        <p:nvPicPr>
          <p:cNvPr id="90" name="Graphic 89" descr="Presentation with pie chart with solid fill">
            <a:hlinkClick r:id="rId20" action="ppaction://hlinksldjump"/>
            <a:extLst>
              <a:ext uri="{FF2B5EF4-FFF2-40B4-BE49-F238E27FC236}">
                <a16:creationId xmlns:a16="http://schemas.microsoft.com/office/drawing/2014/main" id="{660C850E-E30B-1883-886B-73F5B1B843C0}"/>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56228" y="1669562"/>
            <a:ext cx="685800" cy="685800"/>
          </a:xfrm>
          <a:prstGeom prst="rect">
            <a:avLst/>
          </a:prstGeom>
        </p:spPr>
      </p:pic>
      <p:grpSp>
        <p:nvGrpSpPr>
          <p:cNvPr id="91" name="Group 90">
            <a:extLst>
              <a:ext uri="{FF2B5EF4-FFF2-40B4-BE49-F238E27FC236}">
                <a16:creationId xmlns:a16="http://schemas.microsoft.com/office/drawing/2014/main" id="{D338C341-ED52-595E-1188-42A6E3E8EFA0}"/>
              </a:ext>
            </a:extLst>
          </p:cNvPr>
          <p:cNvGrpSpPr/>
          <p:nvPr/>
        </p:nvGrpSpPr>
        <p:grpSpPr>
          <a:xfrm>
            <a:off x="-907889" y="5523230"/>
            <a:ext cx="919480" cy="919480"/>
            <a:chOff x="-907889" y="5523230"/>
            <a:chExt cx="919480" cy="919480"/>
          </a:xfrm>
        </p:grpSpPr>
        <p:sp>
          <p:nvSpPr>
            <p:cNvPr id="92" name="Oval 91">
              <a:extLst>
                <a:ext uri="{FF2B5EF4-FFF2-40B4-BE49-F238E27FC236}">
                  <a16:creationId xmlns:a16="http://schemas.microsoft.com/office/drawing/2014/main" id="{7AB5249B-3300-8B05-3D49-46E505C0D0BD}"/>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93" name="Graphic 92" descr="Transfer with solid fill">
              <a:extLst>
                <a:ext uri="{FF2B5EF4-FFF2-40B4-BE49-F238E27FC236}">
                  <a16:creationId xmlns:a16="http://schemas.microsoft.com/office/drawing/2014/main" id="{57C83581-E08D-C040-EDE2-A1CED708F15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06289" y="5650526"/>
              <a:ext cx="685800" cy="685800"/>
            </a:xfrm>
            <a:prstGeom prst="rect">
              <a:avLst/>
            </a:prstGeom>
          </p:spPr>
        </p:pic>
      </p:grpSp>
      <p:pic>
        <p:nvPicPr>
          <p:cNvPr id="94" name="Graphic 93" descr="Database with solid fill">
            <a:hlinkClick r:id="rId25" action="ppaction://hlinksldjump"/>
            <a:extLst>
              <a:ext uri="{FF2B5EF4-FFF2-40B4-BE49-F238E27FC236}">
                <a16:creationId xmlns:a16="http://schemas.microsoft.com/office/drawing/2014/main" id="{1EEAEDD7-F5E9-82AF-1CF3-EEAFCD01F33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156228" y="3140750"/>
            <a:ext cx="685800" cy="685800"/>
          </a:xfrm>
          <a:prstGeom prst="rect">
            <a:avLst/>
          </a:prstGeom>
        </p:spPr>
      </p:pic>
      <p:pic>
        <p:nvPicPr>
          <p:cNvPr id="95" name="Graphic 94" descr="Bullseye with solid fill">
            <a:hlinkClick r:id="rId28" action="ppaction://hlinksldjump"/>
            <a:extLst>
              <a:ext uri="{FF2B5EF4-FFF2-40B4-BE49-F238E27FC236}">
                <a16:creationId xmlns:a16="http://schemas.microsoft.com/office/drawing/2014/main" id="{590777DA-C2C7-9190-1FEA-70EB2B5AC5E8}"/>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01431" y="4487770"/>
            <a:ext cx="685800" cy="685800"/>
          </a:xfrm>
          <a:prstGeom prst="rect">
            <a:avLst/>
          </a:prstGeom>
        </p:spPr>
      </p:pic>
      <p:pic>
        <p:nvPicPr>
          <p:cNvPr id="96" name="Graphic 95" descr="Checklist with solid fill">
            <a:hlinkClick r:id="rId31" action="ppaction://hlinksldjump"/>
            <a:extLst>
              <a:ext uri="{FF2B5EF4-FFF2-40B4-BE49-F238E27FC236}">
                <a16:creationId xmlns:a16="http://schemas.microsoft.com/office/drawing/2014/main" id="{A7756624-8A25-4010-A525-62C08EF1542C}"/>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3396" y="1761080"/>
            <a:ext cx="685800" cy="685800"/>
          </a:xfrm>
          <a:prstGeom prst="rect">
            <a:avLst/>
          </a:prstGeom>
        </p:spPr>
      </p:pic>
      <p:grpSp>
        <p:nvGrpSpPr>
          <p:cNvPr id="97" name="Group 96">
            <a:extLst>
              <a:ext uri="{FF2B5EF4-FFF2-40B4-BE49-F238E27FC236}">
                <a16:creationId xmlns:a16="http://schemas.microsoft.com/office/drawing/2014/main" id="{62A3014A-D8A9-395E-5CE6-73CA3EC8321B}"/>
              </a:ext>
            </a:extLst>
          </p:cNvPr>
          <p:cNvGrpSpPr/>
          <p:nvPr/>
        </p:nvGrpSpPr>
        <p:grpSpPr>
          <a:xfrm>
            <a:off x="-907889" y="4296410"/>
            <a:ext cx="919480" cy="919480"/>
            <a:chOff x="-907889" y="4296410"/>
            <a:chExt cx="919480" cy="919480"/>
          </a:xfrm>
        </p:grpSpPr>
        <p:sp>
          <p:nvSpPr>
            <p:cNvPr id="98" name="Oval 97">
              <a:extLst>
                <a:ext uri="{FF2B5EF4-FFF2-40B4-BE49-F238E27FC236}">
                  <a16:creationId xmlns:a16="http://schemas.microsoft.com/office/drawing/2014/main" id="{1695C8B7-B870-694A-81E9-DD63D1AD019D}"/>
                </a:ext>
              </a:extLst>
            </p:cNvPr>
            <p:cNvSpPr/>
            <p:nvPr/>
          </p:nvSpPr>
          <p:spPr>
            <a:xfrm>
              <a:off x="-907889" y="429641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99" name="Graphic 98" descr="Bullseye with solid fill">
              <a:extLst>
                <a:ext uri="{FF2B5EF4-FFF2-40B4-BE49-F238E27FC236}">
                  <a16:creationId xmlns:a16="http://schemas.microsoft.com/office/drawing/2014/main" id="{911D905F-56DD-A053-F4C4-53C08E708A60}"/>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87239" y="4443318"/>
              <a:ext cx="685800" cy="685800"/>
            </a:xfrm>
            <a:prstGeom prst="rect">
              <a:avLst/>
            </a:prstGeom>
          </p:spPr>
        </p:pic>
      </p:grpSp>
      <p:grpSp>
        <p:nvGrpSpPr>
          <p:cNvPr id="100" name="Group 99">
            <a:extLst>
              <a:ext uri="{FF2B5EF4-FFF2-40B4-BE49-F238E27FC236}">
                <a16:creationId xmlns:a16="http://schemas.microsoft.com/office/drawing/2014/main" id="{72168E81-7B69-A3F8-5E8D-5A0AE3718CE5}"/>
              </a:ext>
            </a:extLst>
          </p:cNvPr>
          <p:cNvGrpSpPr/>
          <p:nvPr/>
        </p:nvGrpSpPr>
        <p:grpSpPr>
          <a:xfrm>
            <a:off x="-923129" y="1614172"/>
            <a:ext cx="919480" cy="919480"/>
            <a:chOff x="-923129" y="1614172"/>
            <a:chExt cx="919480" cy="919480"/>
          </a:xfrm>
        </p:grpSpPr>
        <p:sp>
          <p:nvSpPr>
            <p:cNvPr id="101" name="Oval 100">
              <a:extLst>
                <a:ext uri="{FF2B5EF4-FFF2-40B4-BE49-F238E27FC236}">
                  <a16:creationId xmlns:a16="http://schemas.microsoft.com/office/drawing/2014/main" id="{2841C44A-19EE-456E-F42D-85D69681D2FB}"/>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02" name="Graphic 101" descr="Checklist with solid fill">
              <a:extLst>
                <a:ext uri="{FF2B5EF4-FFF2-40B4-BE49-F238E27FC236}">
                  <a16:creationId xmlns:a16="http://schemas.microsoft.com/office/drawing/2014/main" id="{489B2FA2-55F0-8229-AE87-75C698E40BE7}"/>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93982" y="1761080"/>
              <a:ext cx="685800" cy="685800"/>
            </a:xfrm>
            <a:prstGeom prst="rect">
              <a:avLst/>
            </a:prstGeom>
          </p:spPr>
        </p:pic>
      </p:grpSp>
      <p:pic>
        <p:nvPicPr>
          <p:cNvPr id="103" name="Graphic 102" descr="Document with solid fill">
            <a:hlinkClick r:id="rId38" action="ppaction://hlinksldjump"/>
            <a:extLst>
              <a:ext uri="{FF2B5EF4-FFF2-40B4-BE49-F238E27FC236}">
                <a16:creationId xmlns:a16="http://schemas.microsoft.com/office/drawing/2014/main" id="{B62379B4-3B9A-DD06-F339-D2D94B0A9004}"/>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156228" y="192160"/>
            <a:ext cx="685800" cy="685800"/>
          </a:xfrm>
          <a:prstGeom prst="rect">
            <a:avLst/>
          </a:prstGeom>
        </p:spPr>
      </p:pic>
      <p:grpSp>
        <p:nvGrpSpPr>
          <p:cNvPr id="104" name="Group 103">
            <a:extLst>
              <a:ext uri="{FF2B5EF4-FFF2-40B4-BE49-F238E27FC236}">
                <a16:creationId xmlns:a16="http://schemas.microsoft.com/office/drawing/2014/main" id="{48F1D115-11CE-7521-4A95-421A2738B5BC}"/>
              </a:ext>
            </a:extLst>
          </p:cNvPr>
          <p:cNvGrpSpPr/>
          <p:nvPr/>
        </p:nvGrpSpPr>
        <p:grpSpPr>
          <a:xfrm>
            <a:off x="12192000" y="90188"/>
            <a:ext cx="919480" cy="919480"/>
            <a:chOff x="12255013" y="90188"/>
            <a:chExt cx="919480" cy="919480"/>
          </a:xfrm>
        </p:grpSpPr>
        <p:sp>
          <p:nvSpPr>
            <p:cNvPr id="105" name="Oval 104">
              <a:extLst>
                <a:ext uri="{FF2B5EF4-FFF2-40B4-BE49-F238E27FC236}">
                  <a16:creationId xmlns:a16="http://schemas.microsoft.com/office/drawing/2014/main" id="{F3F395ED-BB7A-FEAE-78AB-83D4244F6F9B}"/>
                </a:ext>
              </a:extLst>
            </p:cNvPr>
            <p:cNvSpPr/>
            <p:nvPr/>
          </p:nvSpPr>
          <p:spPr>
            <a:xfrm>
              <a:off x="12255013" y="90188"/>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06" name="Graphic 105" descr="Document with solid fill">
              <a:extLst>
                <a:ext uri="{FF2B5EF4-FFF2-40B4-BE49-F238E27FC236}">
                  <a16:creationId xmlns:a16="http://schemas.microsoft.com/office/drawing/2014/main" id="{12823264-DECA-7C1E-AA9D-0EE4B95D3EA8}"/>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2348522" y="223014"/>
              <a:ext cx="685800" cy="685800"/>
            </a:xfrm>
            <a:prstGeom prst="rect">
              <a:avLst/>
            </a:prstGeom>
          </p:spPr>
        </p:pic>
      </p:grpSp>
      <p:pic>
        <p:nvPicPr>
          <p:cNvPr id="107" name="Graphic 106" descr="Chat with solid fill">
            <a:hlinkClick r:id="rId43" action="ppaction://hlinksldjump"/>
            <a:extLst>
              <a:ext uri="{FF2B5EF4-FFF2-40B4-BE49-F238E27FC236}">
                <a16:creationId xmlns:a16="http://schemas.microsoft.com/office/drawing/2014/main" id="{1809B8AF-FDD9-825E-4B1D-9B7766FE78A3}"/>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1132804" y="5701968"/>
            <a:ext cx="685800" cy="685800"/>
          </a:xfrm>
          <a:prstGeom prst="rect">
            <a:avLst/>
          </a:prstGeom>
        </p:spPr>
      </p:pic>
      <p:grpSp>
        <p:nvGrpSpPr>
          <p:cNvPr id="108" name="Group 107">
            <a:extLst>
              <a:ext uri="{FF2B5EF4-FFF2-40B4-BE49-F238E27FC236}">
                <a16:creationId xmlns:a16="http://schemas.microsoft.com/office/drawing/2014/main" id="{B6605464-2A49-85A2-AE63-2D2135674DFD}"/>
              </a:ext>
            </a:extLst>
          </p:cNvPr>
          <p:cNvGrpSpPr/>
          <p:nvPr/>
        </p:nvGrpSpPr>
        <p:grpSpPr>
          <a:xfrm>
            <a:off x="11247518" y="4602070"/>
            <a:ext cx="472241" cy="746809"/>
            <a:chOff x="11247518" y="4602070"/>
            <a:chExt cx="472241" cy="746809"/>
          </a:xfrm>
        </p:grpSpPr>
        <p:pic>
          <p:nvPicPr>
            <p:cNvPr id="109" name="Graphic 108" descr="Document with solid fill">
              <a:hlinkClick r:id="rId46" action="ppaction://hlinksldjump"/>
              <a:extLst>
                <a:ext uri="{FF2B5EF4-FFF2-40B4-BE49-F238E27FC236}">
                  <a16:creationId xmlns:a16="http://schemas.microsoft.com/office/drawing/2014/main" id="{B4ABE2FD-285D-E644-6962-C1064C0FE6C0}"/>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262559" y="4602070"/>
              <a:ext cx="457200" cy="457200"/>
            </a:xfrm>
            <a:prstGeom prst="rect">
              <a:avLst/>
            </a:prstGeom>
          </p:spPr>
        </p:pic>
        <p:pic>
          <p:nvPicPr>
            <p:cNvPr id="110" name="Graphic 109" descr="Handshake with solid fill">
              <a:extLst>
                <a:ext uri="{FF2B5EF4-FFF2-40B4-BE49-F238E27FC236}">
                  <a16:creationId xmlns:a16="http://schemas.microsoft.com/office/drawing/2014/main" id="{3CB24C70-3C27-EE78-67D4-08004490C3B6}"/>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11247518" y="4891679"/>
              <a:ext cx="457200" cy="457200"/>
            </a:xfrm>
            <a:prstGeom prst="rect">
              <a:avLst/>
            </a:prstGeom>
          </p:spPr>
        </p:pic>
      </p:grpSp>
      <p:grpSp>
        <p:nvGrpSpPr>
          <p:cNvPr id="119" name="Group 118">
            <a:extLst>
              <a:ext uri="{FF2B5EF4-FFF2-40B4-BE49-F238E27FC236}">
                <a16:creationId xmlns:a16="http://schemas.microsoft.com/office/drawing/2014/main" id="{EC388B08-E9E7-1B0F-E198-5386DB9B425E}"/>
              </a:ext>
            </a:extLst>
          </p:cNvPr>
          <p:cNvGrpSpPr/>
          <p:nvPr/>
        </p:nvGrpSpPr>
        <p:grpSpPr>
          <a:xfrm>
            <a:off x="12192000" y="4444761"/>
            <a:ext cx="919480" cy="919480"/>
            <a:chOff x="12192000" y="4444761"/>
            <a:chExt cx="919480" cy="919480"/>
          </a:xfrm>
        </p:grpSpPr>
        <p:sp>
          <p:nvSpPr>
            <p:cNvPr id="111" name="Oval 110">
              <a:extLst>
                <a:ext uri="{FF2B5EF4-FFF2-40B4-BE49-F238E27FC236}">
                  <a16:creationId xmlns:a16="http://schemas.microsoft.com/office/drawing/2014/main" id="{1615FA9A-D58C-2D2F-2993-E03E38D586D0}"/>
                </a:ext>
              </a:extLst>
            </p:cNvPr>
            <p:cNvSpPr/>
            <p:nvPr/>
          </p:nvSpPr>
          <p:spPr>
            <a:xfrm>
              <a:off x="12192000" y="4444761"/>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113" name="Group 112">
              <a:extLst>
                <a:ext uri="{FF2B5EF4-FFF2-40B4-BE49-F238E27FC236}">
                  <a16:creationId xmlns:a16="http://schemas.microsoft.com/office/drawing/2014/main" id="{35D7E984-1272-9DC7-415F-B35560F30E4D}"/>
                </a:ext>
              </a:extLst>
            </p:cNvPr>
            <p:cNvGrpSpPr/>
            <p:nvPr/>
          </p:nvGrpSpPr>
          <p:grpSpPr>
            <a:xfrm>
              <a:off x="12443990" y="4617432"/>
              <a:ext cx="472241" cy="746809"/>
              <a:chOff x="11247518" y="4602070"/>
              <a:chExt cx="472241" cy="746809"/>
            </a:xfrm>
          </p:grpSpPr>
          <p:pic>
            <p:nvPicPr>
              <p:cNvPr id="114" name="Graphic 113" descr="Document with solid fill">
                <a:hlinkClick r:id="rId46" action="ppaction://hlinksldjump"/>
                <a:extLst>
                  <a:ext uri="{FF2B5EF4-FFF2-40B4-BE49-F238E27FC236}">
                    <a16:creationId xmlns:a16="http://schemas.microsoft.com/office/drawing/2014/main" id="{91397D76-171B-19DA-02F0-53E8BF5C43EE}"/>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1262559" y="4602070"/>
                <a:ext cx="457200" cy="457200"/>
              </a:xfrm>
              <a:prstGeom prst="rect">
                <a:avLst/>
              </a:prstGeom>
            </p:spPr>
          </p:pic>
          <p:pic>
            <p:nvPicPr>
              <p:cNvPr id="115" name="Graphic 114" descr="Handshake with solid fill">
                <a:extLst>
                  <a:ext uri="{FF2B5EF4-FFF2-40B4-BE49-F238E27FC236}">
                    <a16:creationId xmlns:a16="http://schemas.microsoft.com/office/drawing/2014/main" id="{B5DBEF67-CFA8-5D1D-E18F-2130AE3806E5}"/>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11247518" y="4891679"/>
                <a:ext cx="457200" cy="457200"/>
              </a:xfrm>
              <a:prstGeom prst="rect">
                <a:avLst/>
              </a:prstGeom>
            </p:spPr>
          </p:pic>
        </p:grpSp>
      </p:grpSp>
      <p:grpSp>
        <p:nvGrpSpPr>
          <p:cNvPr id="120" name="Group 119">
            <a:extLst>
              <a:ext uri="{FF2B5EF4-FFF2-40B4-BE49-F238E27FC236}">
                <a16:creationId xmlns:a16="http://schemas.microsoft.com/office/drawing/2014/main" id="{0DCBDA8C-D97E-41FD-6CB2-467C4300242C}"/>
              </a:ext>
            </a:extLst>
          </p:cNvPr>
          <p:cNvGrpSpPr/>
          <p:nvPr/>
        </p:nvGrpSpPr>
        <p:grpSpPr>
          <a:xfrm>
            <a:off x="12194321" y="5546026"/>
            <a:ext cx="919480" cy="919480"/>
            <a:chOff x="12194321" y="5546026"/>
            <a:chExt cx="919480" cy="919480"/>
          </a:xfrm>
        </p:grpSpPr>
        <p:sp>
          <p:nvSpPr>
            <p:cNvPr id="112" name="Oval 111">
              <a:extLst>
                <a:ext uri="{FF2B5EF4-FFF2-40B4-BE49-F238E27FC236}">
                  <a16:creationId xmlns:a16="http://schemas.microsoft.com/office/drawing/2014/main" id="{98FACC46-B926-2664-422F-E5F6223A7707}"/>
                </a:ext>
              </a:extLst>
            </p:cNvPr>
            <p:cNvSpPr/>
            <p:nvPr/>
          </p:nvSpPr>
          <p:spPr>
            <a:xfrm>
              <a:off x="12194321" y="5546026"/>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16" name="Graphic 115" descr="Chat with solid fill">
              <a:hlinkClick r:id="rId43" action="ppaction://hlinksldjump"/>
              <a:extLst>
                <a:ext uri="{FF2B5EF4-FFF2-40B4-BE49-F238E27FC236}">
                  <a16:creationId xmlns:a16="http://schemas.microsoft.com/office/drawing/2014/main" id="{2FE3C1EE-259C-665A-CF83-EC6B83C33165}"/>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12309028" y="5683586"/>
              <a:ext cx="685800" cy="685800"/>
            </a:xfrm>
            <a:prstGeom prst="rect">
              <a:avLst/>
            </a:prstGeom>
          </p:spPr>
        </p:pic>
      </p:grpSp>
      <p:sp>
        <p:nvSpPr>
          <p:cNvPr id="2" name="TextBox 1">
            <a:extLst>
              <a:ext uri="{FF2B5EF4-FFF2-40B4-BE49-F238E27FC236}">
                <a16:creationId xmlns:a16="http://schemas.microsoft.com/office/drawing/2014/main" id="{D62A8533-5589-2990-D732-7E4999483F23}"/>
              </a:ext>
            </a:extLst>
          </p:cNvPr>
          <p:cNvSpPr txBox="1"/>
          <p:nvPr/>
        </p:nvSpPr>
        <p:spPr>
          <a:xfrm>
            <a:off x="8396843" y="1768833"/>
            <a:ext cx="1944378" cy="369332"/>
          </a:xfrm>
          <a:prstGeom prst="rect">
            <a:avLst/>
          </a:prstGeom>
          <a:noFill/>
        </p:spPr>
        <p:txBody>
          <a:bodyPr wrap="none" rtlCol="1">
            <a:spAutoFit/>
          </a:bodyPr>
          <a:lstStyle/>
          <a:p>
            <a:r>
              <a:rPr lang="en-US" b="1" dirty="0">
                <a:ln w="0"/>
                <a:solidFill>
                  <a:schemeClr val="bg1"/>
                </a:solidFill>
              </a:rPr>
              <a:t>influencing factors</a:t>
            </a:r>
            <a:endParaRPr lang="ar-SA" b="1" dirty="0">
              <a:ln w="22225">
                <a:noFill/>
                <a:prstDash val="solid"/>
              </a:ln>
              <a:solidFill>
                <a:schemeClr val="bg1"/>
              </a:solidFill>
            </a:endParaRPr>
          </a:p>
        </p:txBody>
      </p:sp>
      <p:sp>
        <p:nvSpPr>
          <p:cNvPr id="3" name="TextBox 2">
            <a:extLst>
              <a:ext uri="{FF2B5EF4-FFF2-40B4-BE49-F238E27FC236}">
                <a16:creationId xmlns:a16="http://schemas.microsoft.com/office/drawing/2014/main" id="{1DA7819A-E9DD-07DC-A8C3-D0C7500FE814}"/>
              </a:ext>
            </a:extLst>
          </p:cNvPr>
          <p:cNvSpPr txBox="1"/>
          <p:nvPr/>
        </p:nvSpPr>
        <p:spPr>
          <a:xfrm>
            <a:off x="2165855" y="1851892"/>
            <a:ext cx="7411761" cy="3363998"/>
          </a:xfrm>
          <a:prstGeom prst="rect">
            <a:avLst/>
          </a:prstGeom>
          <a:noFill/>
        </p:spPr>
        <p:txBody>
          <a:bodyPr wrap="square" rtlCol="1">
            <a:spAutoFit/>
          </a:bodyPr>
          <a:lstStyle/>
          <a:p>
            <a:pPr marL="0" marR="0">
              <a:lnSpc>
                <a:spcPct val="107000"/>
              </a:lnSpc>
              <a:spcBef>
                <a:spcPts val="0"/>
              </a:spcBef>
              <a:spcAft>
                <a:spcPts val="0"/>
              </a:spcAft>
            </a:pPr>
            <a:r>
              <a:rPr lang="en-US" sz="2000" b="1" dirty="0">
                <a:solidFill>
                  <a:schemeClr val="bg1"/>
                </a:solidFill>
                <a:latin typeface="Times New Roman" panose="02020603050405020304" pitchFamily="18" charset="0"/>
              </a:rPr>
              <a:t>Factors affecting the face print:</a:t>
            </a:r>
          </a:p>
          <a:p>
            <a:pPr marL="0" marR="0">
              <a:lnSpc>
                <a:spcPct val="107000"/>
              </a:lnSpc>
              <a:spcBef>
                <a:spcPts val="0"/>
              </a:spcBef>
              <a:spcAft>
                <a:spcPts val="0"/>
              </a:spcAft>
            </a:pPr>
            <a:r>
              <a:rPr lang="en-AE" sz="2000" dirty="0">
                <a:solidFill>
                  <a:schemeClr val="bg1"/>
                </a:solidFill>
                <a:latin typeface="Times New Roman" panose="02020603050405020304" pitchFamily="18" charset="0"/>
              </a:rPr>
              <a:t> </a:t>
            </a:r>
            <a:endParaRPr lang="en-US" sz="2000" dirty="0">
              <a:solidFill>
                <a:schemeClr val="bg1"/>
              </a:solidFill>
              <a:latin typeface="Times New Roman" panose="02020603050405020304" pitchFamily="18" charset="0"/>
            </a:endParaRPr>
          </a:p>
          <a:p>
            <a:pPr marL="0" marR="0">
              <a:lnSpc>
                <a:spcPct val="107000"/>
              </a:lnSpc>
              <a:spcBef>
                <a:spcPts val="0"/>
              </a:spcBef>
              <a:spcAft>
                <a:spcPts val="0"/>
              </a:spcAft>
            </a:pPr>
            <a:r>
              <a:rPr lang="en-AE" sz="2000" dirty="0">
                <a:solidFill>
                  <a:schemeClr val="bg1"/>
                </a:solidFill>
                <a:latin typeface="Times New Roman" panose="02020603050405020304" pitchFamily="18" charset="0"/>
              </a:rPr>
              <a:t>Unlike finger prints or DNA, which do not change throughout a person's life</a:t>
            </a:r>
            <a:r>
              <a:rPr lang="ar-SA" sz="2000" dirty="0">
                <a:solidFill>
                  <a:schemeClr val="bg1"/>
                </a:solidFill>
                <a:latin typeface="Times New Roman" panose="02020603050405020304" pitchFamily="18" charset="0"/>
              </a:rPr>
              <a:t>, </a:t>
            </a:r>
            <a:r>
              <a:rPr lang="en-AE" sz="2000" dirty="0">
                <a:solidFill>
                  <a:schemeClr val="bg1"/>
                </a:solidFill>
                <a:latin typeface="Times New Roman" panose="02020603050405020304" pitchFamily="18" charset="0"/>
              </a:rPr>
              <a:t>The opposite of facial features that can change according to some factors, including:</a:t>
            </a:r>
            <a:endParaRPr lang="en-US" sz="2000" dirty="0">
              <a:solidFill>
                <a:schemeClr val="bg1"/>
              </a:solidFill>
              <a:latin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AE" sz="2000" dirty="0">
                <a:solidFill>
                  <a:schemeClr val="bg1"/>
                </a:solidFill>
                <a:latin typeface="Times New Roman" panose="02020603050405020304" pitchFamily="18" charset="0"/>
              </a:rPr>
              <a:t>Cosmetic surgery</a:t>
            </a:r>
            <a:r>
              <a:rPr lang="ar-SA" sz="2000" dirty="0">
                <a:solidFill>
                  <a:schemeClr val="bg1"/>
                </a:solidFill>
                <a:latin typeface="Times New Roman" panose="02020603050405020304" pitchFamily="18" charset="0"/>
              </a:rPr>
              <a:t>.</a:t>
            </a:r>
            <a:endParaRPr lang="en-US" sz="2000" dirty="0">
              <a:solidFill>
                <a:schemeClr val="bg1"/>
              </a:solidFill>
              <a:latin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AE" sz="2000" dirty="0">
                <a:solidFill>
                  <a:schemeClr val="bg1"/>
                </a:solidFill>
                <a:latin typeface="Times New Roman" panose="02020603050405020304" pitchFamily="18" charset="0"/>
              </a:rPr>
              <a:t>Age</a:t>
            </a:r>
            <a:r>
              <a:rPr lang="ar-SA" sz="2000" dirty="0">
                <a:solidFill>
                  <a:schemeClr val="bg1"/>
                </a:solidFill>
                <a:latin typeface="Times New Roman" panose="02020603050405020304" pitchFamily="18" charset="0"/>
              </a:rPr>
              <a:t>.</a:t>
            </a:r>
            <a:endParaRPr lang="en-US" sz="2000" dirty="0">
              <a:solidFill>
                <a:schemeClr val="bg1"/>
              </a:solidFill>
              <a:latin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AE" sz="2000" dirty="0">
                <a:solidFill>
                  <a:schemeClr val="bg1"/>
                </a:solidFill>
                <a:latin typeface="Times New Roman" panose="02020603050405020304" pitchFamily="18" charset="0"/>
              </a:rPr>
              <a:t>Cosmetics</a:t>
            </a:r>
            <a:r>
              <a:rPr lang="ar-SA" sz="2000" dirty="0">
                <a:solidFill>
                  <a:schemeClr val="bg1"/>
                </a:solidFill>
                <a:latin typeface="Times New Roman" panose="02020603050405020304" pitchFamily="18" charset="0"/>
              </a:rPr>
              <a:t>.</a:t>
            </a:r>
            <a:endParaRPr lang="en-US" sz="2000" dirty="0">
              <a:solidFill>
                <a:schemeClr val="bg1"/>
              </a:solidFill>
              <a:latin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AE" sz="2000" dirty="0">
                <a:solidFill>
                  <a:schemeClr val="bg1"/>
                </a:solidFill>
                <a:latin typeface="Times New Roman" panose="02020603050405020304" pitchFamily="18" charset="0"/>
              </a:rPr>
              <a:t>picture quality</a:t>
            </a:r>
            <a:r>
              <a:rPr lang="ar-SA" sz="2000" dirty="0">
                <a:solidFill>
                  <a:schemeClr val="bg1"/>
                </a:solidFill>
                <a:latin typeface="Times New Roman" panose="02020603050405020304" pitchFamily="18" charset="0"/>
              </a:rPr>
              <a:t>.</a:t>
            </a:r>
            <a:endParaRPr lang="en-US" sz="2000" dirty="0">
              <a:solidFill>
                <a:schemeClr val="bg1"/>
              </a:solidFill>
              <a:latin typeface="Times New Roman" panose="02020603050405020304" pitchFamily="18" charset="0"/>
            </a:endParaRPr>
          </a:p>
          <a:p>
            <a:endParaRPr lang="ar-SA" sz="2000" dirty="0">
              <a:solidFill>
                <a:schemeClr val="bg1"/>
              </a:solidFill>
              <a:latin typeface="Times New Roman" panose="02020603050405020304" pitchFamily="18" charset="0"/>
            </a:endParaRPr>
          </a:p>
        </p:txBody>
      </p:sp>
      <p:pic>
        <p:nvPicPr>
          <p:cNvPr id="1026" name="Picture 2" descr="How Accurate Is Facial Recognition Technology When It Comes to Different  Races?">
            <a:extLst>
              <a:ext uri="{FF2B5EF4-FFF2-40B4-BE49-F238E27FC236}">
                <a16:creationId xmlns:a16="http://schemas.microsoft.com/office/drawing/2014/main" id="{F3EBB2BD-AF79-43B3-B9EC-4EFB447DC549}"/>
              </a:ext>
            </a:extLst>
          </p:cNvPr>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5738768" y="3919572"/>
            <a:ext cx="4421280" cy="2310119"/>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0300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E1F47"/>
        </a:solid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6293A602-CB87-3CA0-A9B2-6C0E86574FC1}"/>
              </a:ext>
            </a:extLst>
          </p:cNvPr>
          <p:cNvSpPr/>
          <p:nvPr/>
        </p:nvSpPr>
        <p:spPr>
          <a:xfrm rot="10800000" flipH="1">
            <a:off x="10759409" y="-6583680"/>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grpSp>
        <p:nvGrpSpPr>
          <p:cNvPr id="17" name="Group 16">
            <a:extLst>
              <a:ext uri="{FF2B5EF4-FFF2-40B4-BE49-F238E27FC236}">
                <a16:creationId xmlns:a16="http://schemas.microsoft.com/office/drawing/2014/main" id="{B0CD384D-2FE4-51D3-9AEE-D1C186297FF2}"/>
              </a:ext>
            </a:extLst>
          </p:cNvPr>
          <p:cNvGrpSpPr/>
          <p:nvPr/>
        </p:nvGrpSpPr>
        <p:grpSpPr>
          <a:xfrm>
            <a:off x="-923129" y="389480"/>
            <a:ext cx="919480" cy="919480"/>
            <a:chOff x="972853" y="389480"/>
            <a:chExt cx="919480" cy="919480"/>
          </a:xfrm>
        </p:grpSpPr>
        <p:sp>
          <p:nvSpPr>
            <p:cNvPr id="19" name="Oval 18">
              <a:extLst>
                <a:ext uri="{FF2B5EF4-FFF2-40B4-BE49-F238E27FC236}">
                  <a16:creationId xmlns:a16="http://schemas.microsoft.com/office/drawing/2014/main" id="{58797CAA-3E51-BADE-7493-5DD042F170D7}"/>
                </a:ext>
              </a:extLst>
            </p:cNvPr>
            <p:cNvSpPr/>
            <p:nvPr/>
          </p:nvSpPr>
          <p:spPr>
            <a:xfrm>
              <a:off x="972853" y="38948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1" name="Graphic 20" descr="Home with solid fill">
              <a:extLst>
                <a:ext uri="{FF2B5EF4-FFF2-40B4-BE49-F238E27FC236}">
                  <a16:creationId xmlns:a16="http://schemas.microsoft.com/office/drawing/2014/main" id="{2F4575A0-4C22-71B2-59C9-17A7EC6FB64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9693" y="450442"/>
              <a:ext cx="685800" cy="685800"/>
            </a:xfrm>
            <a:prstGeom prst="rect">
              <a:avLst/>
            </a:prstGeom>
          </p:spPr>
        </p:pic>
      </p:grpSp>
      <p:grpSp>
        <p:nvGrpSpPr>
          <p:cNvPr id="27" name="Group 26">
            <a:extLst>
              <a:ext uri="{FF2B5EF4-FFF2-40B4-BE49-F238E27FC236}">
                <a16:creationId xmlns:a16="http://schemas.microsoft.com/office/drawing/2014/main" id="{A71E9152-71A3-2E60-A5DC-D727E7865DF2}"/>
              </a:ext>
            </a:extLst>
          </p:cNvPr>
          <p:cNvGrpSpPr/>
          <p:nvPr/>
        </p:nvGrpSpPr>
        <p:grpSpPr>
          <a:xfrm>
            <a:off x="-913684" y="2969260"/>
            <a:ext cx="919480" cy="919480"/>
            <a:chOff x="-913684" y="2969260"/>
            <a:chExt cx="919480" cy="919480"/>
          </a:xfrm>
        </p:grpSpPr>
        <p:sp>
          <p:nvSpPr>
            <p:cNvPr id="28" name="Oval 27">
              <a:extLst>
                <a:ext uri="{FF2B5EF4-FFF2-40B4-BE49-F238E27FC236}">
                  <a16:creationId xmlns:a16="http://schemas.microsoft.com/office/drawing/2014/main" id="{CEE386E5-63BA-A241-DBA0-9AB71A4641F7}"/>
                </a:ext>
              </a:extLst>
            </p:cNvPr>
            <p:cNvSpPr/>
            <p:nvPr/>
          </p:nvSpPr>
          <p:spPr>
            <a:xfrm>
              <a:off x="-913684"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1" name="Graphic 30" descr="Lightbulb and gear with solid fill">
              <a:extLst>
                <a:ext uri="{FF2B5EF4-FFF2-40B4-BE49-F238E27FC236}">
                  <a16:creationId xmlns:a16="http://schemas.microsoft.com/office/drawing/2014/main" id="{D196E52B-CEEA-F9E8-BE31-0B67582A44E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1049" y="3140750"/>
              <a:ext cx="685800" cy="685800"/>
            </a:xfrm>
            <a:prstGeom prst="rect">
              <a:avLst/>
            </a:prstGeom>
          </p:spPr>
        </p:pic>
      </p:grpSp>
      <p:grpSp>
        <p:nvGrpSpPr>
          <p:cNvPr id="32" name="Group 31">
            <a:extLst>
              <a:ext uri="{FF2B5EF4-FFF2-40B4-BE49-F238E27FC236}">
                <a16:creationId xmlns:a16="http://schemas.microsoft.com/office/drawing/2014/main" id="{21680623-7BE0-7BD4-74E7-0694DD89C893}"/>
              </a:ext>
            </a:extLst>
          </p:cNvPr>
          <p:cNvGrpSpPr/>
          <p:nvPr/>
        </p:nvGrpSpPr>
        <p:grpSpPr>
          <a:xfrm>
            <a:off x="12238848" y="1493759"/>
            <a:ext cx="919480" cy="919480"/>
            <a:chOff x="12231682" y="1493759"/>
            <a:chExt cx="919480" cy="919480"/>
          </a:xfrm>
        </p:grpSpPr>
        <p:sp>
          <p:nvSpPr>
            <p:cNvPr id="33" name="Oval 32">
              <a:extLst>
                <a:ext uri="{FF2B5EF4-FFF2-40B4-BE49-F238E27FC236}">
                  <a16:creationId xmlns:a16="http://schemas.microsoft.com/office/drawing/2014/main" id="{966324BE-3232-31AF-F078-B12FB25F076F}"/>
                </a:ext>
              </a:extLst>
            </p:cNvPr>
            <p:cNvSpPr/>
            <p:nvPr/>
          </p:nvSpPr>
          <p:spPr>
            <a:xfrm>
              <a:off x="12231682" y="1493759"/>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4" name="Graphic 33" descr="Presentation with pie chart with solid fill">
              <a:extLst>
                <a:ext uri="{FF2B5EF4-FFF2-40B4-BE49-F238E27FC236}">
                  <a16:creationId xmlns:a16="http://schemas.microsoft.com/office/drawing/2014/main" id="{AEA8DC0E-1D97-E3B6-A155-2D895C24FB4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44731" y="1662550"/>
              <a:ext cx="685800" cy="685800"/>
            </a:xfrm>
            <a:prstGeom prst="rect">
              <a:avLst/>
            </a:prstGeom>
          </p:spPr>
        </p:pic>
      </p:grpSp>
      <p:grpSp>
        <p:nvGrpSpPr>
          <p:cNvPr id="35" name="Group 34">
            <a:extLst>
              <a:ext uri="{FF2B5EF4-FFF2-40B4-BE49-F238E27FC236}">
                <a16:creationId xmlns:a16="http://schemas.microsoft.com/office/drawing/2014/main" id="{04265148-4898-E420-7BBA-8CC90A0180EA}"/>
              </a:ext>
            </a:extLst>
          </p:cNvPr>
          <p:cNvGrpSpPr/>
          <p:nvPr/>
        </p:nvGrpSpPr>
        <p:grpSpPr>
          <a:xfrm>
            <a:off x="10297348" y="2969260"/>
            <a:ext cx="919480" cy="919480"/>
            <a:chOff x="12278343" y="2969260"/>
            <a:chExt cx="919480" cy="919480"/>
          </a:xfrm>
        </p:grpSpPr>
        <p:sp>
          <p:nvSpPr>
            <p:cNvPr id="36" name="Oval 35">
              <a:extLst>
                <a:ext uri="{FF2B5EF4-FFF2-40B4-BE49-F238E27FC236}">
                  <a16:creationId xmlns:a16="http://schemas.microsoft.com/office/drawing/2014/main" id="{2E0E9679-8AF8-B3A2-A2A0-FD6F463A77D5}"/>
                </a:ext>
              </a:extLst>
            </p:cNvPr>
            <p:cNvSpPr/>
            <p:nvPr/>
          </p:nvSpPr>
          <p:spPr>
            <a:xfrm>
              <a:off x="12278343" y="296926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7" name="Graphic 36" descr="Database with solid fill">
              <a:extLst>
                <a:ext uri="{FF2B5EF4-FFF2-40B4-BE49-F238E27FC236}">
                  <a16:creationId xmlns:a16="http://schemas.microsoft.com/office/drawing/2014/main" id="{723A9DAE-361C-DF09-1EF8-C422F9522DD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395183" y="3128420"/>
              <a:ext cx="685800" cy="685800"/>
            </a:xfrm>
            <a:prstGeom prst="rect">
              <a:avLst/>
            </a:prstGeom>
          </p:spPr>
        </p:pic>
      </p:grpSp>
      <p:sp>
        <p:nvSpPr>
          <p:cNvPr id="38" name="Freeform: Shape 37">
            <a:hlinkClick r:id="rId11" action="ppaction://hlinksldjump"/>
            <a:extLst>
              <a:ext uri="{FF2B5EF4-FFF2-40B4-BE49-F238E27FC236}">
                <a16:creationId xmlns:a16="http://schemas.microsoft.com/office/drawing/2014/main" id="{5B9B4614-3565-945D-24EC-EA3E9BCC802A}"/>
              </a:ext>
            </a:extLst>
          </p:cNvPr>
          <p:cNvSpPr/>
          <p:nvPr/>
        </p:nvSpPr>
        <p:spPr>
          <a:xfrm rot="10800000">
            <a:off x="1" y="-11129912"/>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39" name="Graphic 38" descr="Home with solid fill">
            <a:hlinkClick r:id="rId12" action="ppaction://hlinksldjump"/>
            <a:extLst>
              <a:ext uri="{FF2B5EF4-FFF2-40B4-BE49-F238E27FC236}">
                <a16:creationId xmlns:a16="http://schemas.microsoft.com/office/drawing/2014/main" id="{CDE04581-8305-EE8F-0178-D5F2492F12A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5019" y="506320"/>
            <a:ext cx="685800" cy="685800"/>
          </a:xfrm>
          <a:prstGeom prst="rect">
            <a:avLst/>
          </a:prstGeom>
        </p:spPr>
      </p:pic>
      <p:pic>
        <p:nvPicPr>
          <p:cNvPr id="41" name="Graphic 40" descr="Lightbulb and gear with solid fill">
            <a:hlinkClick r:id="rId15" action="ppaction://hlinksldjump"/>
            <a:extLst>
              <a:ext uri="{FF2B5EF4-FFF2-40B4-BE49-F238E27FC236}">
                <a16:creationId xmlns:a16="http://schemas.microsoft.com/office/drawing/2014/main" id="{C62DE58E-C29B-D46A-ECAD-90B443421010}"/>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5019" y="3145447"/>
            <a:ext cx="685800" cy="685800"/>
          </a:xfrm>
          <a:prstGeom prst="rect">
            <a:avLst/>
          </a:prstGeom>
        </p:spPr>
      </p:pic>
      <p:pic>
        <p:nvPicPr>
          <p:cNvPr id="42" name="Graphic 41" descr="Transfer with solid fill">
            <a:hlinkClick r:id="rId11" action="ppaction://hlinksldjump"/>
            <a:extLst>
              <a:ext uri="{FF2B5EF4-FFF2-40B4-BE49-F238E27FC236}">
                <a16:creationId xmlns:a16="http://schemas.microsoft.com/office/drawing/2014/main" id="{A1C82CA0-449A-5152-BFD7-C91851D206A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28698" y="5742530"/>
            <a:ext cx="685800" cy="685800"/>
          </a:xfrm>
          <a:prstGeom prst="rect">
            <a:avLst/>
          </a:prstGeom>
        </p:spPr>
      </p:pic>
      <p:pic>
        <p:nvPicPr>
          <p:cNvPr id="43" name="Graphic 42" descr="Presentation with pie chart with solid fill">
            <a:hlinkClick r:id="rId20" action="ppaction://hlinksldjump"/>
            <a:extLst>
              <a:ext uri="{FF2B5EF4-FFF2-40B4-BE49-F238E27FC236}">
                <a16:creationId xmlns:a16="http://schemas.microsoft.com/office/drawing/2014/main" id="{DEDC0414-D491-E957-DEC4-4211899EE970}"/>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56228" y="1669562"/>
            <a:ext cx="685800" cy="685800"/>
          </a:xfrm>
          <a:prstGeom prst="rect">
            <a:avLst/>
          </a:prstGeom>
        </p:spPr>
      </p:pic>
      <p:grpSp>
        <p:nvGrpSpPr>
          <p:cNvPr id="44" name="Group 43">
            <a:extLst>
              <a:ext uri="{FF2B5EF4-FFF2-40B4-BE49-F238E27FC236}">
                <a16:creationId xmlns:a16="http://schemas.microsoft.com/office/drawing/2014/main" id="{67E4CE15-E145-B93A-2029-53646F6B90D6}"/>
              </a:ext>
            </a:extLst>
          </p:cNvPr>
          <p:cNvGrpSpPr/>
          <p:nvPr/>
        </p:nvGrpSpPr>
        <p:grpSpPr>
          <a:xfrm>
            <a:off x="-907889" y="5523230"/>
            <a:ext cx="919480" cy="919480"/>
            <a:chOff x="-907889" y="5523230"/>
            <a:chExt cx="919480" cy="919480"/>
          </a:xfrm>
        </p:grpSpPr>
        <p:sp>
          <p:nvSpPr>
            <p:cNvPr id="45" name="Oval 44">
              <a:extLst>
                <a:ext uri="{FF2B5EF4-FFF2-40B4-BE49-F238E27FC236}">
                  <a16:creationId xmlns:a16="http://schemas.microsoft.com/office/drawing/2014/main" id="{82A1314A-C7B0-ECE4-AAE6-EA625787AAA0}"/>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46" name="Graphic 45" descr="Transfer with solid fill">
              <a:extLst>
                <a:ext uri="{FF2B5EF4-FFF2-40B4-BE49-F238E27FC236}">
                  <a16:creationId xmlns:a16="http://schemas.microsoft.com/office/drawing/2014/main" id="{0BF3E6FC-4059-39D7-4158-54C406C20BE9}"/>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06289" y="5650526"/>
              <a:ext cx="685800" cy="685800"/>
            </a:xfrm>
            <a:prstGeom prst="rect">
              <a:avLst/>
            </a:prstGeom>
          </p:spPr>
        </p:pic>
      </p:grpSp>
      <p:pic>
        <p:nvPicPr>
          <p:cNvPr id="47" name="Graphic 46" descr="Database with solid fill">
            <a:hlinkClick r:id="rId25" action="ppaction://hlinksldjump"/>
            <a:extLst>
              <a:ext uri="{FF2B5EF4-FFF2-40B4-BE49-F238E27FC236}">
                <a16:creationId xmlns:a16="http://schemas.microsoft.com/office/drawing/2014/main" id="{213B57E9-62FD-C516-0DF5-ACECB8A44F25}"/>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156228" y="3140750"/>
            <a:ext cx="685800" cy="685800"/>
          </a:xfrm>
          <a:prstGeom prst="rect">
            <a:avLst/>
          </a:prstGeom>
        </p:spPr>
      </p:pic>
      <p:pic>
        <p:nvPicPr>
          <p:cNvPr id="49" name="Graphic 48" descr="Bullseye with solid fill">
            <a:hlinkClick r:id="rId28" action="ppaction://hlinksldjump"/>
            <a:extLst>
              <a:ext uri="{FF2B5EF4-FFF2-40B4-BE49-F238E27FC236}">
                <a16:creationId xmlns:a16="http://schemas.microsoft.com/office/drawing/2014/main" id="{D6D67DE7-FAAA-46C1-D885-4730308BDCA6}"/>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01431" y="4487770"/>
            <a:ext cx="685800" cy="685800"/>
          </a:xfrm>
          <a:prstGeom prst="rect">
            <a:avLst/>
          </a:prstGeom>
        </p:spPr>
      </p:pic>
      <p:pic>
        <p:nvPicPr>
          <p:cNvPr id="50" name="Graphic 49" descr="Checklist with solid fill">
            <a:hlinkClick r:id="rId31" action="ppaction://hlinksldjump"/>
            <a:extLst>
              <a:ext uri="{FF2B5EF4-FFF2-40B4-BE49-F238E27FC236}">
                <a16:creationId xmlns:a16="http://schemas.microsoft.com/office/drawing/2014/main" id="{AC78B84A-D0D1-FEC9-98EF-E2563B5BBF5C}"/>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3396" y="1761080"/>
            <a:ext cx="685800" cy="685800"/>
          </a:xfrm>
          <a:prstGeom prst="rect">
            <a:avLst/>
          </a:prstGeom>
        </p:spPr>
      </p:pic>
      <p:grpSp>
        <p:nvGrpSpPr>
          <p:cNvPr id="51" name="Group 50">
            <a:extLst>
              <a:ext uri="{FF2B5EF4-FFF2-40B4-BE49-F238E27FC236}">
                <a16:creationId xmlns:a16="http://schemas.microsoft.com/office/drawing/2014/main" id="{0D887837-6DCC-3C71-07CD-CB08545E42FE}"/>
              </a:ext>
            </a:extLst>
          </p:cNvPr>
          <p:cNvGrpSpPr/>
          <p:nvPr/>
        </p:nvGrpSpPr>
        <p:grpSpPr>
          <a:xfrm>
            <a:off x="-907889" y="4296410"/>
            <a:ext cx="919480" cy="919480"/>
            <a:chOff x="-907889" y="4296410"/>
            <a:chExt cx="919480" cy="919480"/>
          </a:xfrm>
        </p:grpSpPr>
        <p:sp>
          <p:nvSpPr>
            <p:cNvPr id="53" name="Oval 52">
              <a:extLst>
                <a:ext uri="{FF2B5EF4-FFF2-40B4-BE49-F238E27FC236}">
                  <a16:creationId xmlns:a16="http://schemas.microsoft.com/office/drawing/2014/main" id="{E4A9EC45-DC9C-D3CD-9A58-7E1C462E34A1}"/>
                </a:ext>
              </a:extLst>
            </p:cNvPr>
            <p:cNvSpPr/>
            <p:nvPr/>
          </p:nvSpPr>
          <p:spPr>
            <a:xfrm>
              <a:off x="-907889" y="429641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54" name="Graphic 53" descr="Bullseye with solid fill">
              <a:extLst>
                <a:ext uri="{FF2B5EF4-FFF2-40B4-BE49-F238E27FC236}">
                  <a16:creationId xmlns:a16="http://schemas.microsoft.com/office/drawing/2014/main" id="{F8529C07-391C-53C0-06CF-88E106FC240C}"/>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87239" y="4443318"/>
              <a:ext cx="685800" cy="685800"/>
            </a:xfrm>
            <a:prstGeom prst="rect">
              <a:avLst/>
            </a:prstGeom>
          </p:spPr>
        </p:pic>
      </p:grpSp>
      <p:grpSp>
        <p:nvGrpSpPr>
          <p:cNvPr id="58" name="Group 57">
            <a:extLst>
              <a:ext uri="{FF2B5EF4-FFF2-40B4-BE49-F238E27FC236}">
                <a16:creationId xmlns:a16="http://schemas.microsoft.com/office/drawing/2014/main" id="{B163A9CF-AA38-7E2A-E8B4-96BA10C1205D}"/>
              </a:ext>
            </a:extLst>
          </p:cNvPr>
          <p:cNvGrpSpPr/>
          <p:nvPr/>
        </p:nvGrpSpPr>
        <p:grpSpPr>
          <a:xfrm>
            <a:off x="-923129" y="1614172"/>
            <a:ext cx="919480" cy="919480"/>
            <a:chOff x="-923129" y="1614172"/>
            <a:chExt cx="919480" cy="919480"/>
          </a:xfrm>
        </p:grpSpPr>
        <p:sp>
          <p:nvSpPr>
            <p:cNvPr id="61" name="Oval 60">
              <a:extLst>
                <a:ext uri="{FF2B5EF4-FFF2-40B4-BE49-F238E27FC236}">
                  <a16:creationId xmlns:a16="http://schemas.microsoft.com/office/drawing/2014/main" id="{0E2A5882-3F4C-0184-72B1-16B3B6B13DA4}"/>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2" name="Graphic 61" descr="Checklist with solid fill">
              <a:extLst>
                <a:ext uri="{FF2B5EF4-FFF2-40B4-BE49-F238E27FC236}">
                  <a16:creationId xmlns:a16="http://schemas.microsoft.com/office/drawing/2014/main" id="{97D357AE-9298-C4A6-D7A7-9104C7EFD50C}"/>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93982" y="1761080"/>
              <a:ext cx="685800" cy="685800"/>
            </a:xfrm>
            <a:prstGeom prst="rect">
              <a:avLst/>
            </a:prstGeom>
          </p:spPr>
        </p:pic>
      </p:grpSp>
      <p:pic>
        <p:nvPicPr>
          <p:cNvPr id="63" name="Graphic 62" descr="Document with solid fill">
            <a:hlinkClick r:id="rId38" action="ppaction://hlinksldjump"/>
            <a:extLst>
              <a:ext uri="{FF2B5EF4-FFF2-40B4-BE49-F238E27FC236}">
                <a16:creationId xmlns:a16="http://schemas.microsoft.com/office/drawing/2014/main" id="{6482D3CC-9756-6FEE-0A70-F8E81B42F911}"/>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156228" y="192160"/>
            <a:ext cx="685800" cy="685800"/>
          </a:xfrm>
          <a:prstGeom prst="rect">
            <a:avLst/>
          </a:prstGeom>
        </p:spPr>
      </p:pic>
      <p:grpSp>
        <p:nvGrpSpPr>
          <p:cNvPr id="64" name="Group 63">
            <a:extLst>
              <a:ext uri="{FF2B5EF4-FFF2-40B4-BE49-F238E27FC236}">
                <a16:creationId xmlns:a16="http://schemas.microsoft.com/office/drawing/2014/main" id="{01EF4813-467E-830E-A389-19C5406BF2D6}"/>
              </a:ext>
            </a:extLst>
          </p:cNvPr>
          <p:cNvGrpSpPr/>
          <p:nvPr/>
        </p:nvGrpSpPr>
        <p:grpSpPr>
          <a:xfrm>
            <a:off x="12192000" y="90188"/>
            <a:ext cx="919480" cy="919480"/>
            <a:chOff x="12255013" y="90188"/>
            <a:chExt cx="919480" cy="919480"/>
          </a:xfrm>
        </p:grpSpPr>
        <p:sp>
          <p:nvSpPr>
            <p:cNvPr id="65" name="Oval 64">
              <a:extLst>
                <a:ext uri="{FF2B5EF4-FFF2-40B4-BE49-F238E27FC236}">
                  <a16:creationId xmlns:a16="http://schemas.microsoft.com/office/drawing/2014/main" id="{606A9FD7-6ADA-63A5-4D19-1FA07C629E7B}"/>
                </a:ext>
              </a:extLst>
            </p:cNvPr>
            <p:cNvSpPr/>
            <p:nvPr/>
          </p:nvSpPr>
          <p:spPr>
            <a:xfrm>
              <a:off x="12255013" y="90188"/>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6" name="Graphic 65" descr="Document with solid fill">
              <a:extLst>
                <a:ext uri="{FF2B5EF4-FFF2-40B4-BE49-F238E27FC236}">
                  <a16:creationId xmlns:a16="http://schemas.microsoft.com/office/drawing/2014/main" id="{B397F064-8B26-9732-67E5-1DE18A358634}"/>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2348522" y="223014"/>
              <a:ext cx="685800" cy="685800"/>
            </a:xfrm>
            <a:prstGeom prst="rect">
              <a:avLst/>
            </a:prstGeom>
          </p:spPr>
        </p:pic>
      </p:grpSp>
      <p:pic>
        <p:nvPicPr>
          <p:cNvPr id="67" name="Graphic 66" descr="Chat with solid fill">
            <a:hlinkClick r:id="rId43" action="ppaction://hlinksldjump"/>
            <a:extLst>
              <a:ext uri="{FF2B5EF4-FFF2-40B4-BE49-F238E27FC236}">
                <a16:creationId xmlns:a16="http://schemas.microsoft.com/office/drawing/2014/main" id="{B92230BD-34CF-6784-9E5F-4C05E46D911E}"/>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1132804" y="5701968"/>
            <a:ext cx="685800" cy="685800"/>
          </a:xfrm>
          <a:prstGeom prst="rect">
            <a:avLst/>
          </a:prstGeom>
        </p:spPr>
      </p:pic>
      <p:grpSp>
        <p:nvGrpSpPr>
          <p:cNvPr id="68" name="Group 67">
            <a:extLst>
              <a:ext uri="{FF2B5EF4-FFF2-40B4-BE49-F238E27FC236}">
                <a16:creationId xmlns:a16="http://schemas.microsoft.com/office/drawing/2014/main" id="{B43A8F5B-8A94-006F-683C-64945E155B68}"/>
              </a:ext>
            </a:extLst>
          </p:cNvPr>
          <p:cNvGrpSpPr/>
          <p:nvPr/>
        </p:nvGrpSpPr>
        <p:grpSpPr>
          <a:xfrm>
            <a:off x="11247518" y="4602070"/>
            <a:ext cx="472241" cy="746809"/>
            <a:chOff x="11247518" y="4602070"/>
            <a:chExt cx="472241" cy="746809"/>
          </a:xfrm>
        </p:grpSpPr>
        <p:pic>
          <p:nvPicPr>
            <p:cNvPr id="69" name="Graphic 68" descr="Document with solid fill">
              <a:hlinkClick r:id="rId46" action="ppaction://hlinksldjump"/>
              <a:extLst>
                <a:ext uri="{FF2B5EF4-FFF2-40B4-BE49-F238E27FC236}">
                  <a16:creationId xmlns:a16="http://schemas.microsoft.com/office/drawing/2014/main" id="{57F538F6-ABEC-9447-355B-ECE996BB745D}"/>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262559" y="4602070"/>
              <a:ext cx="457200" cy="457200"/>
            </a:xfrm>
            <a:prstGeom prst="rect">
              <a:avLst/>
            </a:prstGeom>
          </p:spPr>
        </p:pic>
        <p:pic>
          <p:nvPicPr>
            <p:cNvPr id="70" name="Graphic 69" descr="Handshake with solid fill">
              <a:extLst>
                <a:ext uri="{FF2B5EF4-FFF2-40B4-BE49-F238E27FC236}">
                  <a16:creationId xmlns:a16="http://schemas.microsoft.com/office/drawing/2014/main" id="{70B3E0E6-D39F-EF1B-4026-2A18870F947B}"/>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11247518" y="4891679"/>
              <a:ext cx="457200" cy="457200"/>
            </a:xfrm>
            <a:prstGeom prst="rect">
              <a:avLst/>
            </a:prstGeom>
          </p:spPr>
        </p:pic>
      </p:grpSp>
      <p:grpSp>
        <p:nvGrpSpPr>
          <p:cNvPr id="71" name="Group 70">
            <a:extLst>
              <a:ext uri="{FF2B5EF4-FFF2-40B4-BE49-F238E27FC236}">
                <a16:creationId xmlns:a16="http://schemas.microsoft.com/office/drawing/2014/main" id="{40CF2673-FD8D-0A33-5441-BA3260ADB12A}"/>
              </a:ext>
            </a:extLst>
          </p:cNvPr>
          <p:cNvGrpSpPr/>
          <p:nvPr/>
        </p:nvGrpSpPr>
        <p:grpSpPr>
          <a:xfrm>
            <a:off x="12192000" y="4444761"/>
            <a:ext cx="919480" cy="919480"/>
            <a:chOff x="12192000" y="4444761"/>
            <a:chExt cx="919480" cy="919480"/>
          </a:xfrm>
        </p:grpSpPr>
        <p:sp>
          <p:nvSpPr>
            <p:cNvPr id="72" name="Oval 71">
              <a:extLst>
                <a:ext uri="{FF2B5EF4-FFF2-40B4-BE49-F238E27FC236}">
                  <a16:creationId xmlns:a16="http://schemas.microsoft.com/office/drawing/2014/main" id="{5B67D0FC-DDB3-CE67-A0D3-D913BF28888B}"/>
                </a:ext>
              </a:extLst>
            </p:cNvPr>
            <p:cNvSpPr/>
            <p:nvPr/>
          </p:nvSpPr>
          <p:spPr>
            <a:xfrm>
              <a:off x="12192000" y="4444761"/>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73" name="Group 72">
              <a:extLst>
                <a:ext uri="{FF2B5EF4-FFF2-40B4-BE49-F238E27FC236}">
                  <a16:creationId xmlns:a16="http://schemas.microsoft.com/office/drawing/2014/main" id="{9911D851-C658-01F0-950B-480F112D1221}"/>
                </a:ext>
              </a:extLst>
            </p:cNvPr>
            <p:cNvGrpSpPr/>
            <p:nvPr/>
          </p:nvGrpSpPr>
          <p:grpSpPr>
            <a:xfrm>
              <a:off x="12443990" y="4617432"/>
              <a:ext cx="472241" cy="746809"/>
              <a:chOff x="11247518" y="4602070"/>
              <a:chExt cx="472241" cy="746809"/>
            </a:xfrm>
          </p:grpSpPr>
          <p:pic>
            <p:nvPicPr>
              <p:cNvPr id="74" name="Graphic 73" descr="Document with solid fill">
                <a:hlinkClick r:id="rId46" action="ppaction://hlinksldjump"/>
                <a:extLst>
                  <a:ext uri="{FF2B5EF4-FFF2-40B4-BE49-F238E27FC236}">
                    <a16:creationId xmlns:a16="http://schemas.microsoft.com/office/drawing/2014/main" id="{0C729F3E-5467-3548-368B-B03947E56645}"/>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1262559" y="4602070"/>
                <a:ext cx="457200" cy="457200"/>
              </a:xfrm>
              <a:prstGeom prst="rect">
                <a:avLst/>
              </a:prstGeom>
            </p:spPr>
          </p:pic>
          <p:pic>
            <p:nvPicPr>
              <p:cNvPr id="75" name="Graphic 74" descr="Handshake with solid fill">
                <a:extLst>
                  <a:ext uri="{FF2B5EF4-FFF2-40B4-BE49-F238E27FC236}">
                    <a16:creationId xmlns:a16="http://schemas.microsoft.com/office/drawing/2014/main" id="{D71606A6-5CD3-F0D3-9978-E1E1E5951435}"/>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11247518" y="4891679"/>
                <a:ext cx="457200" cy="457200"/>
              </a:xfrm>
              <a:prstGeom prst="rect">
                <a:avLst/>
              </a:prstGeom>
            </p:spPr>
          </p:pic>
        </p:grpSp>
      </p:grpSp>
      <p:grpSp>
        <p:nvGrpSpPr>
          <p:cNvPr id="76" name="Group 75">
            <a:extLst>
              <a:ext uri="{FF2B5EF4-FFF2-40B4-BE49-F238E27FC236}">
                <a16:creationId xmlns:a16="http://schemas.microsoft.com/office/drawing/2014/main" id="{47A3E078-5528-AB9F-8D31-54EB3A16EC11}"/>
              </a:ext>
            </a:extLst>
          </p:cNvPr>
          <p:cNvGrpSpPr/>
          <p:nvPr/>
        </p:nvGrpSpPr>
        <p:grpSpPr>
          <a:xfrm>
            <a:off x="12194321" y="5546026"/>
            <a:ext cx="919480" cy="919480"/>
            <a:chOff x="12194321" y="5546026"/>
            <a:chExt cx="919480" cy="919480"/>
          </a:xfrm>
        </p:grpSpPr>
        <p:sp>
          <p:nvSpPr>
            <p:cNvPr id="77" name="Oval 76">
              <a:extLst>
                <a:ext uri="{FF2B5EF4-FFF2-40B4-BE49-F238E27FC236}">
                  <a16:creationId xmlns:a16="http://schemas.microsoft.com/office/drawing/2014/main" id="{8BCA25B6-7B50-4B00-33C0-FED64874DD50}"/>
                </a:ext>
              </a:extLst>
            </p:cNvPr>
            <p:cNvSpPr/>
            <p:nvPr/>
          </p:nvSpPr>
          <p:spPr>
            <a:xfrm>
              <a:off x="12194321" y="5546026"/>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78" name="Graphic 77" descr="Chat with solid fill">
              <a:hlinkClick r:id="rId43" action="ppaction://hlinksldjump"/>
              <a:extLst>
                <a:ext uri="{FF2B5EF4-FFF2-40B4-BE49-F238E27FC236}">
                  <a16:creationId xmlns:a16="http://schemas.microsoft.com/office/drawing/2014/main" id="{CE91F4B7-1341-5031-6C4C-40831EFC6B8E}"/>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12309028" y="5683586"/>
              <a:ext cx="685800" cy="685800"/>
            </a:xfrm>
            <a:prstGeom prst="rect">
              <a:avLst/>
            </a:prstGeom>
          </p:spPr>
        </p:pic>
      </p:grpSp>
      <p:sp>
        <p:nvSpPr>
          <p:cNvPr id="2" name="TextBox 1">
            <a:extLst>
              <a:ext uri="{FF2B5EF4-FFF2-40B4-BE49-F238E27FC236}">
                <a16:creationId xmlns:a16="http://schemas.microsoft.com/office/drawing/2014/main" id="{2687873C-1BC7-9387-FBF1-04E0093BD7BD}"/>
              </a:ext>
            </a:extLst>
          </p:cNvPr>
          <p:cNvSpPr txBox="1"/>
          <p:nvPr/>
        </p:nvSpPr>
        <p:spPr>
          <a:xfrm>
            <a:off x="4456352" y="2969260"/>
            <a:ext cx="3006079" cy="707886"/>
          </a:xfrm>
          <a:prstGeom prst="rect">
            <a:avLst/>
          </a:prstGeom>
          <a:noFill/>
        </p:spPr>
        <p:txBody>
          <a:bodyPr wrap="none" rtlCol="1">
            <a:spAutoFit/>
          </a:bodyPr>
          <a:lstStyle/>
          <a:p>
            <a:r>
              <a:rPr lang="en-US" sz="4000" b="1" dirty="0">
                <a:ln w="22225">
                  <a:solidFill>
                    <a:schemeClr val="bg1">
                      <a:lumMod val="95000"/>
                    </a:schemeClr>
                  </a:solidFill>
                  <a:prstDash val="solid"/>
                </a:ln>
                <a:solidFill>
                  <a:schemeClr val="bg1"/>
                </a:solidFill>
                <a:effectLst>
                  <a:reflection blurRad="203200" stA="45000" endPos="48000" dist="101600" dir="5400000" sy="-100000" algn="bl" rotWithShape="0"/>
                </a:effectLst>
              </a:rPr>
              <a:t>Pros. &amp; Cons.</a:t>
            </a:r>
            <a:endParaRPr lang="ar-SA" sz="4000" b="1" dirty="0">
              <a:ln w="22225">
                <a:solidFill>
                  <a:schemeClr val="bg1">
                    <a:lumMod val="95000"/>
                  </a:schemeClr>
                </a:solidFill>
                <a:prstDash val="solid"/>
              </a:ln>
              <a:solidFill>
                <a:schemeClr val="bg1"/>
              </a:solidFill>
              <a:effectLst>
                <a:reflection blurRad="203200" stA="45000" endPos="48000" dist="101600" dir="5400000" sy="-100000" algn="bl" rotWithShape="0"/>
              </a:effectLst>
            </a:endParaRPr>
          </a:p>
        </p:txBody>
      </p:sp>
    </p:spTree>
    <p:extLst>
      <p:ext uri="{BB962C8B-B14F-4D97-AF65-F5344CB8AC3E}">
        <p14:creationId xmlns:p14="http://schemas.microsoft.com/office/powerpoint/2010/main" val="38899505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E1F47"/>
        </a:solid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6293A602-CB87-3CA0-A9B2-6C0E86574FC1}"/>
              </a:ext>
            </a:extLst>
          </p:cNvPr>
          <p:cNvSpPr/>
          <p:nvPr/>
        </p:nvSpPr>
        <p:spPr>
          <a:xfrm rot="10800000" flipH="1">
            <a:off x="10759409" y="-6583680"/>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grpSp>
        <p:nvGrpSpPr>
          <p:cNvPr id="17" name="Group 16">
            <a:extLst>
              <a:ext uri="{FF2B5EF4-FFF2-40B4-BE49-F238E27FC236}">
                <a16:creationId xmlns:a16="http://schemas.microsoft.com/office/drawing/2014/main" id="{B0CD384D-2FE4-51D3-9AEE-D1C186297FF2}"/>
              </a:ext>
            </a:extLst>
          </p:cNvPr>
          <p:cNvGrpSpPr/>
          <p:nvPr/>
        </p:nvGrpSpPr>
        <p:grpSpPr>
          <a:xfrm>
            <a:off x="-923129" y="389480"/>
            <a:ext cx="919480" cy="919480"/>
            <a:chOff x="972853" y="389480"/>
            <a:chExt cx="919480" cy="919480"/>
          </a:xfrm>
        </p:grpSpPr>
        <p:sp>
          <p:nvSpPr>
            <p:cNvPr id="19" name="Oval 18">
              <a:extLst>
                <a:ext uri="{FF2B5EF4-FFF2-40B4-BE49-F238E27FC236}">
                  <a16:creationId xmlns:a16="http://schemas.microsoft.com/office/drawing/2014/main" id="{58797CAA-3E51-BADE-7493-5DD042F170D7}"/>
                </a:ext>
              </a:extLst>
            </p:cNvPr>
            <p:cNvSpPr/>
            <p:nvPr/>
          </p:nvSpPr>
          <p:spPr>
            <a:xfrm>
              <a:off x="972853" y="38948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1" name="Graphic 20" descr="Home with solid fill">
              <a:extLst>
                <a:ext uri="{FF2B5EF4-FFF2-40B4-BE49-F238E27FC236}">
                  <a16:creationId xmlns:a16="http://schemas.microsoft.com/office/drawing/2014/main" id="{2F4575A0-4C22-71B2-59C9-17A7EC6FB64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9693" y="450442"/>
              <a:ext cx="685800" cy="685800"/>
            </a:xfrm>
            <a:prstGeom prst="rect">
              <a:avLst/>
            </a:prstGeom>
          </p:spPr>
        </p:pic>
      </p:grpSp>
      <p:grpSp>
        <p:nvGrpSpPr>
          <p:cNvPr id="27" name="Group 26">
            <a:extLst>
              <a:ext uri="{FF2B5EF4-FFF2-40B4-BE49-F238E27FC236}">
                <a16:creationId xmlns:a16="http://schemas.microsoft.com/office/drawing/2014/main" id="{A71E9152-71A3-2E60-A5DC-D727E7865DF2}"/>
              </a:ext>
            </a:extLst>
          </p:cNvPr>
          <p:cNvGrpSpPr/>
          <p:nvPr/>
        </p:nvGrpSpPr>
        <p:grpSpPr>
          <a:xfrm>
            <a:off x="-913684" y="2969260"/>
            <a:ext cx="919480" cy="919480"/>
            <a:chOff x="-913684" y="2969260"/>
            <a:chExt cx="919480" cy="919480"/>
          </a:xfrm>
        </p:grpSpPr>
        <p:sp>
          <p:nvSpPr>
            <p:cNvPr id="28" name="Oval 27">
              <a:extLst>
                <a:ext uri="{FF2B5EF4-FFF2-40B4-BE49-F238E27FC236}">
                  <a16:creationId xmlns:a16="http://schemas.microsoft.com/office/drawing/2014/main" id="{CEE386E5-63BA-A241-DBA0-9AB71A4641F7}"/>
                </a:ext>
              </a:extLst>
            </p:cNvPr>
            <p:cNvSpPr/>
            <p:nvPr/>
          </p:nvSpPr>
          <p:spPr>
            <a:xfrm>
              <a:off x="-913684"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1" name="Graphic 30" descr="Lightbulb and gear with solid fill">
              <a:extLst>
                <a:ext uri="{FF2B5EF4-FFF2-40B4-BE49-F238E27FC236}">
                  <a16:creationId xmlns:a16="http://schemas.microsoft.com/office/drawing/2014/main" id="{D196E52B-CEEA-F9E8-BE31-0B67582A44E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1049" y="3140750"/>
              <a:ext cx="685800" cy="685800"/>
            </a:xfrm>
            <a:prstGeom prst="rect">
              <a:avLst/>
            </a:prstGeom>
          </p:spPr>
        </p:pic>
      </p:grpSp>
      <p:grpSp>
        <p:nvGrpSpPr>
          <p:cNvPr id="32" name="Group 31">
            <a:extLst>
              <a:ext uri="{FF2B5EF4-FFF2-40B4-BE49-F238E27FC236}">
                <a16:creationId xmlns:a16="http://schemas.microsoft.com/office/drawing/2014/main" id="{21680623-7BE0-7BD4-74E7-0694DD89C893}"/>
              </a:ext>
            </a:extLst>
          </p:cNvPr>
          <p:cNvGrpSpPr/>
          <p:nvPr/>
        </p:nvGrpSpPr>
        <p:grpSpPr>
          <a:xfrm>
            <a:off x="12238848" y="1493759"/>
            <a:ext cx="919480" cy="919480"/>
            <a:chOff x="12231682" y="1493759"/>
            <a:chExt cx="919480" cy="919480"/>
          </a:xfrm>
        </p:grpSpPr>
        <p:sp>
          <p:nvSpPr>
            <p:cNvPr id="33" name="Oval 32">
              <a:extLst>
                <a:ext uri="{FF2B5EF4-FFF2-40B4-BE49-F238E27FC236}">
                  <a16:creationId xmlns:a16="http://schemas.microsoft.com/office/drawing/2014/main" id="{966324BE-3232-31AF-F078-B12FB25F076F}"/>
                </a:ext>
              </a:extLst>
            </p:cNvPr>
            <p:cNvSpPr/>
            <p:nvPr/>
          </p:nvSpPr>
          <p:spPr>
            <a:xfrm>
              <a:off x="12231682" y="1493759"/>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4" name="Graphic 33" descr="Presentation with pie chart with solid fill">
              <a:extLst>
                <a:ext uri="{FF2B5EF4-FFF2-40B4-BE49-F238E27FC236}">
                  <a16:creationId xmlns:a16="http://schemas.microsoft.com/office/drawing/2014/main" id="{AEA8DC0E-1D97-E3B6-A155-2D895C24FB4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44731" y="1662550"/>
              <a:ext cx="685800" cy="685800"/>
            </a:xfrm>
            <a:prstGeom prst="rect">
              <a:avLst/>
            </a:prstGeom>
          </p:spPr>
        </p:pic>
      </p:grpSp>
      <p:grpSp>
        <p:nvGrpSpPr>
          <p:cNvPr id="35" name="Group 34">
            <a:extLst>
              <a:ext uri="{FF2B5EF4-FFF2-40B4-BE49-F238E27FC236}">
                <a16:creationId xmlns:a16="http://schemas.microsoft.com/office/drawing/2014/main" id="{04265148-4898-E420-7BBA-8CC90A0180EA}"/>
              </a:ext>
            </a:extLst>
          </p:cNvPr>
          <p:cNvGrpSpPr/>
          <p:nvPr/>
        </p:nvGrpSpPr>
        <p:grpSpPr>
          <a:xfrm>
            <a:off x="10297348" y="2969260"/>
            <a:ext cx="919480" cy="919480"/>
            <a:chOff x="12278343" y="2969260"/>
            <a:chExt cx="919480" cy="919480"/>
          </a:xfrm>
        </p:grpSpPr>
        <p:sp>
          <p:nvSpPr>
            <p:cNvPr id="36" name="Oval 35">
              <a:extLst>
                <a:ext uri="{FF2B5EF4-FFF2-40B4-BE49-F238E27FC236}">
                  <a16:creationId xmlns:a16="http://schemas.microsoft.com/office/drawing/2014/main" id="{2E0E9679-8AF8-B3A2-A2A0-FD6F463A77D5}"/>
                </a:ext>
              </a:extLst>
            </p:cNvPr>
            <p:cNvSpPr/>
            <p:nvPr/>
          </p:nvSpPr>
          <p:spPr>
            <a:xfrm>
              <a:off x="12278343" y="296926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7" name="Graphic 36" descr="Database with solid fill">
              <a:extLst>
                <a:ext uri="{FF2B5EF4-FFF2-40B4-BE49-F238E27FC236}">
                  <a16:creationId xmlns:a16="http://schemas.microsoft.com/office/drawing/2014/main" id="{723A9DAE-361C-DF09-1EF8-C422F9522DD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395183" y="3128420"/>
              <a:ext cx="685800" cy="685800"/>
            </a:xfrm>
            <a:prstGeom prst="rect">
              <a:avLst/>
            </a:prstGeom>
          </p:spPr>
        </p:pic>
      </p:grpSp>
      <p:sp>
        <p:nvSpPr>
          <p:cNvPr id="38" name="Freeform: Shape 37">
            <a:hlinkClick r:id="rId11" action="ppaction://hlinksldjump"/>
            <a:extLst>
              <a:ext uri="{FF2B5EF4-FFF2-40B4-BE49-F238E27FC236}">
                <a16:creationId xmlns:a16="http://schemas.microsoft.com/office/drawing/2014/main" id="{5B9B4614-3565-945D-24EC-EA3E9BCC802A}"/>
              </a:ext>
            </a:extLst>
          </p:cNvPr>
          <p:cNvSpPr/>
          <p:nvPr/>
        </p:nvSpPr>
        <p:spPr>
          <a:xfrm rot="10800000">
            <a:off x="1" y="-11129912"/>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39" name="Graphic 38" descr="Home with solid fill">
            <a:hlinkClick r:id="rId12" action="ppaction://hlinksldjump"/>
            <a:extLst>
              <a:ext uri="{FF2B5EF4-FFF2-40B4-BE49-F238E27FC236}">
                <a16:creationId xmlns:a16="http://schemas.microsoft.com/office/drawing/2014/main" id="{CDE04581-8305-EE8F-0178-D5F2492F12A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5019" y="506320"/>
            <a:ext cx="685800" cy="685800"/>
          </a:xfrm>
          <a:prstGeom prst="rect">
            <a:avLst/>
          </a:prstGeom>
        </p:spPr>
      </p:pic>
      <p:pic>
        <p:nvPicPr>
          <p:cNvPr id="41" name="Graphic 40" descr="Lightbulb and gear with solid fill">
            <a:hlinkClick r:id="rId15" action="ppaction://hlinksldjump"/>
            <a:extLst>
              <a:ext uri="{FF2B5EF4-FFF2-40B4-BE49-F238E27FC236}">
                <a16:creationId xmlns:a16="http://schemas.microsoft.com/office/drawing/2014/main" id="{C62DE58E-C29B-D46A-ECAD-90B443421010}"/>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5019" y="3145447"/>
            <a:ext cx="685800" cy="685800"/>
          </a:xfrm>
          <a:prstGeom prst="rect">
            <a:avLst/>
          </a:prstGeom>
        </p:spPr>
      </p:pic>
      <p:pic>
        <p:nvPicPr>
          <p:cNvPr id="42" name="Graphic 41" descr="Transfer with solid fill">
            <a:hlinkClick r:id="rId11" action="ppaction://hlinksldjump"/>
            <a:extLst>
              <a:ext uri="{FF2B5EF4-FFF2-40B4-BE49-F238E27FC236}">
                <a16:creationId xmlns:a16="http://schemas.microsoft.com/office/drawing/2014/main" id="{A1C82CA0-449A-5152-BFD7-C91851D206A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28698" y="5742530"/>
            <a:ext cx="685800" cy="685800"/>
          </a:xfrm>
          <a:prstGeom prst="rect">
            <a:avLst/>
          </a:prstGeom>
        </p:spPr>
      </p:pic>
      <p:pic>
        <p:nvPicPr>
          <p:cNvPr id="43" name="Graphic 42" descr="Presentation with pie chart with solid fill">
            <a:hlinkClick r:id="rId20" action="ppaction://hlinksldjump"/>
            <a:extLst>
              <a:ext uri="{FF2B5EF4-FFF2-40B4-BE49-F238E27FC236}">
                <a16:creationId xmlns:a16="http://schemas.microsoft.com/office/drawing/2014/main" id="{DEDC0414-D491-E957-DEC4-4211899EE970}"/>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56228" y="1669562"/>
            <a:ext cx="685800" cy="685800"/>
          </a:xfrm>
          <a:prstGeom prst="rect">
            <a:avLst/>
          </a:prstGeom>
        </p:spPr>
      </p:pic>
      <p:grpSp>
        <p:nvGrpSpPr>
          <p:cNvPr id="44" name="Group 43">
            <a:extLst>
              <a:ext uri="{FF2B5EF4-FFF2-40B4-BE49-F238E27FC236}">
                <a16:creationId xmlns:a16="http://schemas.microsoft.com/office/drawing/2014/main" id="{67E4CE15-E145-B93A-2029-53646F6B90D6}"/>
              </a:ext>
            </a:extLst>
          </p:cNvPr>
          <p:cNvGrpSpPr/>
          <p:nvPr/>
        </p:nvGrpSpPr>
        <p:grpSpPr>
          <a:xfrm>
            <a:off x="-907889" y="5523230"/>
            <a:ext cx="919480" cy="919480"/>
            <a:chOff x="-907889" y="5523230"/>
            <a:chExt cx="919480" cy="919480"/>
          </a:xfrm>
        </p:grpSpPr>
        <p:sp>
          <p:nvSpPr>
            <p:cNvPr id="45" name="Oval 44">
              <a:extLst>
                <a:ext uri="{FF2B5EF4-FFF2-40B4-BE49-F238E27FC236}">
                  <a16:creationId xmlns:a16="http://schemas.microsoft.com/office/drawing/2014/main" id="{82A1314A-C7B0-ECE4-AAE6-EA625787AAA0}"/>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46" name="Graphic 45" descr="Transfer with solid fill">
              <a:extLst>
                <a:ext uri="{FF2B5EF4-FFF2-40B4-BE49-F238E27FC236}">
                  <a16:creationId xmlns:a16="http://schemas.microsoft.com/office/drawing/2014/main" id="{0BF3E6FC-4059-39D7-4158-54C406C20BE9}"/>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06289" y="5650526"/>
              <a:ext cx="685800" cy="685800"/>
            </a:xfrm>
            <a:prstGeom prst="rect">
              <a:avLst/>
            </a:prstGeom>
          </p:spPr>
        </p:pic>
      </p:grpSp>
      <p:pic>
        <p:nvPicPr>
          <p:cNvPr id="47" name="Graphic 46" descr="Database with solid fill">
            <a:hlinkClick r:id="rId25" action="ppaction://hlinksldjump"/>
            <a:extLst>
              <a:ext uri="{FF2B5EF4-FFF2-40B4-BE49-F238E27FC236}">
                <a16:creationId xmlns:a16="http://schemas.microsoft.com/office/drawing/2014/main" id="{213B57E9-62FD-C516-0DF5-ACECB8A44F25}"/>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156228" y="3140750"/>
            <a:ext cx="685800" cy="685800"/>
          </a:xfrm>
          <a:prstGeom prst="rect">
            <a:avLst/>
          </a:prstGeom>
        </p:spPr>
      </p:pic>
      <p:pic>
        <p:nvPicPr>
          <p:cNvPr id="49" name="Graphic 48" descr="Bullseye with solid fill">
            <a:hlinkClick r:id="rId28" action="ppaction://hlinksldjump"/>
            <a:extLst>
              <a:ext uri="{FF2B5EF4-FFF2-40B4-BE49-F238E27FC236}">
                <a16:creationId xmlns:a16="http://schemas.microsoft.com/office/drawing/2014/main" id="{D6D67DE7-FAAA-46C1-D885-4730308BDCA6}"/>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01431" y="4487770"/>
            <a:ext cx="685800" cy="685800"/>
          </a:xfrm>
          <a:prstGeom prst="rect">
            <a:avLst/>
          </a:prstGeom>
        </p:spPr>
      </p:pic>
      <p:pic>
        <p:nvPicPr>
          <p:cNvPr id="50" name="Graphic 49" descr="Checklist with solid fill">
            <a:hlinkClick r:id="rId31" action="ppaction://hlinksldjump"/>
            <a:extLst>
              <a:ext uri="{FF2B5EF4-FFF2-40B4-BE49-F238E27FC236}">
                <a16:creationId xmlns:a16="http://schemas.microsoft.com/office/drawing/2014/main" id="{AC78B84A-D0D1-FEC9-98EF-E2563B5BBF5C}"/>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3396" y="1761080"/>
            <a:ext cx="685800" cy="685800"/>
          </a:xfrm>
          <a:prstGeom prst="rect">
            <a:avLst/>
          </a:prstGeom>
        </p:spPr>
      </p:pic>
      <p:grpSp>
        <p:nvGrpSpPr>
          <p:cNvPr id="51" name="Group 50">
            <a:extLst>
              <a:ext uri="{FF2B5EF4-FFF2-40B4-BE49-F238E27FC236}">
                <a16:creationId xmlns:a16="http://schemas.microsoft.com/office/drawing/2014/main" id="{0D887837-6DCC-3C71-07CD-CB08545E42FE}"/>
              </a:ext>
            </a:extLst>
          </p:cNvPr>
          <p:cNvGrpSpPr/>
          <p:nvPr/>
        </p:nvGrpSpPr>
        <p:grpSpPr>
          <a:xfrm>
            <a:off x="-907889" y="4296410"/>
            <a:ext cx="919480" cy="919480"/>
            <a:chOff x="-907889" y="4296410"/>
            <a:chExt cx="919480" cy="919480"/>
          </a:xfrm>
        </p:grpSpPr>
        <p:sp>
          <p:nvSpPr>
            <p:cNvPr id="53" name="Oval 52">
              <a:extLst>
                <a:ext uri="{FF2B5EF4-FFF2-40B4-BE49-F238E27FC236}">
                  <a16:creationId xmlns:a16="http://schemas.microsoft.com/office/drawing/2014/main" id="{E4A9EC45-DC9C-D3CD-9A58-7E1C462E34A1}"/>
                </a:ext>
              </a:extLst>
            </p:cNvPr>
            <p:cNvSpPr/>
            <p:nvPr/>
          </p:nvSpPr>
          <p:spPr>
            <a:xfrm>
              <a:off x="-907889" y="429641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54" name="Graphic 53" descr="Bullseye with solid fill">
              <a:extLst>
                <a:ext uri="{FF2B5EF4-FFF2-40B4-BE49-F238E27FC236}">
                  <a16:creationId xmlns:a16="http://schemas.microsoft.com/office/drawing/2014/main" id="{F8529C07-391C-53C0-06CF-88E106FC240C}"/>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87239" y="4443318"/>
              <a:ext cx="685800" cy="685800"/>
            </a:xfrm>
            <a:prstGeom prst="rect">
              <a:avLst/>
            </a:prstGeom>
          </p:spPr>
        </p:pic>
      </p:grpSp>
      <p:grpSp>
        <p:nvGrpSpPr>
          <p:cNvPr id="58" name="Group 57">
            <a:extLst>
              <a:ext uri="{FF2B5EF4-FFF2-40B4-BE49-F238E27FC236}">
                <a16:creationId xmlns:a16="http://schemas.microsoft.com/office/drawing/2014/main" id="{B163A9CF-AA38-7E2A-E8B4-96BA10C1205D}"/>
              </a:ext>
            </a:extLst>
          </p:cNvPr>
          <p:cNvGrpSpPr/>
          <p:nvPr/>
        </p:nvGrpSpPr>
        <p:grpSpPr>
          <a:xfrm>
            <a:off x="-923129" y="1614172"/>
            <a:ext cx="919480" cy="919480"/>
            <a:chOff x="-923129" y="1614172"/>
            <a:chExt cx="919480" cy="919480"/>
          </a:xfrm>
        </p:grpSpPr>
        <p:sp>
          <p:nvSpPr>
            <p:cNvPr id="61" name="Oval 60">
              <a:extLst>
                <a:ext uri="{FF2B5EF4-FFF2-40B4-BE49-F238E27FC236}">
                  <a16:creationId xmlns:a16="http://schemas.microsoft.com/office/drawing/2014/main" id="{0E2A5882-3F4C-0184-72B1-16B3B6B13DA4}"/>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2" name="Graphic 61" descr="Checklist with solid fill">
              <a:extLst>
                <a:ext uri="{FF2B5EF4-FFF2-40B4-BE49-F238E27FC236}">
                  <a16:creationId xmlns:a16="http://schemas.microsoft.com/office/drawing/2014/main" id="{97D357AE-9298-C4A6-D7A7-9104C7EFD50C}"/>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93982" y="1761080"/>
              <a:ext cx="685800" cy="685800"/>
            </a:xfrm>
            <a:prstGeom prst="rect">
              <a:avLst/>
            </a:prstGeom>
          </p:spPr>
        </p:pic>
      </p:grpSp>
      <p:pic>
        <p:nvPicPr>
          <p:cNvPr id="63" name="Graphic 62" descr="Document with solid fill">
            <a:hlinkClick r:id="rId38" action="ppaction://hlinksldjump"/>
            <a:extLst>
              <a:ext uri="{FF2B5EF4-FFF2-40B4-BE49-F238E27FC236}">
                <a16:creationId xmlns:a16="http://schemas.microsoft.com/office/drawing/2014/main" id="{6482D3CC-9756-6FEE-0A70-F8E81B42F911}"/>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156228" y="192160"/>
            <a:ext cx="685800" cy="685800"/>
          </a:xfrm>
          <a:prstGeom prst="rect">
            <a:avLst/>
          </a:prstGeom>
        </p:spPr>
      </p:pic>
      <p:grpSp>
        <p:nvGrpSpPr>
          <p:cNvPr id="64" name="Group 63">
            <a:extLst>
              <a:ext uri="{FF2B5EF4-FFF2-40B4-BE49-F238E27FC236}">
                <a16:creationId xmlns:a16="http://schemas.microsoft.com/office/drawing/2014/main" id="{01EF4813-467E-830E-A389-19C5406BF2D6}"/>
              </a:ext>
            </a:extLst>
          </p:cNvPr>
          <p:cNvGrpSpPr/>
          <p:nvPr/>
        </p:nvGrpSpPr>
        <p:grpSpPr>
          <a:xfrm>
            <a:off x="12192000" y="90188"/>
            <a:ext cx="919480" cy="919480"/>
            <a:chOff x="12255013" y="90188"/>
            <a:chExt cx="919480" cy="919480"/>
          </a:xfrm>
        </p:grpSpPr>
        <p:sp>
          <p:nvSpPr>
            <p:cNvPr id="65" name="Oval 64">
              <a:extLst>
                <a:ext uri="{FF2B5EF4-FFF2-40B4-BE49-F238E27FC236}">
                  <a16:creationId xmlns:a16="http://schemas.microsoft.com/office/drawing/2014/main" id="{606A9FD7-6ADA-63A5-4D19-1FA07C629E7B}"/>
                </a:ext>
              </a:extLst>
            </p:cNvPr>
            <p:cNvSpPr/>
            <p:nvPr/>
          </p:nvSpPr>
          <p:spPr>
            <a:xfrm>
              <a:off x="12255013" y="90188"/>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6" name="Graphic 65" descr="Document with solid fill">
              <a:extLst>
                <a:ext uri="{FF2B5EF4-FFF2-40B4-BE49-F238E27FC236}">
                  <a16:creationId xmlns:a16="http://schemas.microsoft.com/office/drawing/2014/main" id="{B397F064-8B26-9732-67E5-1DE18A358634}"/>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2348522" y="223014"/>
              <a:ext cx="685800" cy="685800"/>
            </a:xfrm>
            <a:prstGeom prst="rect">
              <a:avLst/>
            </a:prstGeom>
          </p:spPr>
        </p:pic>
      </p:grpSp>
      <p:pic>
        <p:nvPicPr>
          <p:cNvPr id="67" name="Graphic 66" descr="Chat with solid fill">
            <a:hlinkClick r:id="rId43" action="ppaction://hlinksldjump"/>
            <a:extLst>
              <a:ext uri="{FF2B5EF4-FFF2-40B4-BE49-F238E27FC236}">
                <a16:creationId xmlns:a16="http://schemas.microsoft.com/office/drawing/2014/main" id="{B92230BD-34CF-6784-9E5F-4C05E46D911E}"/>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1132804" y="5701968"/>
            <a:ext cx="685800" cy="685800"/>
          </a:xfrm>
          <a:prstGeom prst="rect">
            <a:avLst/>
          </a:prstGeom>
        </p:spPr>
      </p:pic>
      <p:grpSp>
        <p:nvGrpSpPr>
          <p:cNvPr id="68" name="Group 67">
            <a:extLst>
              <a:ext uri="{FF2B5EF4-FFF2-40B4-BE49-F238E27FC236}">
                <a16:creationId xmlns:a16="http://schemas.microsoft.com/office/drawing/2014/main" id="{B43A8F5B-8A94-006F-683C-64945E155B68}"/>
              </a:ext>
            </a:extLst>
          </p:cNvPr>
          <p:cNvGrpSpPr/>
          <p:nvPr/>
        </p:nvGrpSpPr>
        <p:grpSpPr>
          <a:xfrm>
            <a:off x="11247518" y="4602070"/>
            <a:ext cx="472241" cy="746809"/>
            <a:chOff x="11247518" y="4602070"/>
            <a:chExt cx="472241" cy="746809"/>
          </a:xfrm>
        </p:grpSpPr>
        <p:pic>
          <p:nvPicPr>
            <p:cNvPr id="69" name="Graphic 68" descr="Document with solid fill">
              <a:hlinkClick r:id="rId46" action="ppaction://hlinksldjump"/>
              <a:extLst>
                <a:ext uri="{FF2B5EF4-FFF2-40B4-BE49-F238E27FC236}">
                  <a16:creationId xmlns:a16="http://schemas.microsoft.com/office/drawing/2014/main" id="{57F538F6-ABEC-9447-355B-ECE996BB745D}"/>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262559" y="4602070"/>
              <a:ext cx="457200" cy="457200"/>
            </a:xfrm>
            <a:prstGeom prst="rect">
              <a:avLst/>
            </a:prstGeom>
          </p:spPr>
        </p:pic>
        <p:pic>
          <p:nvPicPr>
            <p:cNvPr id="70" name="Graphic 69" descr="Handshake with solid fill">
              <a:extLst>
                <a:ext uri="{FF2B5EF4-FFF2-40B4-BE49-F238E27FC236}">
                  <a16:creationId xmlns:a16="http://schemas.microsoft.com/office/drawing/2014/main" id="{70B3E0E6-D39F-EF1B-4026-2A18870F947B}"/>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11247518" y="4891679"/>
              <a:ext cx="457200" cy="457200"/>
            </a:xfrm>
            <a:prstGeom prst="rect">
              <a:avLst/>
            </a:prstGeom>
          </p:spPr>
        </p:pic>
      </p:grpSp>
      <p:grpSp>
        <p:nvGrpSpPr>
          <p:cNvPr id="71" name="Group 70">
            <a:extLst>
              <a:ext uri="{FF2B5EF4-FFF2-40B4-BE49-F238E27FC236}">
                <a16:creationId xmlns:a16="http://schemas.microsoft.com/office/drawing/2014/main" id="{40CF2673-FD8D-0A33-5441-BA3260ADB12A}"/>
              </a:ext>
            </a:extLst>
          </p:cNvPr>
          <p:cNvGrpSpPr/>
          <p:nvPr/>
        </p:nvGrpSpPr>
        <p:grpSpPr>
          <a:xfrm>
            <a:off x="12192000" y="4444761"/>
            <a:ext cx="919480" cy="919480"/>
            <a:chOff x="12192000" y="4444761"/>
            <a:chExt cx="919480" cy="919480"/>
          </a:xfrm>
        </p:grpSpPr>
        <p:sp>
          <p:nvSpPr>
            <p:cNvPr id="72" name="Oval 71">
              <a:extLst>
                <a:ext uri="{FF2B5EF4-FFF2-40B4-BE49-F238E27FC236}">
                  <a16:creationId xmlns:a16="http://schemas.microsoft.com/office/drawing/2014/main" id="{5B67D0FC-DDB3-CE67-A0D3-D913BF28888B}"/>
                </a:ext>
              </a:extLst>
            </p:cNvPr>
            <p:cNvSpPr/>
            <p:nvPr/>
          </p:nvSpPr>
          <p:spPr>
            <a:xfrm>
              <a:off x="12192000" y="4444761"/>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73" name="Group 72">
              <a:extLst>
                <a:ext uri="{FF2B5EF4-FFF2-40B4-BE49-F238E27FC236}">
                  <a16:creationId xmlns:a16="http://schemas.microsoft.com/office/drawing/2014/main" id="{9911D851-C658-01F0-950B-480F112D1221}"/>
                </a:ext>
              </a:extLst>
            </p:cNvPr>
            <p:cNvGrpSpPr/>
            <p:nvPr/>
          </p:nvGrpSpPr>
          <p:grpSpPr>
            <a:xfrm>
              <a:off x="12443990" y="4617432"/>
              <a:ext cx="472241" cy="746809"/>
              <a:chOff x="11247518" y="4602070"/>
              <a:chExt cx="472241" cy="746809"/>
            </a:xfrm>
          </p:grpSpPr>
          <p:pic>
            <p:nvPicPr>
              <p:cNvPr id="74" name="Graphic 73" descr="Document with solid fill">
                <a:hlinkClick r:id="rId46" action="ppaction://hlinksldjump"/>
                <a:extLst>
                  <a:ext uri="{FF2B5EF4-FFF2-40B4-BE49-F238E27FC236}">
                    <a16:creationId xmlns:a16="http://schemas.microsoft.com/office/drawing/2014/main" id="{0C729F3E-5467-3548-368B-B03947E56645}"/>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1262559" y="4602070"/>
                <a:ext cx="457200" cy="457200"/>
              </a:xfrm>
              <a:prstGeom prst="rect">
                <a:avLst/>
              </a:prstGeom>
            </p:spPr>
          </p:pic>
          <p:pic>
            <p:nvPicPr>
              <p:cNvPr id="75" name="Graphic 74" descr="Handshake with solid fill">
                <a:extLst>
                  <a:ext uri="{FF2B5EF4-FFF2-40B4-BE49-F238E27FC236}">
                    <a16:creationId xmlns:a16="http://schemas.microsoft.com/office/drawing/2014/main" id="{D71606A6-5CD3-F0D3-9978-E1E1E5951435}"/>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11247518" y="4891679"/>
                <a:ext cx="457200" cy="457200"/>
              </a:xfrm>
              <a:prstGeom prst="rect">
                <a:avLst/>
              </a:prstGeom>
            </p:spPr>
          </p:pic>
        </p:grpSp>
      </p:grpSp>
      <p:grpSp>
        <p:nvGrpSpPr>
          <p:cNvPr id="76" name="Group 75">
            <a:extLst>
              <a:ext uri="{FF2B5EF4-FFF2-40B4-BE49-F238E27FC236}">
                <a16:creationId xmlns:a16="http://schemas.microsoft.com/office/drawing/2014/main" id="{47A3E078-5528-AB9F-8D31-54EB3A16EC11}"/>
              </a:ext>
            </a:extLst>
          </p:cNvPr>
          <p:cNvGrpSpPr/>
          <p:nvPr/>
        </p:nvGrpSpPr>
        <p:grpSpPr>
          <a:xfrm>
            <a:off x="12194321" y="5546026"/>
            <a:ext cx="919480" cy="919480"/>
            <a:chOff x="12194321" y="5546026"/>
            <a:chExt cx="919480" cy="919480"/>
          </a:xfrm>
        </p:grpSpPr>
        <p:sp>
          <p:nvSpPr>
            <p:cNvPr id="77" name="Oval 76">
              <a:extLst>
                <a:ext uri="{FF2B5EF4-FFF2-40B4-BE49-F238E27FC236}">
                  <a16:creationId xmlns:a16="http://schemas.microsoft.com/office/drawing/2014/main" id="{8BCA25B6-7B50-4B00-33C0-FED64874DD50}"/>
                </a:ext>
              </a:extLst>
            </p:cNvPr>
            <p:cNvSpPr/>
            <p:nvPr/>
          </p:nvSpPr>
          <p:spPr>
            <a:xfrm>
              <a:off x="12194321" y="5546026"/>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78" name="Graphic 77" descr="Chat with solid fill">
              <a:hlinkClick r:id="rId43" action="ppaction://hlinksldjump"/>
              <a:extLst>
                <a:ext uri="{FF2B5EF4-FFF2-40B4-BE49-F238E27FC236}">
                  <a16:creationId xmlns:a16="http://schemas.microsoft.com/office/drawing/2014/main" id="{CE91F4B7-1341-5031-6C4C-40831EFC6B8E}"/>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12309028" y="5683586"/>
              <a:ext cx="685800" cy="685800"/>
            </a:xfrm>
            <a:prstGeom prst="rect">
              <a:avLst/>
            </a:prstGeom>
          </p:spPr>
        </p:pic>
      </p:grpSp>
      <p:sp>
        <p:nvSpPr>
          <p:cNvPr id="3" name="TextBox 2">
            <a:extLst>
              <a:ext uri="{FF2B5EF4-FFF2-40B4-BE49-F238E27FC236}">
                <a16:creationId xmlns:a16="http://schemas.microsoft.com/office/drawing/2014/main" id="{FC496273-F187-E08C-C22C-3E4195F6CF12}"/>
              </a:ext>
            </a:extLst>
          </p:cNvPr>
          <p:cNvSpPr txBox="1"/>
          <p:nvPr/>
        </p:nvSpPr>
        <p:spPr>
          <a:xfrm>
            <a:off x="9674224" y="3244334"/>
            <a:ext cx="662746" cy="369332"/>
          </a:xfrm>
          <a:prstGeom prst="rect">
            <a:avLst/>
          </a:prstGeom>
          <a:noFill/>
        </p:spPr>
        <p:txBody>
          <a:bodyPr wrap="none" rtlCol="1">
            <a:spAutoFit/>
          </a:bodyPr>
          <a:lstStyle/>
          <a:p>
            <a:r>
              <a:rPr lang="en-US" b="1" dirty="0">
                <a:solidFill>
                  <a:schemeClr val="bg1"/>
                </a:solidFill>
              </a:rPr>
              <a:t>Pros.</a:t>
            </a:r>
            <a:endParaRPr lang="ar-SA" b="1" dirty="0">
              <a:solidFill>
                <a:schemeClr val="bg1"/>
              </a:solidFill>
            </a:endParaRPr>
          </a:p>
        </p:txBody>
      </p:sp>
      <p:sp>
        <p:nvSpPr>
          <p:cNvPr id="2" name="TextBox 1">
            <a:extLst>
              <a:ext uri="{FF2B5EF4-FFF2-40B4-BE49-F238E27FC236}">
                <a16:creationId xmlns:a16="http://schemas.microsoft.com/office/drawing/2014/main" id="{CC45CB88-D270-6902-F280-0E2F6B8E2142}"/>
              </a:ext>
            </a:extLst>
          </p:cNvPr>
          <p:cNvSpPr txBox="1"/>
          <p:nvPr/>
        </p:nvSpPr>
        <p:spPr>
          <a:xfrm>
            <a:off x="2096440" y="1382286"/>
            <a:ext cx="7815094" cy="4401205"/>
          </a:xfrm>
          <a:prstGeom prst="rect">
            <a:avLst/>
          </a:prstGeom>
          <a:noFill/>
        </p:spPr>
        <p:txBody>
          <a:bodyPr wrap="square" rtlCol="1">
            <a:spAutoFit/>
          </a:bodyPr>
          <a:lstStyle/>
          <a:p>
            <a:r>
              <a:rPr lang="en-US" sz="2000" b="1" dirty="0">
                <a:solidFill>
                  <a:schemeClr val="bg1"/>
                </a:solidFill>
                <a:latin typeface="Times New Roman" panose="02020603050405020304" pitchFamily="18" charset="0"/>
              </a:rPr>
              <a:t>Pros of Faceprint Authentication:</a:t>
            </a:r>
          </a:p>
          <a:p>
            <a:endParaRPr lang="en-US" sz="2000" dirty="0">
              <a:solidFill>
                <a:schemeClr val="bg1"/>
              </a:solidFill>
              <a:latin typeface="Times New Roman" panose="02020603050405020304" pitchFamily="18" charset="0"/>
            </a:endParaRPr>
          </a:p>
          <a:p>
            <a:pPr>
              <a:buFont typeface="+mj-lt"/>
              <a:buAutoNum type="arabicPeriod"/>
            </a:pPr>
            <a:r>
              <a:rPr lang="en-US" sz="2000" dirty="0">
                <a:solidFill>
                  <a:schemeClr val="bg1"/>
                </a:solidFill>
                <a:latin typeface="Times New Roman" panose="02020603050405020304" pitchFamily="18" charset="0"/>
              </a:rPr>
              <a:t>Convenience: Faceprint authentication is a fast and easy method of identification, which can make everyday tasks like accessing a smartphone or logging into an online account more convenient.</a:t>
            </a:r>
          </a:p>
          <a:p>
            <a:pPr>
              <a:buFont typeface="+mj-lt"/>
              <a:buAutoNum type="arabicPeriod"/>
            </a:pPr>
            <a:r>
              <a:rPr lang="en-US" sz="2000" dirty="0">
                <a:solidFill>
                  <a:schemeClr val="bg1"/>
                </a:solidFill>
                <a:latin typeface="Times New Roman" panose="02020603050405020304" pitchFamily="18" charset="0"/>
              </a:rPr>
              <a:t>Security: Faceprint authentication provides a high level of security because it is based on unique physical features that cannot be easily duplicated.</a:t>
            </a:r>
          </a:p>
          <a:p>
            <a:pPr>
              <a:buFont typeface="+mj-lt"/>
              <a:buAutoNum type="arabicPeriod"/>
            </a:pPr>
            <a:r>
              <a:rPr lang="en-US" sz="2000" dirty="0">
                <a:solidFill>
                  <a:schemeClr val="bg1"/>
                </a:solidFill>
                <a:latin typeface="Times New Roman" panose="02020603050405020304" pitchFamily="18" charset="0"/>
              </a:rPr>
              <a:t>Speed: Faceprint authentication is often faster than other biometric authentication methods like fingerprint or iris scanning.</a:t>
            </a:r>
          </a:p>
          <a:p>
            <a:pPr>
              <a:buFont typeface="+mj-lt"/>
              <a:buAutoNum type="arabicPeriod"/>
            </a:pPr>
            <a:r>
              <a:rPr lang="en-US" sz="2000" dirty="0">
                <a:solidFill>
                  <a:schemeClr val="bg1"/>
                </a:solidFill>
                <a:latin typeface="Times New Roman" panose="02020603050405020304" pitchFamily="18" charset="0"/>
              </a:rPr>
              <a:t>Non-intrusive: Unlike other biometric methods like DNA or fingerprint scanning, faceprint authentication does not require physical contact with a device, making it a more non-intrusive form of identification.</a:t>
            </a:r>
          </a:p>
          <a:p>
            <a:endParaRPr lang="ar-SA" sz="2000" dirty="0">
              <a:solidFill>
                <a:schemeClr val="bg1"/>
              </a:solidFill>
              <a:latin typeface="Times New Roman" panose="02020603050405020304" pitchFamily="18" charset="0"/>
            </a:endParaRPr>
          </a:p>
        </p:txBody>
      </p:sp>
    </p:spTree>
    <p:extLst>
      <p:ext uri="{BB962C8B-B14F-4D97-AF65-F5344CB8AC3E}">
        <p14:creationId xmlns:p14="http://schemas.microsoft.com/office/powerpoint/2010/main" val="130063480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E1F47"/>
        </a:solid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6293A602-CB87-3CA0-A9B2-6C0E86574FC1}"/>
              </a:ext>
            </a:extLst>
          </p:cNvPr>
          <p:cNvSpPr/>
          <p:nvPr/>
        </p:nvSpPr>
        <p:spPr>
          <a:xfrm rot="10800000" flipH="1">
            <a:off x="10759409" y="-6583680"/>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grpSp>
        <p:nvGrpSpPr>
          <p:cNvPr id="17" name="Group 16">
            <a:extLst>
              <a:ext uri="{FF2B5EF4-FFF2-40B4-BE49-F238E27FC236}">
                <a16:creationId xmlns:a16="http://schemas.microsoft.com/office/drawing/2014/main" id="{B0CD384D-2FE4-51D3-9AEE-D1C186297FF2}"/>
              </a:ext>
            </a:extLst>
          </p:cNvPr>
          <p:cNvGrpSpPr/>
          <p:nvPr/>
        </p:nvGrpSpPr>
        <p:grpSpPr>
          <a:xfrm>
            <a:off x="-923129" y="389480"/>
            <a:ext cx="919480" cy="919480"/>
            <a:chOff x="972853" y="389480"/>
            <a:chExt cx="919480" cy="919480"/>
          </a:xfrm>
        </p:grpSpPr>
        <p:sp>
          <p:nvSpPr>
            <p:cNvPr id="19" name="Oval 18">
              <a:extLst>
                <a:ext uri="{FF2B5EF4-FFF2-40B4-BE49-F238E27FC236}">
                  <a16:creationId xmlns:a16="http://schemas.microsoft.com/office/drawing/2014/main" id="{58797CAA-3E51-BADE-7493-5DD042F170D7}"/>
                </a:ext>
              </a:extLst>
            </p:cNvPr>
            <p:cNvSpPr/>
            <p:nvPr/>
          </p:nvSpPr>
          <p:spPr>
            <a:xfrm>
              <a:off x="972853" y="38948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1" name="Graphic 20" descr="Home with solid fill">
              <a:extLst>
                <a:ext uri="{FF2B5EF4-FFF2-40B4-BE49-F238E27FC236}">
                  <a16:creationId xmlns:a16="http://schemas.microsoft.com/office/drawing/2014/main" id="{2F4575A0-4C22-71B2-59C9-17A7EC6FB64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9693" y="450442"/>
              <a:ext cx="685800" cy="685800"/>
            </a:xfrm>
            <a:prstGeom prst="rect">
              <a:avLst/>
            </a:prstGeom>
          </p:spPr>
        </p:pic>
      </p:grpSp>
      <p:grpSp>
        <p:nvGrpSpPr>
          <p:cNvPr id="27" name="Group 26">
            <a:extLst>
              <a:ext uri="{FF2B5EF4-FFF2-40B4-BE49-F238E27FC236}">
                <a16:creationId xmlns:a16="http://schemas.microsoft.com/office/drawing/2014/main" id="{A71E9152-71A3-2E60-A5DC-D727E7865DF2}"/>
              </a:ext>
            </a:extLst>
          </p:cNvPr>
          <p:cNvGrpSpPr/>
          <p:nvPr/>
        </p:nvGrpSpPr>
        <p:grpSpPr>
          <a:xfrm>
            <a:off x="-913684" y="2969260"/>
            <a:ext cx="919480" cy="919480"/>
            <a:chOff x="-913684" y="2969260"/>
            <a:chExt cx="919480" cy="919480"/>
          </a:xfrm>
        </p:grpSpPr>
        <p:sp>
          <p:nvSpPr>
            <p:cNvPr id="28" name="Oval 27">
              <a:extLst>
                <a:ext uri="{FF2B5EF4-FFF2-40B4-BE49-F238E27FC236}">
                  <a16:creationId xmlns:a16="http://schemas.microsoft.com/office/drawing/2014/main" id="{CEE386E5-63BA-A241-DBA0-9AB71A4641F7}"/>
                </a:ext>
              </a:extLst>
            </p:cNvPr>
            <p:cNvSpPr/>
            <p:nvPr/>
          </p:nvSpPr>
          <p:spPr>
            <a:xfrm>
              <a:off x="-913684"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1" name="Graphic 30" descr="Lightbulb and gear with solid fill">
              <a:extLst>
                <a:ext uri="{FF2B5EF4-FFF2-40B4-BE49-F238E27FC236}">
                  <a16:creationId xmlns:a16="http://schemas.microsoft.com/office/drawing/2014/main" id="{D196E52B-CEEA-F9E8-BE31-0B67582A44E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1049" y="3140750"/>
              <a:ext cx="685800" cy="685800"/>
            </a:xfrm>
            <a:prstGeom prst="rect">
              <a:avLst/>
            </a:prstGeom>
          </p:spPr>
        </p:pic>
      </p:grpSp>
      <p:grpSp>
        <p:nvGrpSpPr>
          <p:cNvPr id="32" name="Group 31">
            <a:extLst>
              <a:ext uri="{FF2B5EF4-FFF2-40B4-BE49-F238E27FC236}">
                <a16:creationId xmlns:a16="http://schemas.microsoft.com/office/drawing/2014/main" id="{21680623-7BE0-7BD4-74E7-0694DD89C893}"/>
              </a:ext>
            </a:extLst>
          </p:cNvPr>
          <p:cNvGrpSpPr/>
          <p:nvPr/>
        </p:nvGrpSpPr>
        <p:grpSpPr>
          <a:xfrm>
            <a:off x="12238848" y="1493759"/>
            <a:ext cx="919480" cy="919480"/>
            <a:chOff x="12231682" y="1493759"/>
            <a:chExt cx="919480" cy="919480"/>
          </a:xfrm>
        </p:grpSpPr>
        <p:sp>
          <p:nvSpPr>
            <p:cNvPr id="33" name="Oval 32">
              <a:extLst>
                <a:ext uri="{FF2B5EF4-FFF2-40B4-BE49-F238E27FC236}">
                  <a16:creationId xmlns:a16="http://schemas.microsoft.com/office/drawing/2014/main" id="{966324BE-3232-31AF-F078-B12FB25F076F}"/>
                </a:ext>
              </a:extLst>
            </p:cNvPr>
            <p:cNvSpPr/>
            <p:nvPr/>
          </p:nvSpPr>
          <p:spPr>
            <a:xfrm>
              <a:off x="12231682" y="1493759"/>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4" name="Graphic 33" descr="Presentation with pie chart with solid fill">
              <a:extLst>
                <a:ext uri="{FF2B5EF4-FFF2-40B4-BE49-F238E27FC236}">
                  <a16:creationId xmlns:a16="http://schemas.microsoft.com/office/drawing/2014/main" id="{AEA8DC0E-1D97-E3B6-A155-2D895C24FB4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44731" y="1662550"/>
              <a:ext cx="685800" cy="685800"/>
            </a:xfrm>
            <a:prstGeom prst="rect">
              <a:avLst/>
            </a:prstGeom>
          </p:spPr>
        </p:pic>
      </p:grpSp>
      <p:grpSp>
        <p:nvGrpSpPr>
          <p:cNvPr id="35" name="Group 34">
            <a:extLst>
              <a:ext uri="{FF2B5EF4-FFF2-40B4-BE49-F238E27FC236}">
                <a16:creationId xmlns:a16="http://schemas.microsoft.com/office/drawing/2014/main" id="{04265148-4898-E420-7BBA-8CC90A0180EA}"/>
              </a:ext>
            </a:extLst>
          </p:cNvPr>
          <p:cNvGrpSpPr/>
          <p:nvPr/>
        </p:nvGrpSpPr>
        <p:grpSpPr>
          <a:xfrm>
            <a:off x="10297348" y="2969260"/>
            <a:ext cx="919480" cy="919480"/>
            <a:chOff x="12278343" y="2969260"/>
            <a:chExt cx="919480" cy="919480"/>
          </a:xfrm>
        </p:grpSpPr>
        <p:sp>
          <p:nvSpPr>
            <p:cNvPr id="36" name="Oval 35">
              <a:extLst>
                <a:ext uri="{FF2B5EF4-FFF2-40B4-BE49-F238E27FC236}">
                  <a16:creationId xmlns:a16="http://schemas.microsoft.com/office/drawing/2014/main" id="{2E0E9679-8AF8-B3A2-A2A0-FD6F463A77D5}"/>
                </a:ext>
              </a:extLst>
            </p:cNvPr>
            <p:cNvSpPr/>
            <p:nvPr/>
          </p:nvSpPr>
          <p:spPr>
            <a:xfrm>
              <a:off x="12278343" y="296926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7" name="Graphic 36" descr="Database with solid fill">
              <a:extLst>
                <a:ext uri="{FF2B5EF4-FFF2-40B4-BE49-F238E27FC236}">
                  <a16:creationId xmlns:a16="http://schemas.microsoft.com/office/drawing/2014/main" id="{723A9DAE-361C-DF09-1EF8-C422F9522DD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395183" y="3128420"/>
              <a:ext cx="685800" cy="685800"/>
            </a:xfrm>
            <a:prstGeom prst="rect">
              <a:avLst/>
            </a:prstGeom>
          </p:spPr>
        </p:pic>
      </p:grpSp>
      <p:sp>
        <p:nvSpPr>
          <p:cNvPr id="38" name="Freeform: Shape 37">
            <a:hlinkClick r:id="rId11" action="ppaction://hlinksldjump"/>
            <a:extLst>
              <a:ext uri="{FF2B5EF4-FFF2-40B4-BE49-F238E27FC236}">
                <a16:creationId xmlns:a16="http://schemas.microsoft.com/office/drawing/2014/main" id="{5B9B4614-3565-945D-24EC-EA3E9BCC802A}"/>
              </a:ext>
            </a:extLst>
          </p:cNvPr>
          <p:cNvSpPr/>
          <p:nvPr/>
        </p:nvSpPr>
        <p:spPr>
          <a:xfrm rot="10800000">
            <a:off x="1" y="-11129912"/>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39" name="Graphic 38" descr="Home with solid fill">
            <a:hlinkClick r:id="rId12" action="ppaction://hlinksldjump"/>
            <a:extLst>
              <a:ext uri="{FF2B5EF4-FFF2-40B4-BE49-F238E27FC236}">
                <a16:creationId xmlns:a16="http://schemas.microsoft.com/office/drawing/2014/main" id="{CDE04581-8305-EE8F-0178-D5F2492F12A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5019" y="506320"/>
            <a:ext cx="685800" cy="685800"/>
          </a:xfrm>
          <a:prstGeom prst="rect">
            <a:avLst/>
          </a:prstGeom>
        </p:spPr>
      </p:pic>
      <p:pic>
        <p:nvPicPr>
          <p:cNvPr id="41" name="Graphic 40" descr="Lightbulb and gear with solid fill">
            <a:hlinkClick r:id="rId15" action="ppaction://hlinksldjump"/>
            <a:extLst>
              <a:ext uri="{FF2B5EF4-FFF2-40B4-BE49-F238E27FC236}">
                <a16:creationId xmlns:a16="http://schemas.microsoft.com/office/drawing/2014/main" id="{C62DE58E-C29B-D46A-ECAD-90B443421010}"/>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5019" y="3145447"/>
            <a:ext cx="685800" cy="685800"/>
          </a:xfrm>
          <a:prstGeom prst="rect">
            <a:avLst/>
          </a:prstGeom>
        </p:spPr>
      </p:pic>
      <p:pic>
        <p:nvPicPr>
          <p:cNvPr id="42" name="Graphic 41" descr="Transfer with solid fill">
            <a:hlinkClick r:id="rId11" action="ppaction://hlinksldjump"/>
            <a:extLst>
              <a:ext uri="{FF2B5EF4-FFF2-40B4-BE49-F238E27FC236}">
                <a16:creationId xmlns:a16="http://schemas.microsoft.com/office/drawing/2014/main" id="{A1C82CA0-449A-5152-BFD7-C91851D206A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28698" y="5742530"/>
            <a:ext cx="685800" cy="685800"/>
          </a:xfrm>
          <a:prstGeom prst="rect">
            <a:avLst/>
          </a:prstGeom>
        </p:spPr>
      </p:pic>
      <p:pic>
        <p:nvPicPr>
          <p:cNvPr id="43" name="Graphic 42" descr="Presentation with pie chart with solid fill">
            <a:hlinkClick r:id="rId20" action="ppaction://hlinksldjump"/>
            <a:extLst>
              <a:ext uri="{FF2B5EF4-FFF2-40B4-BE49-F238E27FC236}">
                <a16:creationId xmlns:a16="http://schemas.microsoft.com/office/drawing/2014/main" id="{DEDC0414-D491-E957-DEC4-4211899EE970}"/>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56228" y="1669562"/>
            <a:ext cx="685800" cy="685800"/>
          </a:xfrm>
          <a:prstGeom prst="rect">
            <a:avLst/>
          </a:prstGeom>
        </p:spPr>
      </p:pic>
      <p:grpSp>
        <p:nvGrpSpPr>
          <p:cNvPr id="44" name="Group 43">
            <a:extLst>
              <a:ext uri="{FF2B5EF4-FFF2-40B4-BE49-F238E27FC236}">
                <a16:creationId xmlns:a16="http://schemas.microsoft.com/office/drawing/2014/main" id="{67E4CE15-E145-B93A-2029-53646F6B90D6}"/>
              </a:ext>
            </a:extLst>
          </p:cNvPr>
          <p:cNvGrpSpPr/>
          <p:nvPr/>
        </p:nvGrpSpPr>
        <p:grpSpPr>
          <a:xfrm>
            <a:off x="-907889" y="5523230"/>
            <a:ext cx="919480" cy="919480"/>
            <a:chOff x="-907889" y="5523230"/>
            <a:chExt cx="919480" cy="919480"/>
          </a:xfrm>
        </p:grpSpPr>
        <p:sp>
          <p:nvSpPr>
            <p:cNvPr id="45" name="Oval 44">
              <a:extLst>
                <a:ext uri="{FF2B5EF4-FFF2-40B4-BE49-F238E27FC236}">
                  <a16:creationId xmlns:a16="http://schemas.microsoft.com/office/drawing/2014/main" id="{82A1314A-C7B0-ECE4-AAE6-EA625787AAA0}"/>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46" name="Graphic 45" descr="Transfer with solid fill">
              <a:extLst>
                <a:ext uri="{FF2B5EF4-FFF2-40B4-BE49-F238E27FC236}">
                  <a16:creationId xmlns:a16="http://schemas.microsoft.com/office/drawing/2014/main" id="{0BF3E6FC-4059-39D7-4158-54C406C20BE9}"/>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06289" y="5650526"/>
              <a:ext cx="685800" cy="685800"/>
            </a:xfrm>
            <a:prstGeom prst="rect">
              <a:avLst/>
            </a:prstGeom>
          </p:spPr>
        </p:pic>
      </p:grpSp>
      <p:pic>
        <p:nvPicPr>
          <p:cNvPr id="47" name="Graphic 46" descr="Database with solid fill">
            <a:hlinkClick r:id="rId25" action="ppaction://hlinksldjump"/>
            <a:extLst>
              <a:ext uri="{FF2B5EF4-FFF2-40B4-BE49-F238E27FC236}">
                <a16:creationId xmlns:a16="http://schemas.microsoft.com/office/drawing/2014/main" id="{213B57E9-62FD-C516-0DF5-ACECB8A44F25}"/>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156228" y="3140750"/>
            <a:ext cx="685800" cy="685800"/>
          </a:xfrm>
          <a:prstGeom prst="rect">
            <a:avLst/>
          </a:prstGeom>
        </p:spPr>
      </p:pic>
      <p:pic>
        <p:nvPicPr>
          <p:cNvPr id="49" name="Graphic 48" descr="Bullseye with solid fill">
            <a:hlinkClick r:id="rId28" action="ppaction://hlinksldjump"/>
            <a:extLst>
              <a:ext uri="{FF2B5EF4-FFF2-40B4-BE49-F238E27FC236}">
                <a16:creationId xmlns:a16="http://schemas.microsoft.com/office/drawing/2014/main" id="{D6D67DE7-FAAA-46C1-D885-4730308BDCA6}"/>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01431" y="4487770"/>
            <a:ext cx="685800" cy="685800"/>
          </a:xfrm>
          <a:prstGeom prst="rect">
            <a:avLst/>
          </a:prstGeom>
        </p:spPr>
      </p:pic>
      <p:pic>
        <p:nvPicPr>
          <p:cNvPr id="50" name="Graphic 49" descr="Checklist with solid fill">
            <a:hlinkClick r:id="rId31" action="ppaction://hlinksldjump"/>
            <a:extLst>
              <a:ext uri="{FF2B5EF4-FFF2-40B4-BE49-F238E27FC236}">
                <a16:creationId xmlns:a16="http://schemas.microsoft.com/office/drawing/2014/main" id="{AC78B84A-D0D1-FEC9-98EF-E2563B5BBF5C}"/>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3396" y="1761080"/>
            <a:ext cx="685800" cy="685800"/>
          </a:xfrm>
          <a:prstGeom prst="rect">
            <a:avLst/>
          </a:prstGeom>
        </p:spPr>
      </p:pic>
      <p:grpSp>
        <p:nvGrpSpPr>
          <p:cNvPr id="51" name="Group 50">
            <a:extLst>
              <a:ext uri="{FF2B5EF4-FFF2-40B4-BE49-F238E27FC236}">
                <a16:creationId xmlns:a16="http://schemas.microsoft.com/office/drawing/2014/main" id="{0D887837-6DCC-3C71-07CD-CB08545E42FE}"/>
              </a:ext>
            </a:extLst>
          </p:cNvPr>
          <p:cNvGrpSpPr/>
          <p:nvPr/>
        </p:nvGrpSpPr>
        <p:grpSpPr>
          <a:xfrm>
            <a:off x="-907889" y="4296410"/>
            <a:ext cx="919480" cy="919480"/>
            <a:chOff x="-907889" y="4296410"/>
            <a:chExt cx="919480" cy="919480"/>
          </a:xfrm>
        </p:grpSpPr>
        <p:sp>
          <p:nvSpPr>
            <p:cNvPr id="53" name="Oval 52">
              <a:extLst>
                <a:ext uri="{FF2B5EF4-FFF2-40B4-BE49-F238E27FC236}">
                  <a16:creationId xmlns:a16="http://schemas.microsoft.com/office/drawing/2014/main" id="{E4A9EC45-DC9C-D3CD-9A58-7E1C462E34A1}"/>
                </a:ext>
              </a:extLst>
            </p:cNvPr>
            <p:cNvSpPr/>
            <p:nvPr/>
          </p:nvSpPr>
          <p:spPr>
            <a:xfrm>
              <a:off x="-907889" y="429641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54" name="Graphic 53" descr="Bullseye with solid fill">
              <a:extLst>
                <a:ext uri="{FF2B5EF4-FFF2-40B4-BE49-F238E27FC236}">
                  <a16:creationId xmlns:a16="http://schemas.microsoft.com/office/drawing/2014/main" id="{F8529C07-391C-53C0-06CF-88E106FC240C}"/>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87239" y="4443318"/>
              <a:ext cx="685800" cy="685800"/>
            </a:xfrm>
            <a:prstGeom prst="rect">
              <a:avLst/>
            </a:prstGeom>
          </p:spPr>
        </p:pic>
      </p:grpSp>
      <p:grpSp>
        <p:nvGrpSpPr>
          <p:cNvPr id="58" name="Group 57">
            <a:extLst>
              <a:ext uri="{FF2B5EF4-FFF2-40B4-BE49-F238E27FC236}">
                <a16:creationId xmlns:a16="http://schemas.microsoft.com/office/drawing/2014/main" id="{B163A9CF-AA38-7E2A-E8B4-96BA10C1205D}"/>
              </a:ext>
            </a:extLst>
          </p:cNvPr>
          <p:cNvGrpSpPr/>
          <p:nvPr/>
        </p:nvGrpSpPr>
        <p:grpSpPr>
          <a:xfrm>
            <a:off x="-923129" y="1614172"/>
            <a:ext cx="919480" cy="919480"/>
            <a:chOff x="-923129" y="1614172"/>
            <a:chExt cx="919480" cy="919480"/>
          </a:xfrm>
        </p:grpSpPr>
        <p:sp>
          <p:nvSpPr>
            <p:cNvPr id="61" name="Oval 60">
              <a:extLst>
                <a:ext uri="{FF2B5EF4-FFF2-40B4-BE49-F238E27FC236}">
                  <a16:creationId xmlns:a16="http://schemas.microsoft.com/office/drawing/2014/main" id="{0E2A5882-3F4C-0184-72B1-16B3B6B13DA4}"/>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2" name="Graphic 61" descr="Checklist with solid fill">
              <a:extLst>
                <a:ext uri="{FF2B5EF4-FFF2-40B4-BE49-F238E27FC236}">
                  <a16:creationId xmlns:a16="http://schemas.microsoft.com/office/drawing/2014/main" id="{97D357AE-9298-C4A6-D7A7-9104C7EFD50C}"/>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93982" y="1761080"/>
              <a:ext cx="685800" cy="685800"/>
            </a:xfrm>
            <a:prstGeom prst="rect">
              <a:avLst/>
            </a:prstGeom>
          </p:spPr>
        </p:pic>
      </p:grpSp>
      <p:pic>
        <p:nvPicPr>
          <p:cNvPr id="63" name="Graphic 62" descr="Document with solid fill">
            <a:hlinkClick r:id="rId38" action="ppaction://hlinksldjump"/>
            <a:extLst>
              <a:ext uri="{FF2B5EF4-FFF2-40B4-BE49-F238E27FC236}">
                <a16:creationId xmlns:a16="http://schemas.microsoft.com/office/drawing/2014/main" id="{6482D3CC-9756-6FEE-0A70-F8E81B42F911}"/>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156228" y="192160"/>
            <a:ext cx="685800" cy="685800"/>
          </a:xfrm>
          <a:prstGeom prst="rect">
            <a:avLst/>
          </a:prstGeom>
        </p:spPr>
      </p:pic>
      <p:grpSp>
        <p:nvGrpSpPr>
          <p:cNvPr id="64" name="Group 63">
            <a:extLst>
              <a:ext uri="{FF2B5EF4-FFF2-40B4-BE49-F238E27FC236}">
                <a16:creationId xmlns:a16="http://schemas.microsoft.com/office/drawing/2014/main" id="{01EF4813-467E-830E-A389-19C5406BF2D6}"/>
              </a:ext>
            </a:extLst>
          </p:cNvPr>
          <p:cNvGrpSpPr/>
          <p:nvPr/>
        </p:nvGrpSpPr>
        <p:grpSpPr>
          <a:xfrm>
            <a:off x="12192000" y="90188"/>
            <a:ext cx="919480" cy="919480"/>
            <a:chOff x="12255013" y="90188"/>
            <a:chExt cx="919480" cy="919480"/>
          </a:xfrm>
        </p:grpSpPr>
        <p:sp>
          <p:nvSpPr>
            <p:cNvPr id="65" name="Oval 64">
              <a:extLst>
                <a:ext uri="{FF2B5EF4-FFF2-40B4-BE49-F238E27FC236}">
                  <a16:creationId xmlns:a16="http://schemas.microsoft.com/office/drawing/2014/main" id="{606A9FD7-6ADA-63A5-4D19-1FA07C629E7B}"/>
                </a:ext>
              </a:extLst>
            </p:cNvPr>
            <p:cNvSpPr/>
            <p:nvPr/>
          </p:nvSpPr>
          <p:spPr>
            <a:xfrm>
              <a:off x="12255013" y="90188"/>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6" name="Graphic 65" descr="Document with solid fill">
              <a:extLst>
                <a:ext uri="{FF2B5EF4-FFF2-40B4-BE49-F238E27FC236}">
                  <a16:creationId xmlns:a16="http://schemas.microsoft.com/office/drawing/2014/main" id="{B397F064-8B26-9732-67E5-1DE18A358634}"/>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2348522" y="223014"/>
              <a:ext cx="685800" cy="685800"/>
            </a:xfrm>
            <a:prstGeom prst="rect">
              <a:avLst/>
            </a:prstGeom>
          </p:spPr>
        </p:pic>
      </p:grpSp>
      <p:pic>
        <p:nvPicPr>
          <p:cNvPr id="67" name="Graphic 66" descr="Chat with solid fill">
            <a:hlinkClick r:id="rId43" action="ppaction://hlinksldjump"/>
            <a:extLst>
              <a:ext uri="{FF2B5EF4-FFF2-40B4-BE49-F238E27FC236}">
                <a16:creationId xmlns:a16="http://schemas.microsoft.com/office/drawing/2014/main" id="{B92230BD-34CF-6784-9E5F-4C05E46D911E}"/>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1132804" y="5701968"/>
            <a:ext cx="685800" cy="685800"/>
          </a:xfrm>
          <a:prstGeom prst="rect">
            <a:avLst/>
          </a:prstGeom>
        </p:spPr>
      </p:pic>
      <p:grpSp>
        <p:nvGrpSpPr>
          <p:cNvPr id="68" name="Group 67">
            <a:extLst>
              <a:ext uri="{FF2B5EF4-FFF2-40B4-BE49-F238E27FC236}">
                <a16:creationId xmlns:a16="http://schemas.microsoft.com/office/drawing/2014/main" id="{B43A8F5B-8A94-006F-683C-64945E155B68}"/>
              </a:ext>
            </a:extLst>
          </p:cNvPr>
          <p:cNvGrpSpPr/>
          <p:nvPr/>
        </p:nvGrpSpPr>
        <p:grpSpPr>
          <a:xfrm>
            <a:off x="11247518" y="4602070"/>
            <a:ext cx="472241" cy="746809"/>
            <a:chOff x="11247518" y="4602070"/>
            <a:chExt cx="472241" cy="746809"/>
          </a:xfrm>
        </p:grpSpPr>
        <p:pic>
          <p:nvPicPr>
            <p:cNvPr id="69" name="Graphic 68" descr="Document with solid fill">
              <a:hlinkClick r:id="rId46" action="ppaction://hlinksldjump"/>
              <a:extLst>
                <a:ext uri="{FF2B5EF4-FFF2-40B4-BE49-F238E27FC236}">
                  <a16:creationId xmlns:a16="http://schemas.microsoft.com/office/drawing/2014/main" id="{57F538F6-ABEC-9447-355B-ECE996BB745D}"/>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262559" y="4602070"/>
              <a:ext cx="457200" cy="457200"/>
            </a:xfrm>
            <a:prstGeom prst="rect">
              <a:avLst/>
            </a:prstGeom>
          </p:spPr>
        </p:pic>
        <p:pic>
          <p:nvPicPr>
            <p:cNvPr id="70" name="Graphic 69" descr="Handshake with solid fill">
              <a:extLst>
                <a:ext uri="{FF2B5EF4-FFF2-40B4-BE49-F238E27FC236}">
                  <a16:creationId xmlns:a16="http://schemas.microsoft.com/office/drawing/2014/main" id="{70B3E0E6-D39F-EF1B-4026-2A18870F947B}"/>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11247518" y="4891679"/>
              <a:ext cx="457200" cy="457200"/>
            </a:xfrm>
            <a:prstGeom prst="rect">
              <a:avLst/>
            </a:prstGeom>
          </p:spPr>
        </p:pic>
      </p:grpSp>
      <p:grpSp>
        <p:nvGrpSpPr>
          <p:cNvPr id="71" name="Group 70">
            <a:extLst>
              <a:ext uri="{FF2B5EF4-FFF2-40B4-BE49-F238E27FC236}">
                <a16:creationId xmlns:a16="http://schemas.microsoft.com/office/drawing/2014/main" id="{40CF2673-FD8D-0A33-5441-BA3260ADB12A}"/>
              </a:ext>
            </a:extLst>
          </p:cNvPr>
          <p:cNvGrpSpPr/>
          <p:nvPr/>
        </p:nvGrpSpPr>
        <p:grpSpPr>
          <a:xfrm>
            <a:off x="12192000" y="4444761"/>
            <a:ext cx="919480" cy="919480"/>
            <a:chOff x="12192000" y="4444761"/>
            <a:chExt cx="919480" cy="919480"/>
          </a:xfrm>
        </p:grpSpPr>
        <p:sp>
          <p:nvSpPr>
            <p:cNvPr id="72" name="Oval 71">
              <a:extLst>
                <a:ext uri="{FF2B5EF4-FFF2-40B4-BE49-F238E27FC236}">
                  <a16:creationId xmlns:a16="http://schemas.microsoft.com/office/drawing/2014/main" id="{5B67D0FC-DDB3-CE67-A0D3-D913BF28888B}"/>
                </a:ext>
              </a:extLst>
            </p:cNvPr>
            <p:cNvSpPr/>
            <p:nvPr/>
          </p:nvSpPr>
          <p:spPr>
            <a:xfrm>
              <a:off x="12192000" y="4444761"/>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73" name="Group 72">
              <a:extLst>
                <a:ext uri="{FF2B5EF4-FFF2-40B4-BE49-F238E27FC236}">
                  <a16:creationId xmlns:a16="http://schemas.microsoft.com/office/drawing/2014/main" id="{9911D851-C658-01F0-950B-480F112D1221}"/>
                </a:ext>
              </a:extLst>
            </p:cNvPr>
            <p:cNvGrpSpPr/>
            <p:nvPr/>
          </p:nvGrpSpPr>
          <p:grpSpPr>
            <a:xfrm>
              <a:off x="12443990" y="4617432"/>
              <a:ext cx="472241" cy="746809"/>
              <a:chOff x="11247518" y="4602070"/>
              <a:chExt cx="472241" cy="746809"/>
            </a:xfrm>
          </p:grpSpPr>
          <p:pic>
            <p:nvPicPr>
              <p:cNvPr id="74" name="Graphic 73" descr="Document with solid fill">
                <a:hlinkClick r:id="rId46" action="ppaction://hlinksldjump"/>
                <a:extLst>
                  <a:ext uri="{FF2B5EF4-FFF2-40B4-BE49-F238E27FC236}">
                    <a16:creationId xmlns:a16="http://schemas.microsoft.com/office/drawing/2014/main" id="{0C729F3E-5467-3548-368B-B03947E56645}"/>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1262559" y="4602070"/>
                <a:ext cx="457200" cy="457200"/>
              </a:xfrm>
              <a:prstGeom prst="rect">
                <a:avLst/>
              </a:prstGeom>
            </p:spPr>
          </p:pic>
          <p:pic>
            <p:nvPicPr>
              <p:cNvPr id="75" name="Graphic 74" descr="Handshake with solid fill">
                <a:extLst>
                  <a:ext uri="{FF2B5EF4-FFF2-40B4-BE49-F238E27FC236}">
                    <a16:creationId xmlns:a16="http://schemas.microsoft.com/office/drawing/2014/main" id="{D71606A6-5CD3-F0D3-9978-E1E1E5951435}"/>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11247518" y="4891679"/>
                <a:ext cx="457200" cy="457200"/>
              </a:xfrm>
              <a:prstGeom prst="rect">
                <a:avLst/>
              </a:prstGeom>
            </p:spPr>
          </p:pic>
        </p:grpSp>
      </p:grpSp>
      <p:grpSp>
        <p:nvGrpSpPr>
          <p:cNvPr id="76" name="Group 75">
            <a:extLst>
              <a:ext uri="{FF2B5EF4-FFF2-40B4-BE49-F238E27FC236}">
                <a16:creationId xmlns:a16="http://schemas.microsoft.com/office/drawing/2014/main" id="{47A3E078-5528-AB9F-8D31-54EB3A16EC11}"/>
              </a:ext>
            </a:extLst>
          </p:cNvPr>
          <p:cNvGrpSpPr/>
          <p:nvPr/>
        </p:nvGrpSpPr>
        <p:grpSpPr>
          <a:xfrm>
            <a:off x="12194321" y="5546026"/>
            <a:ext cx="919480" cy="919480"/>
            <a:chOff x="12194321" y="5546026"/>
            <a:chExt cx="919480" cy="919480"/>
          </a:xfrm>
        </p:grpSpPr>
        <p:sp>
          <p:nvSpPr>
            <p:cNvPr id="77" name="Oval 76">
              <a:extLst>
                <a:ext uri="{FF2B5EF4-FFF2-40B4-BE49-F238E27FC236}">
                  <a16:creationId xmlns:a16="http://schemas.microsoft.com/office/drawing/2014/main" id="{8BCA25B6-7B50-4B00-33C0-FED64874DD50}"/>
                </a:ext>
              </a:extLst>
            </p:cNvPr>
            <p:cNvSpPr/>
            <p:nvPr/>
          </p:nvSpPr>
          <p:spPr>
            <a:xfrm>
              <a:off x="12194321" y="5546026"/>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78" name="Graphic 77" descr="Chat with solid fill">
              <a:hlinkClick r:id="rId43" action="ppaction://hlinksldjump"/>
              <a:extLst>
                <a:ext uri="{FF2B5EF4-FFF2-40B4-BE49-F238E27FC236}">
                  <a16:creationId xmlns:a16="http://schemas.microsoft.com/office/drawing/2014/main" id="{CE91F4B7-1341-5031-6C4C-40831EFC6B8E}"/>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12309028" y="5683586"/>
              <a:ext cx="685800" cy="685800"/>
            </a:xfrm>
            <a:prstGeom prst="rect">
              <a:avLst/>
            </a:prstGeom>
          </p:spPr>
        </p:pic>
      </p:grpSp>
      <p:sp>
        <p:nvSpPr>
          <p:cNvPr id="3" name="TextBox 2">
            <a:extLst>
              <a:ext uri="{FF2B5EF4-FFF2-40B4-BE49-F238E27FC236}">
                <a16:creationId xmlns:a16="http://schemas.microsoft.com/office/drawing/2014/main" id="{FC496273-F187-E08C-C22C-3E4195F6CF12}"/>
              </a:ext>
            </a:extLst>
          </p:cNvPr>
          <p:cNvSpPr txBox="1"/>
          <p:nvPr/>
        </p:nvSpPr>
        <p:spPr>
          <a:xfrm>
            <a:off x="9674224" y="3244334"/>
            <a:ext cx="705642" cy="369332"/>
          </a:xfrm>
          <a:prstGeom prst="rect">
            <a:avLst/>
          </a:prstGeom>
          <a:noFill/>
        </p:spPr>
        <p:txBody>
          <a:bodyPr wrap="none" rtlCol="1">
            <a:spAutoFit/>
          </a:bodyPr>
          <a:lstStyle/>
          <a:p>
            <a:r>
              <a:rPr lang="en-US" b="1" dirty="0">
                <a:solidFill>
                  <a:schemeClr val="bg1"/>
                </a:solidFill>
              </a:rPr>
              <a:t>Cons.</a:t>
            </a:r>
            <a:endParaRPr lang="ar-SA" b="1" dirty="0">
              <a:solidFill>
                <a:schemeClr val="bg1"/>
              </a:solidFill>
            </a:endParaRPr>
          </a:p>
        </p:txBody>
      </p:sp>
      <p:sp>
        <p:nvSpPr>
          <p:cNvPr id="2" name="TextBox 1">
            <a:extLst>
              <a:ext uri="{FF2B5EF4-FFF2-40B4-BE49-F238E27FC236}">
                <a16:creationId xmlns:a16="http://schemas.microsoft.com/office/drawing/2014/main" id="{CC45CB88-D270-6902-F280-0E2F6B8E2142}"/>
              </a:ext>
            </a:extLst>
          </p:cNvPr>
          <p:cNvSpPr txBox="1"/>
          <p:nvPr/>
        </p:nvSpPr>
        <p:spPr>
          <a:xfrm>
            <a:off x="1920584" y="755457"/>
            <a:ext cx="7815094" cy="5632311"/>
          </a:xfrm>
          <a:prstGeom prst="rect">
            <a:avLst/>
          </a:prstGeom>
          <a:noFill/>
        </p:spPr>
        <p:txBody>
          <a:bodyPr wrap="square" rtlCol="1">
            <a:spAutoFit/>
          </a:bodyPr>
          <a:lstStyle/>
          <a:p>
            <a:r>
              <a:rPr lang="en-US" sz="2000" b="1" dirty="0">
                <a:solidFill>
                  <a:schemeClr val="bg1"/>
                </a:solidFill>
                <a:latin typeface="Times New Roman" panose="02020603050405020304" pitchFamily="18" charset="0"/>
              </a:rPr>
              <a:t>Cons of Faceprint Authentication:</a:t>
            </a:r>
          </a:p>
          <a:p>
            <a:endParaRPr lang="en-US" sz="2000" dirty="0">
              <a:solidFill>
                <a:schemeClr val="bg1"/>
              </a:solidFill>
              <a:latin typeface="Times New Roman" panose="02020603050405020304" pitchFamily="18" charset="0"/>
            </a:endParaRPr>
          </a:p>
          <a:p>
            <a:pPr>
              <a:buFont typeface="+mj-lt"/>
              <a:buAutoNum type="arabicPeriod"/>
            </a:pPr>
            <a:r>
              <a:rPr lang="en-US" sz="2000" dirty="0">
                <a:solidFill>
                  <a:schemeClr val="bg1"/>
                </a:solidFill>
                <a:latin typeface="Times New Roman" panose="02020603050405020304" pitchFamily="18" charset="0"/>
              </a:rPr>
              <a:t>Privacy Concerns: The use of faceprint authentication raises privacy concerns, particularly with regards to the storage and use of sensitive personal data.</a:t>
            </a:r>
          </a:p>
          <a:p>
            <a:pPr>
              <a:buFont typeface="+mj-lt"/>
              <a:buAutoNum type="arabicPeriod"/>
            </a:pPr>
            <a:r>
              <a:rPr lang="en-US" sz="2000" dirty="0">
                <a:solidFill>
                  <a:schemeClr val="bg1"/>
                </a:solidFill>
                <a:latin typeface="Times New Roman" panose="02020603050405020304" pitchFamily="18" charset="0"/>
              </a:rPr>
              <a:t>False Positives and False Negatives: Faceprint authentication is not 100% accurate and can result in false positives, where the system identifies the wrong person, or false negatives, where the system fails to identify the right person.</a:t>
            </a:r>
          </a:p>
          <a:p>
            <a:pPr>
              <a:buFont typeface="+mj-lt"/>
              <a:buAutoNum type="arabicPeriod"/>
            </a:pPr>
            <a:r>
              <a:rPr lang="en-US" sz="2000" dirty="0">
                <a:solidFill>
                  <a:schemeClr val="bg1"/>
                </a:solidFill>
                <a:latin typeface="Times New Roman" panose="02020603050405020304" pitchFamily="18" charset="0"/>
              </a:rPr>
              <a:t>Technical Challenges: Faceprint authentication is a complex technology that requires sophisticated algorithms and hardware, which can result in technical challenges and system failures.</a:t>
            </a:r>
          </a:p>
          <a:p>
            <a:pPr>
              <a:buFont typeface="+mj-lt"/>
              <a:buAutoNum type="arabicPeriod"/>
            </a:pPr>
            <a:r>
              <a:rPr lang="en-US" sz="2000" dirty="0">
                <a:solidFill>
                  <a:schemeClr val="bg1"/>
                </a:solidFill>
                <a:latin typeface="Times New Roman" panose="02020603050405020304" pitchFamily="18" charset="0"/>
              </a:rPr>
              <a:t>Bias: Faceprint authentication algorithms can be biased and result in discriminatory outcomes, particularly for people with different facial structures or skin tones.</a:t>
            </a:r>
          </a:p>
          <a:p>
            <a:pPr>
              <a:buFont typeface="+mj-lt"/>
              <a:buAutoNum type="arabicPeriod"/>
            </a:pPr>
            <a:r>
              <a:rPr lang="en-US" sz="2000" dirty="0">
                <a:solidFill>
                  <a:schemeClr val="bg1"/>
                </a:solidFill>
                <a:latin typeface="Times New Roman" panose="02020603050405020304" pitchFamily="18" charset="0"/>
              </a:rPr>
              <a:t>Cost: Implementing faceprint authentication can be expensive, both in terms of hardware and software costs, as well as the cost of training and maintaining the system.</a:t>
            </a:r>
          </a:p>
        </p:txBody>
      </p:sp>
    </p:spTree>
    <p:extLst>
      <p:ext uri="{BB962C8B-B14F-4D97-AF65-F5344CB8AC3E}">
        <p14:creationId xmlns:p14="http://schemas.microsoft.com/office/powerpoint/2010/main" val="2396346724"/>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B3A4B"/>
        </a:solid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80AB96EC-DD35-99F9-B7DA-21BC5880E97C}"/>
              </a:ext>
            </a:extLst>
          </p:cNvPr>
          <p:cNvSpPr/>
          <p:nvPr/>
        </p:nvSpPr>
        <p:spPr>
          <a:xfrm rot="10800000" flipH="1">
            <a:off x="10782832" y="-5108179"/>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grpSp>
        <p:nvGrpSpPr>
          <p:cNvPr id="17" name="Group 16">
            <a:extLst>
              <a:ext uri="{FF2B5EF4-FFF2-40B4-BE49-F238E27FC236}">
                <a16:creationId xmlns:a16="http://schemas.microsoft.com/office/drawing/2014/main" id="{63E19462-D7E9-9DB2-2EAA-688A8383D0FA}"/>
              </a:ext>
            </a:extLst>
          </p:cNvPr>
          <p:cNvGrpSpPr/>
          <p:nvPr/>
        </p:nvGrpSpPr>
        <p:grpSpPr>
          <a:xfrm>
            <a:off x="-923129" y="389480"/>
            <a:ext cx="919480" cy="919480"/>
            <a:chOff x="972853" y="389480"/>
            <a:chExt cx="919480" cy="919480"/>
          </a:xfrm>
        </p:grpSpPr>
        <p:sp>
          <p:nvSpPr>
            <p:cNvPr id="19" name="Oval 18">
              <a:extLst>
                <a:ext uri="{FF2B5EF4-FFF2-40B4-BE49-F238E27FC236}">
                  <a16:creationId xmlns:a16="http://schemas.microsoft.com/office/drawing/2014/main" id="{5FDD02EA-9B38-2F6E-98AC-038C06661F90}"/>
                </a:ext>
              </a:extLst>
            </p:cNvPr>
            <p:cNvSpPr/>
            <p:nvPr/>
          </p:nvSpPr>
          <p:spPr>
            <a:xfrm>
              <a:off x="972853" y="38948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1" name="Graphic 20" descr="Home with solid fill">
              <a:extLst>
                <a:ext uri="{FF2B5EF4-FFF2-40B4-BE49-F238E27FC236}">
                  <a16:creationId xmlns:a16="http://schemas.microsoft.com/office/drawing/2014/main" id="{ED172552-148E-BD2C-4C11-9F57E6DD7C4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9693" y="450442"/>
              <a:ext cx="685800" cy="685800"/>
            </a:xfrm>
            <a:prstGeom prst="rect">
              <a:avLst/>
            </a:prstGeom>
          </p:spPr>
        </p:pic>
      </p:grpSp>
      <p:grpSp>
        <p:nvGrpSpPr>
          <p:cNvPr id="27" name="Group 26">
            <a:extLst>
              <a:ext uri="{FF2B5EF4-FFF2-40B4-BE49-F238E27FC236}">
                <a16:creationId xmlns:a16="http://schemas.microsoft.com/office/drawing/2014/main" id="{9E687F29-7931-2AB4-CB1B-478487AF2270}"/>
              </a:ext>
            </a:extLst>
          </p:cNvPr>
          <p:cNvGrpSpPr/>
          <p:nvPr/>
        </p:nvGrpSpPr>
        <p:grpSpPr>
          <a:xfrm>
            <a:off x="-913684" y="2969260"/>
            <a:ext cx="919480" cy="919480"/>
            <a:chOff x="-913684" y="2969260"/>
            <a:chExt cx="919480" cy="919480"/>
          </a:xfrm>
        </p:grpSpPr>
        <p:sp>
          <p:nvSpPr>
            <p:cNvPr id="28" name="Oval 27">
              <a:extLst>
                <a:ext uri="{FF2B5EF4-FFF2-40B4-BE49-F238E27FC236}">
                  <a16:creationId xmlns:a16="http://schemas.microsoft.com/office/drawing/2014/main" id="{D470609F-3E36-5F55-B161-593F98F1A91C}"/>
                </a:ext>
              </a:extLst>
            </p:cNvPr>
            <p:cNvSpPr/>
            <p:nvPr/>
          </p:nvSpPr>
          <p:spPr>
            <a:xfrm>
              <a:off x="-913684"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1" name="Graphic 30" descr="Lightbulb and gear with solid fill">
              <a:extLst>
                <a:ext uri="{FF2B5EF4-FFF2-40B4-BE49-F238E27FC236}">
                  <a16:creationId xmlns:a16="http://schemas.microsoft.com/office/drawing/2014/main" id="{F4ABB6BC-4DF3-B54F-2D32-D3BB7DBC5C8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1049" y="3140750"/>
              <a:ext cx="685800" cy="685800"/>
            </a:xfrm>
            <a:prstGeom prst="rect">
              <a:avLst/>
            </a:prstGeom>
          </p:spPr>
        </p:pic>
      </p:grpSp>
      <p:grpSp>
        <p:nvGrpSpPr>
          <p:cNvPr id="32" name="Group 31">
            <a:extLst>
              <a:ext uri="{FF2B5EF4-FFF2-40B4-BE49-F238E27FC236}">
                <a16:creationId xmlns:a16="http://schemas.microsoft.com/office/drawing/2014/main" id="{63ACB513-D276-A84E-B987-77C5733772A2}"/>
              </a:ext>
            </a:extLst>
          </p:cNvPr>
          <p:cNvGrpSpPr/>
          <p:nvPr/>
        </p:nvGrpSpPr>
        <p:grpSpPr>
          <a:xfrm>
            <a:off x="12241766" y="1493759"/>
            <a:ext cx="919480" cy="919480"/>
            <a:chOff x="12231682" y="1493759"/>
            <a:chExt cx="919480" cy="919480"/>
          </a:xfrm>
        </p:grpSpPr>
        <p:sp>
          <p:nvSpPr>
            <p:cNvPr id="33" name="Oval 32">
              <a:extLst>
                <a:ext uri="{FF2B5EF4-FFF2-40B4-BE49-F238E27FC236}">
                  <a16:creationId xmlns:a16="http://schemas.microsoft.com/office/drawing/2014/main" id="{D56798F9-467A-AA5B-EF85-5608D3ED4BA1}"/>
                </a:ext>
              </a:extLst>
            </p:cNvPr>
            <p:cNvSpPr/>
            <p:nvPr/>
          </p:nvSpPr>
          <p:spPr>
            <a:xfrm>
              <a:off x="12231682" y="1493759"/>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4" name="Graphic 33" descr="Presentation with pie chart with solid fill">
              <a:extLst>
                <a:ext uri="{FF2B5EF4-FFF2-40B4-BE49-F238E27FC236}">
                  <a16:creationId xmlns:a16="http://schemas.microsoft.com/office/drawing/2014/main" id="{40EE6E63-7346-8E00-4F79-BBE33955D41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44731" y="1662550"/>
              <a:ext cx="685800" cy="685800"/>
            </a:xfrm>
            <a:prstGeom prst="rect">
              <a:avLst/>
            </a:prstGeom>
          </p:spPr>
        </p:pic>
      </p:grpSp>
      <p:grpSp>
        <p:nvGrpSpPr>
          <p:cNvPr id="35" name="Group 34">
            <a:extLst>
              <a:ext uri="{FF2B5EF4-FFF2-40B4-BE49-F238E27FC236}">
                <a16:creationId xmlns:a16="http://schemas.microsoft.com/office/drawing/2014/main" id="{01D7E051-4539-186F-FF87-63F1DC4775F0}"/>
              </a:ext>
            </a:extLst>
          </p:cNvPr>
          <p:cNvGrpSpPr/>
          <p:nvPr/>
        </p:nvGrpSpPr>
        <p:grpSpPr>
          <a:xfrm>
            <a:off x="12278343" y="2969260"/>
            <a:ext cx="919480" cy="919480"/>
            <a:chOff x="12278343" y="2969260"/>
            <a:chExt cx="919480" cy="919480"/>
          </a:xfrm>
        </p:grpSpPr>
        <p:sp>
          <p:nvSpPr>
            <p:cNvPr id="36" name="Oval 35">
              <a:extLst>
                <a:ext uri="{FF2B5EF4-FFF2-40B4-BE49-F238E27FC236}">
                  <a16:creationId xmlns:a16="http://schemas.microsoft.com/office/drawing/2014/main" id="{9716E8F3-66EA-2B21-6CAB-DB0223FE12F0}"/>
                </a:ext>
              </a:extLst>
            </p:cNvPr>
            <p:cNvSpPr/>
            <p:nvPr/>
          </p:nvSpPr>
          <p:spPr>
            <a:xfrm>
              <a:off x="12278343" y="296926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7" name="Graphic 36" descr="Database with solid fill">
              <a:extLst>
                <a:ext uri="{FF2B5EF4-FFF2-40B4-BE49-F238E27FC236}">
                  <a16:creationId xmlns:a16="http://schemas.microsoft.com/office/drawing/2014/main" id="{C1AF2AE1-62C0-D6A0-7FAE-D0EE26D1CB1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395183" y="3128420"/>
              <a:ext cx="685800" cy="685800"/>
            </a:xfrm>
            <a:prstGeom prst="rect">
              <a:avLst/>
            </a:prstGeom>
          </p:spPr>
        </p:pic>
      </p:grpSp>
      <p:sp>
        <p:nvSpPr>
          <p:cNvPr id="38" name="Freeform: Shape 37">
            <a:hlinkClick r:id="rId11" action="ppaction://hlinksldjump"/>
            <a:extLst>
              <a:ext uri="{FF2B5EF4-FFF2-40B4-BE49-F238E27FC236}">
                <a16:creationId xmlns:a16="http://schemas.microsoft.com/office/drawing/2014/main" id="{68F51446-59E3-A88C-52F7-300226899C0B}"/>
              </a:ext>
            </a:extLst>
          </p:cNvPr>
          <p:cNvSpPr/>
          <p:nvPr/>
        </p:nvSpPr>
        <p:spPr>
          <a:xfrm rot="10800000">
            <a:off x="1" y="-11129912"/>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39" name="Graphic 38" descr="Home with solid fill">
            <a:hlinkClick r:id="rId12" action="ppaction://hlinksldjump"/>
            <a:extLst>
              <a:ext uri="{FF2B5EF4-FFF2-40B4-BE49-F238E27FC236}">
                <a16:creationId xmlns:a16="http://schemas.microsoft.com/office/drawing/2014/main" id="{FF44CA23-20B5-FEB2-582D-8A805945334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5019" y="506320"/>
            <a:ext cx="685800" cy="685800"/>
          </a:xfrm>
          <a:prstGeom prst="rect">
            <a:avLst/>
          </a:prstGeom>
        </p:spPr>
      </p:pic>
      <p:pic>
        <p:nvPicPr>
          <p:cNvPr id="41" name="Graphic 40" descr="Lightbulb and gear with solid fill">
            <a:hlinkClick r:id="rId15" action="ppaction://hlinksldjump"/>
            <a:extLst>
              <a:ext uri="{FF2B5EF4-FFF2-40B4-BE49-F238E27FC236}">
                <a16:creationId xmlns:a16="http://schemas.microsoft.com/office/drawing/2014/main" id="{B25AA057-B5B9-EFEF-43AC-8C05C5188350}"/>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5019" y="3145447"/>
            <a:ext cx="685800" cy="685800"/>
          </a:xfrm>
          <a:prstGeom prst="rect">
            <a:avLst/>
          </a:prstGeom>
        </p:spPr>
      </p:pic>
      <p:pic>
        <p:nvPicPr>
          <p:cNvPr id="42" name="Graphic 41" descr="Transfer with solid fill">
            <a:hlinkClick r:id="rId11" action="ppaction://hlinksldjump"/>
            <a:extLst>
              <a:ext uri="{FF2B5EF4-FFF2-40B4-BE49-F238E27FC236}">
                <a16:creationId xmlns:a16="http://schemas.microsoft.com/office/drawing/2014/main" id="{AD35B1DA-1AD2-11E5-36B4-228CE3BD5FB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28698" y="5742530"/>
            <a:ext cx="685800" cy="685800"/>
          </a:xfrm>
          <a:prstGeom prst="rect">
            <a:avLst/>
          </a:prstGeom>
        </p:spPr>
      </p:pic>
      <p:pic>
        <p:nvPicPr>
          <p:cNvPr id="43" name="Graphic 42" descr="Presentation with pie chart with solid fill">
            <a:hlinkClick r:id="rId20" action="ppaction://hlinksldjump"/>
            <a:extLst>
              <a:ext uri="{FF2B5EF4-FFF2-40B4-BE49-F238E27FC236}">
                <a16:creationId xmlns:a16="http://schemas.microsoft.com/office/drawing/2014/main" id="{99D53BCF-9C94-6C76-770D-7506BC9CA899}"/>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56228" y="1669562"/>
            <a:ext cx="685800" cy="685800"/>
          </a:xfrm>
          <a:prstGeom prst="rect">
            <a:avLst/>
          </a:prstGeom>
        </p:spPr>
      </p:pic>
      <p:grpSp>
        <p:nvGrpSpPr>
          <p:cNvPr id="44" name="Group 43">
            <a:extLst>
              <a:ext uri="{FF2B5EF4-FFF2-40B4-BE49-F238E27FC236}">
                <a16:creationId xmlns:a16="http://schemas.microsoft.com/office/drawing/2014/main" id="{9A308963-E12B-BDF1-041E-74A218287C18}"/>
              </a:ext>
            </a:extLst>
          </p:cNvPr>
          <p:cNvGrpSpPr/>
          <p:nvPr/>
        </p:nvGrpSpPr>
        <p:grpSpPr>
          <a:xfrm>
            <a:off x="-907889" y="5523230"/>
            <a:ext cx="919480" cy="919480"/>
            <a:chOff x="-907889" y="5523230"/>
            <a:chExt cx="919480" cy="919480"/>
          </a:xfrm>
        </p:grpSpPr>
        <p:sp>
          <p:nvSpPr>
            <p:cNvPr id="45" name="Oval 44">
              <a:extLst>
                <a:ext uri="{FF2B5EF4-FFF2-40B4-BE49-F238E27FC236}">
                  <a16:creationId xmlns:a16="http://schemas.microsoft.com/office/drawing/2014/main" id="{42D0F19C-A754-449F-2580-3FAB9A621AE6}"/>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46" name="Graphic 45" descr="Transfer with solid fill">
              <a:extLst>
                <a:ext uri="{FF2B5EF4-FFF2-40B4-BE49-F238E27FC236}">
                  <a16:creationId xmlns:a16="http://schemas.microsoft.com/office/drawing/2014/main" id="{E00B9465-81FA-C924-894E-5E87ED8B9B73}"/>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06289" y="5650526"/>
              <a:ext cx="685800" cy="685800"/>
            </a:xfrm>
            <a:prstGeom prst="rect">
              <a:avLst/>
            </a:prstGeom>
          </p:spPr>
        </p:pic>
      </p:grpSp>
      <p:pic>
        <p:nvPicPr>
          <p:cNvPr id="47" name="Graphic 46" descr="Database with solid fill">
            <a:hlinkClick r:id="rId25" action="ppaction://hlinksldjump"/>
            <a:extLst>
              <a:ext uri="{FF2B5EF4-FFF2-40B4-BE49-F238E27FC236}">
                <a16:creationId xmlns:a16="http://schemas.microsoft.com/office/drawing/2014/main" id="{C814D139-F6B6-454D-D3AF-185886DF5C4B}"/>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156228" y="3140750"/>
            <a:ext cx="685800" cy="685800"/>
          </a:xfrm>
          <a:prstGeom prst="rect">
            <a:avLst/>
          </a:prstGeom>
        </p:spPr>
      </p:pic>
      <p:pic>
        <p:nvPicPr>
          <p:cNvPr id="49" name="Graphic 48" descr="Bullseye with solid fill">
            <a:hlinkClick r:id="rId28" action="ppaction://hlinksldjump"/>
            <a:extLst>
              <a:ext uri="{FF2B5EF4-FFF2-40B4-BE49-F238E27FC236}">
                <a16:creationId xmlns:a16="http://schemas.microsoft.com/office/drawing/2014/main" id="{69D7C019-5C4E-8738-D9DC-14A6CCE53678}"/>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01431" y="4487770"/>
            <a:ext cx="685800" cy="685800"/>
          </a:xfrm>
          <a:prstGeom prst="rect">
            <a:avLst/>
          </a:prstGeom>
        </p:spPr>
      </p:pic>
      <p:pic>
        <p:nvPicPr>
          <p:cNvPr id="50" name="Graphic 49" descr="Checklist with solid fill">
            <a:hlinkClick r:id="rId31" action="ppaction://hlinksldjump"/>
            <a:extLst>
              <a:ext uri="{FF2B5EF4-FFF2-40B4-BE49-F238E27FC236}">
                <a16:creationId xmlns:a16="http://schemas.microsoft.com/office/drawing/2014/main" id="{7B6BE72B-0441-269E-33BB-E1BC7C916309}"/>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3396" y="1761080"/>
            <a:ext cx="685800" cy="685800"/>
          </a:xfrm>
          <a:prstGeom prst="rect">
            <a:avLst/>
          </a:prstGeom>
        </p:spPr>
      </p:pic>
      <p:grpSp>
        <p:nvGrpSpPr>
          <p:cNvPr id="51" name="Group 50">
            <a:extLst>
              <a:ext uri="{FF2B5EF4-FFF2-40B4-BE49-F238E27FC236}">
                <a16:creationId xmlns:a16="http://schemas.microsoft.com/office/drawing/2014/main" id="{383E2840-5FC7-9149-EB7F-33F8ACD7DAE7}"/>
              </a:ext>
            </a:extLst>
          </p:cNvPr>
          <p:cNvGrpSpPr/>
          <p:nvPr/>
        </p:nvGrpSpPr>
        <p:grpSpPr>
          <a:xfrm>
            <a:off x="-907889" y="4296410"/>
            <a:ext cx="919480" cy="919480"/>
            <a:chOff x="-907889" y="4296410"/>
            <a:chExt cx="919480" cy="919480"/>
          </a:xfrm>
        </p:grpSpPr>
        <p:sp>
          <p:nvSpPr>
            <p:cNvPr id="53" name="Oval 52">
              <a:extLst>
                <a:ext uri="{FF2B5EF4-FFF2-40B4-BE49-F238E27FC236}">
                  <a16:creationId xmlns:a16="http://schemas.microsoft.com/office/drawing/2014/main" id="{7C9CD8E1-EF35-A917-920F-58BEE90F4219}"/>
                </a:ext>
              </a:extLst>
            </p:cNvPr>
            <p:cNvSpPr/>
            <p:nvPr/>
          </p:nvSpPr>
          <p:spPr>
            <a:xfrm>
              <a:off x="-907889" y="429641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54" name="Graphic 53" descr="Bullseye with solid fill">
              <a:extLst>
                <a:ext uri="{FF2B5EF4-FFF2-40B4-BE49-F238E27FC236}">
                  <a16:creationId xmlns:a16="http://schemas.microsoft.com/office/drawing/2014/main" id="{22B1C8DE-E964-F8C4-8C8D-5A5911635947}"/>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87239" y="4443318"/>
              <a:ext cx="685800" cy="685800"/>
            </a:xfrm>
            <a:prstGeom prst="rect">
              <a:avLst/>
            </a:prstGeom>
          </p:spPr>
        </p:pic>
      </p:grpSp>
      <p:grpSp>
        <p:nvGrpSpPr>
          <p:cNvPr id="58" name="Group 57">
            <a:extLst>
              <a:ext uri="{FF2B5EF4-FFF2-40B4-BE49-F238E27FC236}">
                <a16:creationId xmlns:a16="http://schemas.microsoft.com/office/drawing/2014/main" id="{8023F2E7-5CFD-579E-4D48-E3241C7623D7}"/>
              </a:ext>
            </a:extLst>
          </p:cNvPr>
          <p:cNvGrpSpPr/>
          <p:nvPr/>
        </p:nvGrpSpPr>
        <p:grpSpPr>
          <a:xfrm>
            <a:off x="-923129" y="1614172"/>
            <a:ext cx="919480" cy="919480"/>
            <a:chOff x="-923129" y="1614172"/>
            <a:chExt cx="919480" cy="919480"/>
          </a:xfrm>
        </p:grpSpPr>
        <p:sp>
          <p:nvSpPr>
            <p:cNvPr id="61" name="Oval 60">
              <a:extLst>
                <a:ext uri="{FF2B5EF4-FFF2-40B4-BE49-F238E27FC236}">
                  <a16:creationId xmlns:a16="http://schemas.microsoft.com/office/drawing/2014/main" id="{21BDC89E-DCE5-7235-C909-B80E8139D8E0}"/>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2" name="Graphic 61" descr="Checklist with solid fill">
              <a:extLst>
                <a:ext uri="{FF2B5EF4-FFF2-40B4-BE49-F238E27FC236}">
                  <a16:creationId xmlns:a16="http://schemas.microsoft.com/office/drawing/2014/main" id="{92A11EF7-6504-3525-738A-7CF90A13A7A4}"/>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93982" y="1761080"/>
              <a:ext cx="685800" cy="685800"/>
            </a:xfrm>
            <a:prstGeom prst="rect">
              <a:avLst/>
            </a:prstGeom>
          </p:spPr>
        </p:pic>
      </p:grpSp>
      <p:pic>
        <p:nvPicPr>
          <p:cNvPr id="63" name="Graphic 62" descr="Document with solid fill">
            <a:hlinkClick r:id="rId38" action="ppaction://hlinksldjump"/>
            <a:extLst>
              <a:ext uri="{FF2B5EF4-FFF2-40B4-BE49-F238E27FC236}">
                <a16:creationId xmlns:a16="http://schemas.microsoft.com/office/drawing/2014/main" id="{AB509E03-92FC-B51F-3936-A4491E032A17}"/>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156228" y="192160"/>
            <a:ext cx="685800" cy="685800"/>
          </a:xfrm>
          <a:prstGeom prst="rect">
            <a:avLst/>
          </a:prstGeom>
        </p:spPr>
      </p:pic>
      <p:grpSp>
        <p:nvGrpSpPr>
          <p:cNvPr id="64" name="Group 63">
            <a:extLst>
              <a:ext uri="{FF2B5EF4-FFF2-40B4-BE49-F238E27FC236}">
                <a16:creationId xmlns:a16="http://schemas.microsoft.com/office/drawing/2014/main" id="{CA3BE25F-0C16-F4A8-7E51-A0055BA92484}"/>
              </a:ext>
            </a:extLst>
          </p:cNvPr>
          <p:cNvGrpSpPr/>
          <p:nvPr/>
        </p:nvGrpSpPr>
        <p:grpSpPr>
          <a:xfrm>
            <a:off x="12192000" y="90188"/>
            <a:ext cx="919480" cy="919480"/>
            <a:chOff x="12255013" y="90188"/>
            <a:chExt cx="919480" cy="919480"/>
          </a:xfrm>
        </p:grpSpPr>
        <p:sp>
          <p:nvSpPr>
            <p:cNvPr id="65" name="Oval 64">
              <a:extLst>
                <a:ext uri="{FF2B5EF4-FFF2-40B4-BE49-F238E27FC236}">
                  <a16:creationId xmlns:a16="http://schemas.microsoft.com/office/drawing/2014/main" id="{A63E25E4-F0A6-BD01-DD3A-9EC4B6EE1AD8}"/>
                </a:ext>
              </a:extLst>
            </p:cNvPr>
            <p:cNvSpPr/>
            <p:nvPr/>
          </p:nvSpPr>
          <p:spPr>
            <a:xfrm>
              <a:off x="12255013" y="90188"/>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6" name="Graphic 65" descr="Document with solid fill">
              <a:extLst>
                <a:ext uri="{FF2B5EF4-FFF2-40B4-BE49-F238E27FC236}">
                  <a16:creationId xmlns:a16="http://schemas.microsoft.com/office/drawing/2014/main" id="{1AB97344-C366-496E-4BC2-A5072202E9A3}"/>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2348522" y="223014"/>
              <a:ext cx="685800" cy="685800"/>
            </a:xfrm>
            <a:prstGeom prst="rect">
              <a:avLst/>
            </a:prstGeom>
          </p:spPr>
        </p:pic>
      </p:grpSp>
      <p:pic>
        <p:nvPicPr>
          <p:cNvPr id="67" name="Graphic 66" descr="Chat with solid fill">
            <a:hlinkClick r:id="rId43" action="ppaction://hlinksldjump"/>
            <a:extLst>
              <a:ext uri="{FF2B5EF4-FFF2-40B4-BE49-F238E27FC236}">
                <a16:creationId xmlns:a16="http://schemas.microsoft.com/office/drawing/2014/main" id="{612752C6-8D48-ADEC-8540-89A1A037338E}"/>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1132804" y="5701968"/>
            <a:ext cx="685800" cy="685800"/>
          </a:xfrm>
          <a:prstGeom prst="rect">
            <a:avLst/>
          </a:prstGeom>
        </p:spPr>
      </p:pic>
      <p:grpSp>
        <p:nvGrpSpPr>
          <p:cNvPr id="68" name="Group 67">
            <a:extLst>
              <a:ext uri="{FF2B5EF4-FFF2-40B4-BE49-F238E27FC236}">
                <a16:creationId xmlns:a16="http://schemas.microsoft.com/office/drawing/2014/main" id="{C165B571-1FD7-91B8-9746-82C99D97017F}"/>
              </a:ext>
            </a:extLst>
          </p:cNvPr>
          <p:cNvGrpSpPr/>
          <p:nvPr/>
        </p:nvGrpSpPr>
        <p:grpSpPr>
          <a:xfrm>
            <a:off x="11247518" y="4602070"/>
            <a:ext cx="472241" cy="746809"/>
            <a:chOff x="11247518" y="4602070"/>
            <a:chExt cx="472241" cy="746809"/>
          </a:xfrm>
        </p:grpSpPr>
        <p:pic>
          <p:nvPicPr>
            <p:cNvPr id="69" name="Graphic 68" descr="Document with solid fill">
              <a:hlinkClick r:id="rId46" action="ppaction://hlinksldjump"/>
              <a:extLst>
                <a:ext uri="{FF2B5EF4-FFF2-40B4-BE49-F238E27FC236}">
                  <a16:creationId xmlns:a16="http://schemas.microsoft.com/office/drawing/2014/main" id="{3894AF16-1AEC-9F22-9449-CB0E1398BFE6}"/>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11262559" y="4602070"/>
              <a:ext cx="457200" cy="457200"/>
            </a:xfrm>
            <a:prstGeom prst="rect">
              <a:avLst/>
            </a:prstGeom>
          </p:spPr>
        </p:pic>
        <p:pic>
          <p:nvPicPr>
            <p:cNvPr id="70" name="Graphic 69" descr="Handshake with solid fill">
              <a:extLst>
                <a:ext uri="{FF2B5EF4-FFF2-40B4-BE49-F238E27FC236}">
                  <a16:creationId xmlns:a16="http://schemas.microsoft.com/office/drawing/2014/main" id="{A3BED933-0BDB-D013-5097-696042F9AA13}"/>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11247518" y="4891679"/>
              <a:ext cx="457200" cy="457200"/>
            </a:xfrm>
            <a:prstGeom prst="rect">
              <a:avLst/>
            </a:prstGeom>
          </p:spPr>
        </p:pic>
      </p:grpSp>
      <p:grpSp>
        <p:nvGrpSpPr>
          <p:cNvPr id="71" name="Group 70">
            <a:extLst>
              <a:ext uri="{FF2B5EF4-FFF2-40B4-BE49-F238E27FC236}">
                <a16:creationId xmlns:a16="http://schemas.microsoft.com/office/drawing/2014/main" id="{C7217B2B-FBF9-BF4D-BB30-D394F0832005}"/>
              </a:ext>
            </a:extLst>
          </p:cNvPr>
          <p:cNvGrpSpPr/>
          <p:nvPr/>
        </p:nvGrpSpPr>
        <p:grpSpPr>
          <a:xfrm>
            <a:off x="10293414" y="4444761"/>
            <a:ext cx="919480" cy="919480"/>
            <a:chOff x="12192000" y="4444761"/>
            <a:chExt cx="919480" cy="919480"/>
          </a:xfrm>
        </p:grpSpPr>
        <p:sp>
          <p:nvSpPr>
            <p:cNvPr id="72" name="Oval 71">
              <a:extLst>
                <a:ext uri="{FF2B5EF4-FFF2-40B4-BE49-F238E27FC236}">
                  <a16:creationId xmlns:a16="http://schemas.microsoft.com/office/drawing/2014/main" id="{AE5F35BE-1A35-494E-1571-1708C1C21215}"/>
                </a:ext>
              </a:extLst>
            </p:cNvPr>
            <p:cNvSpPr/>
            <p:nvPr/>
          </p:nvSpPr>
          <p:spPr>
            <a:xfrm>
              <a:off x="12192000" y="4444761"/>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73" name="Group 72">
              <a:extLst>
                <a:ext uri="{FF2B5EF4-FFF2-40B4-BE49-F238E27FC236}">
                  <a16:creationId xmlns:a16="http://schemas.microsoft.com/office/drawing/2014/main" id="{26BE9891-A06D-B2D8-3725-C149F4FD0E86}"/>
                </a:ext>
              </a:extLst>
            </p:cNvPr>
            <p:cNvGrpSpPr/>
            <p:nvPr/>
          </p:nvGrpSpPr>
          <p:grpSpPr>
            <a:xfrm>
              <a:off x="12443990" y="4617432"/>
              <a:ext cx="472241" cy="746809"/>
              <a:chOff x="11247518" y="4602070"/>
              <a:chExt cx="472241" cy="746809"/>
            </a:xfrm>
          </p:grpSpPr>
          <p:pic>
            <p:nvPicPr>
              <p:cNvPr id="74" name="Graphic 73" descr="Document with solid fill">
                <a:hlinkClick r:id="rId46" action="ppaction://hlinksldjump"/>
                <a:extLst>
                  <a:ext uri="{FF2B5EF4-FFF2-40B4-BE49-F238E27FC236}">
                    <a16:creationId xmlns:a16="http://schemas.microsoft.com/office/drawing/2014/main" id="{005F2C66-6367-F7B0-5EEC-1A7FD009FD85}"/>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1262559" y="4602070"/>
                <a:ext cx="457200" cy="457200"/>
              </a:xfrm>
              <a:prstGeom prst="rect">
                <a:avLst/>
              </a:prstGeom>
            </p:spPr>
          </p:pic>
          <p:pic>
            <p:nvPicPr>
              <p:cNvPr id="75" name="Graphic 74" descr="Handshake with solid fill">
                <a:extLst>
                  <a:ext uri="{FF2B5EF4-FFF2-40B4-BE49-F238E27FC236}">
                    <a16:creationId xmlns:a16="http://schemas.microsoft.com/office/drawing/2014/main" id="{FBE15325-B3DA-ECD9-99A5-8E45B29E4BF5}"/>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11247518" y="4891679"/>
                <a:ext cx="457200" cy="457200"/>
              </a:xfrm>
              <a:prstGeom prst="rect">
                <a:avLst/>
              </a:prstGeom>
            </p:spPr>
          </p:pic>
        </p:grpSp>
      </p:grpSp>
      <p:grpSp>
        <p:nvGrpSpPr>
          <p:cNvPr id="76" name="Group 75">
            <a:extLst>
              <a:ext uri="{FF2B5EF4-FFF2-40B4-BE49-F238E27FC236}">
                <a16:creationId xmlns:a16="http://schemas.microsoft.com/office/drawing/2014/main" id="{9A3F094D-7021-F0C3-2B76-5E75DCB2032D}"/>
              </a:ext>
            </a:extLst>
          </p:cNvPr>
          <p:cNvGrpSpPr/>
          <p:nvPr/>
        </p:nvGrpSpPr>
        <p:grpSpPr>
          <a:xfrm>
            <a:off x="12194321" y="5546026"/>
            <a:ext cx="919480" cy="919480"/>
            <a:chOff x="12194321" y="5546026"/>
            <a:chExt cx="919480" cy="919480"/>
          </a:xfrm>
        </p:grpSpPr>
        <p:sp>
          <p:nvSpPr>
            <p:cNvPr id="77" name="Oval 76">
              <a:extLst>
                <a:ext uri="{FF2B5EF4-FFF2-40B4-BE49-F238E27FC236}">
                  <a16:creationId xmlns:a16="http://schemas.microsoft.com/office/drawing/2014/main" id="{DD204DA5-ECDB-9FD5-FFFC-7A758E1FF942}"/>
                </a:ext>
              </a:extLst>
            </p:cNvPr>
            <p:cNvSpPr/>
            <p:nvPr/>
          </p:nvSpPr>
          <p:spPr>
            <a:xfrm>
              <a:off x="12194321" y="5546026"/>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78" name="Graphic 77" descr="Chat with solid fill">
              <a:hlinkClick r:id="rId43" action="ppaction://hlinksldjump"/>
              <a:extLst>
                <a:ext uri="{FF2B5EF4-FFF2-40B4-BE49-F238E27FC236}">
                  <a16:creationId xmlns:a16="http://schemas.microsoft.com/office/drawing/2014/main" id="{E65B0FD3-D4EB-4060-5F65-80E392DEEEED}"/>
                </a:ext>
              </a:extLst>
            </p:cNvPr>
            <p:cNvPicPr>
              <a:picLocks noChangeAspect="1"/>
            </p:cNvPicPr>
            <p:nvPr/>
          </p:nvPicPr>
          <p:blipFill>
            <a:blip r:embed="rId52">
              <a:extLst>
                <a:ext uri="{28A0092B-C50C-407E-A947-70E740481C1C}">
                  <a14:useLocalDpi xmlns:a14="http://schemas.microsoft.com/office/drawing/2010/main" val="0"/>
                </a:ext>
                <a:ext uri="{96DAC541-7B7A-43D3-8B79-37D633B846F1}">
                  <asvg:svgBlip xmlns:asvg="http://schemas.microsoft.com/office/drawing/2016/SVG/main" r:embed="rId53"/>
                </a:ext>
              </a:extLst>
            </a:blip>
            <a:stretch>
              <a:fillRect/>
            </a:stretch>
          </p:blipFill>
          <p:spPr>
            <a:xfrm>
              <a:off x="12309028" y="5683586"/>
              <a:ext cx="685800" cy="685800"/>
            </a:xfrm>
            <a:prstGeom prst="rect">
              <a:avLst/>
            </a:prstGeom>
          </p:spPr>
        </p:pic>
      </p:grpSp>
      <p:sp>
        <p:nvSpPr>
          <p:cNvPr id="2" name="TextBox 1">
            <a:extLst>
              <a:ext uri="{FF2B5EF4-FFF2-40B4-BE49-F238E27FC236}">
                <a16:creationId xmlns:a16="http://schemas.microsoft.com/office/drawing/2014/main" id="{C81B6C48-444B-6FAE-24FC-BFCA607F6A4F}"/>
              </a:ext>
            </a:extLst>
          </p:cNvPr>
          <p:cNvSpPr txBox="1"/>
          <p:nvPr/>
        </p:nvSpPr>
        <p:spPr>
          <a:xfrm>
            <a:off x="3342502" y="3180854"/>
            <a:ext cx="5790816" cy="707886"/>
          </a:xfrm>
          <a:prstGeom prst="rect">
            <a:avLst/>
          </a:prstGeom>
          <a:noFill/>
        </p:spPr>
        <p:txBody>
          <a:bodyPr wrap="none" rtlCol="1">
            <a:spAutoFit/>
          </a:bodyPr>
          <a:lstStyle/>
          <a:p>
            <a:r>
              <a:rPr lang="en-US" sz="4000" b="1" dirty="0">
                <a:ln w="22225">
                  <a:solidFill>
                    <a:schemeClr val="bg1">
                      <a:lumMod val="95000"/>
                    </a:schemeClr>
                  </a:solidFill>
                  <a:prstDash val="solid"/>
                </a:ln>
                <a:solidFill>
                  <a:schemeClr val="bg1"/>
                </a:solidFill>
                <a:effectLst>
                  <a:reflection blurRad="203200" stA="45000" endPos="48000" dist="101600" dir="5400000" sy="-100000" algn="bl" rotWithShape="0"/>
                </a:effectLst>
              </a:rPr>
              <a:t>How to Solve these Cons.?</a:t>
            </a:r>
            <a:endParaRPr lang="ar-SA" sz="4000" b="1" dirty="0">
              <a:ln w="22225">
                <a:solidFill>
                  <a:schemeClr val="bg1">
                    <a:lumMod val="95000"/>
                  </a:schemeClr>
                </a:solidFill>
                <a:prstDash val="solid"/>
              </a:ln>
              <a:solidFill>
                <a:schemeClr val="bg1"/>
              </a:solidFill>
              <a:effectLst>
                <a:reflection blurRad="203200" stA="45000" endPos="48000" dist="101600" dir="5400000" sy="-100000" algn="bl" rotWithShape="0"/>
              </a:effectLst>
            </a:endParaRPr>
          </a:p>
        </p:txBody>
      </p:sp>
    </p:spTree>
    <p:extLst>
      <p:ext uri="{BB962C8B-B14F-4D97-AF65-F5344CB8AC3E}">
        <p14:creationId xmlns:p14="http://schemas.microsoft.com/office/powerpoint/2010/main" val="359891360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B3A4B"/>
        </a:solid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80AB96EC-DD35-99F9-B7DA-21BC5880E97C}"/>
              </a:ext>
            </a:extLst>
          </p:cNvPr>
          <p:cNvSpPr/>
          <p:nvPr/>
        </p:nvSpPr>
        <p:spPr>
          <a:xfrm rot="10800000" flipH="1">
            <a:off x="10782832" y="-5108179"/>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grpSp>
        <p:nvGrpSpPr>
          <p:cNvPr id="17" name="Group 16">
            <a:extLst>
              <a:ext uri="{FF2B5EF4-FFF2-40B4-BE49-F238E27FC236}">
                <a16:creationId xmlns:a16="http://schemas.microsoft.com/office/drawing/2014/main" id="{63E19462-D7E9-9DB2-2EAA-688A8383D0FA}"/>
              </a:ext>
            </a:extLst>
          </p:cNvPr>
          <p:cNvGrpSpPr/>
          <p:nvPr/>
        </p:nvGrpSpPr>
        <p:grpSpPr>
          <a:xfrm>
            <a:off x="-923129" y="389480"/>
            <a:ext cx="919480" cy="919480"/>
            <a:chOff x="972853" y="389480"/>
            <a:chExt cx="919480" cy="919480"/>
          </a:xfrm>
        </p:grpSpPr>
        <p:sp>
          <p:nvSpPr>
            <p:cNvPr id="19" name="Oval 18">
              <a:extLst>
                <a:ext uri="{FF2B5EF4-FFF2-40B4-BE49-F238E27FC236}">
                  <a16:creationId xmlns:a16="http://schemas.microsoft.com/office/drawing/2014/main" id="{5FDD02EA-9B38-2F6E-98AC-038C06661F90}"/>
                </a:ext>
              </a:extLst>
            </p:cNvPr>
            <p:cNvSpPr/>
            <p:nvPr/>
          </p:nvSpPr>
          <p:spPr>
            <a:xfrm>
              <a:off x="972853" y="38948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1" name="Graphic 20" descr="Home with solid fill">
              <a:extLst>
                <a:ext uri="{FF2B5EF4-FFF2-40B4-BE49-F238E27FC236}">
                  <a16:creationId xmlns:a16="http://schemas.microsoft.com/office/drawing/2014/main" id="{ED172552-148E-BD2C-4C11-9F57E6DD7C4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9693" y="450442"/>
              <a:ext cx="685800" cy="685800"/>
            </a:xfrm>
            <a:prstGeom prst="rect">
              <a:avLst/>
            </a:prstGeom>
          </p:spPr>
        </p:pic>
      </p:grpSp>
      <p:grpSp>
        <p:nvGrpSpPr>
          <p:cNvPr id="27" name="Group 26">
            <a:extLst>
              <a:ext uri="{FF2B5EF4-FFF2-40B4-BE49-F238E27FC236}">
                <a16:creationId xmlns:a16="http://schemas.microsoft.com/office/drawing/2014/main" id="{9E687F29-7931-2AB4-CB1B-478487AF2270}"/>
              </a:ext>
            </a:extLst>
          </p:cNvPr>
          <p:cNvGrpSpPr/>
          <p:nvPr/>
        </p:nvGrpSpPr>
        <p:grpSpPr>
          <a:xfrm>
            <a:off x="-913684" y="2969260"/>
            <a:ext cx="919480" cy="919480"/>
            <a:chOff x="-913684" y="2969260"/>
            <a:chExt cx="919480" cy="919480"/>
          </a:xfrm>
        </p:grpSpPr>
        <p:sp>
          <p:nvSpPr>
            <p:cNvPr id="28" name="Oval 27">
              <a:extLst>
                <a:ext uri="{FF2B5EF4-FFF2-40B4-BE49-F238E27FC236}">
                  <a16:creationId xmlns:a16="http://schemas.microsoft.com/office/drawing/2014/main" id="{D470609F-3E36-5F55-B161-593F98F1A91C}"/>
                </a:ext>
              </a:extLst>
            </p:cNvPr>
            <p:cNvSpPr/>
            <p:nvPr/>
          </p:nvSpPr>
          <p:spPr>
            <a:xfrm>
              <a:off x="-913684"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1" name="Graphic 30" descr="Lightbulb and gear with solid fill">
              <a:extLst>
                <a:ext uri="{FF2B5EF4-FFF2-40B4-BE49-F238E27FC236}">
                  <a16:creationId xmlns:a16="http://schemas.microsoft.com/office/drawing/2014/main" id="{F4ABB6BC-4DF3-B54F-2D32-D3BB7DBC5C8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1049" y="3140750"/>
              <a:ext cx="685800" cy="685800"/>
            </a:xfrm>
            <a:prstGeom prst="rect">
              <a:avLst/>
            </a:prstGeom>
          </p:spPr>
        </p:pic>
      </p:grpSp>
      <p:grpSp>
        <p:nvGrpSpPr>
          <p:cNvPr id="32" name="Group 31">
            <a:extLst>
              <a:ext uri="{FF2B5EF4-FFF2-40B4-BE49-F238E27FC236}">
                <a16:creationId xmlns:a16="http://schemas.microsoft.com/office/drawing/2014/main" id="{63ACB513-D276-A84E-B987-77C5733772A2}"/>
              </a:ext>
            </a:extLst>
          </p:cNvPr>
          <p:cNvGrpSpPr/>
          <p:nvPr/>
        </p:nvGrpSpPr>
        <p:grpSpPr>
          <a:xfrm>
            <a:off x="12241766" y="1493759"/>
            <a:ext cx="919480" cy="919480"/>
            <a:chOff x="12231682" y="1493759"/>
            <a:chExt cx="919480" cy="919480"/>
          </a:xfrm>
        </p:grpSpPr>
        <p:sp>
          <p:nvSpPr>
            <p:cNvPr id="33" name="Oval 32">
              <a:extLst>
                <a:ext uri="{FF2B5EF4-FFF2-40B4-BE49-F238E27FC236}">
                  <a16:creationId xmlns:a16="http://schemas.microsoft.com/office/drawing/2014/main" id="{D56798F9-467A-AA5B-EF85-5608D3ED4BA1}"/>
                </a:ext>
              </a:extLst>
            </p:cNvPr>
            <p:cNvSpPr/>
            <p:nvPr/>
          </p:nvSpPr>
          <p:spPr>
            <a:xfrm>
              <a:off x="12231682" y="1493759"/>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4" name="Graphic 33" descr="Presentation with pie chart with solid fill">
              <a:extLst>
                <a:ext uri="{FF2B5EF4-FFF2-40B4-BE49-F238E27FC236}">
                  <a16:creationId xmlns:a16="http://schemas.microsoft.com/office/drawing/2014/main" id="{40EE6E63-7346-8E00-4F79-BBE33955D41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44731" y="1662550"/>
              <a:ext cx="685800" cy="685800"/>
            </a:xfrm>
            <a:prstGeom prst="rect">
              <a:avLst/>
            </a:prstGeom>
          </p:spPr>
        </p:pic>
      </p:grpSp>
      <p:grpSp>
        <p:nvGrpSpPr>
          <p:cNvPr id="35" name="Group 34">
            <a:extLst>
              <a:ext uri="{FF2B5EF4-FFF2-40B4-BE49-F238E27FC236}">
                <a16:creationId xmlns:a16="http://schemas.microsoft.com/office/drawing/2014/main" id="{01D7E051-4539-186F-FF87-63F1DC4775F0}"/>
              </a:ext>
            </a:extLst>
          </p:cNvPr>
          <p:cNvGrpSpPr/>
          <p:nvPr/>
        </p:nvGrpSpPr>
        <p:grpSpPr>
          <a:xfrm>
            <a:off x="12278343" y="2969260"/>
            <a:ext cx="919480" cy="919480"/>
            <a:chOff x="12278343" y="2969260"/>
            <a:chExt cx="919480" cy="919480"/>
          </a:xfrm>
        </p:grpSpPr>
        <p:sp>
          <p:nvSpPr>
            <p:cNvPr id="36" name="Oval 35">
              <a:extLst>
                <a:ext uri="{FF2B5EF4-FFF2-40B4-BE49-F238E27FC236}">
                  <a16:creationId xmlns:a16="http://schemas.microsoft.com/office/drawing/2014/main" id="{9716E8F3-66EA-2B21-6CAB-DB0223FE12F0}"/>
                </a:ext>
              </a:extLst>
            </p:cNvPr>
            <p:cNvSpPr/>
            <p:nvPr/>
          </p:nvSpPr>
          <p:spPr>
            <a:xfrm>
              <a:off x="12278343" y="296926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7" name="Graphic 36" descr="Database with solid fill">
              <a:extLst>
                <a:ext uri="{FF2B5EF4-FFF2-40B4-BE49-F238E27FC236}">
                  <a16:creationId xmlns:a16="http://schemas.microsoft.com/office/drawing/2014/main" id="{C1AF2AE1-62C0-D6A0-7FAE-D0EE26D1CB1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395183" y="3128420"/>
              <a:ext cx="685800" cy="685800"/>
            </a:xfrm>
            <a:prstGeom prst="rect">
              <a:avLst/>
            </a:prstGeom>
          </p:spPr>
        </p:pic>
      </p:grpSp>
      <p:sp>
        <p:nvSpPr>
          <p:cNvPr id="38" name="Freeform: Shape 37">
            <a:hlinkClick r:id="rId11" action="ppaction://hlinksldjump"/>
            <a:extLst>
              <a:ext uri="{FF2B5EF4-FFF2-40B4-BE49-F238E27FC236}">
                <a16:creationId xmlns:a16="http://schemas.microsoft.com/office/drawing/2014/main" id="{68F51446-59E3-A88C-52F7-300226899C0B}"/>
              </a:ext>
            </a:extLst>
          </p:cNvPr>
          <p:cNvSpPr/>
          <p:nvPr/>
        </p:nvSpPr>
        <p:spPr>
          <a:xfrm rot="10800000">
            <a:off x="1" y="-11129912"/>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39" name="Graphic 38" descr="Home with solid fill">
            <a:hlinkClick r:id="rId12" action="ppaction://hlinksldjump"/>
            <a:extLst>
              <a:ext uri="{FF2B5EF4-FFF2-40B4-BE49-F238E27FC236}">
                <a16:creationId xmlns:a16="http://schemas.microsoft.com/office/drawing/2014/main" id="{FF44CA23-20B5-FEB2-582D-8A805945334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5019" y="506320"/>
            <a:ext cx="685800" cy="685800"/>
          </a:xfrm>
          <a:prstGeom prst="rect">
            <a:avLst/>
          </a:prstGeom>
        </p:spPr>
      </p:pic>
      <p:pic>
        <p:nvPicPr>
          <p:cNvPr id="41" name="Graphic 40" descr="Lightbulb and gear with solid fill">
            <a:hlinkClick r:id="rId15" action="ppaction://hlinksldjump"/>
            <a:extLst>
              <a:ext uri="{FF2B5EF4-FFF2-40B4-BE49-F238E27FC236}">
                <a16:creationId xmlns:a16="http://schemas.microsoft.com/office/drawing/2014/main" id="{B25AA057-B5B9-EFEF-43AC-8C05C5188350}"/>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5019" y="3145447"/>
            <a:ext cx="685800" cy="685800"/>
          </a:xfrm>
          <a:prstGeom prst="rect">
            <a:avLst/>
          </a:prstGeom>
        </p:spPr>
      </p:pic>
      <p:pic>
        <p:nvPicPr>
          <p:cNvPr id="42" name="Graphic 41" descr="Transfer with solid fill">
            <a:hlinkClick r:id="rId11" action="ppaction://hlinksldjump"/>
            <a:extLst>
              <a:ext uri="{FF2B5EF4-FFF2-40B4-BE49-F238E27FC236}">
                <a16:creationId xmlns:a16="http://schemas.microsoft.com/office/drawing/2014/main" id="{AD35B1DA-1AD2-11E5-36B4-228CE3BD5FB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28698" y="5742530"/>
            <a:ext cx="685800" cy="685800"/>
          </a:xfrm>
          <a:prstGeom prst="rect">
            <a:avLst/>
          </a:prstGeom>
        </p:spPr>
      </p:pic>
      <p:pic>
        <p:nvPicPr>
          <p:cNvPr id="43" name="Graphic 42" descr="Presentation with pie chart with solid fill">
            <a:hlinkClick r:id="rId20" action="ppaction://hlinksldjump"/>
            <a:extLst>
              <a:ext uri="{FF2B5EF4-FFF2-40B4-BE49-F238E27FC236}">
                <a16:creationId xmlns:a16="http://schemas.microsoft.com/office/drawing/2014/main" id="{99D53BCF-9C94-6C76-770D-7506BC9CA899}"/>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56228" y="1669562"/>
            <a:ext cx="685800" cy="685800"/>
          </a:xfrm>
          <a:prstGeom prst="rect">
            <a:avLst/>
          </a:prstGeom>
        </p:spPr>
      </p:pic>
      <p:grpSp>
        <p:nvGrpSpPr>
          <p:cNvPr id="44" name="Group 43">
            <a:extLst>
              <a:ext uri="{FF2B5EF4-FFF2-40B4-BE49-F238E27FC236}">
                <a16:creationId xmlns:a16="http://schemas.microsoft.com/office/drawing/2014/main" id="{9A308963-E12B-BDF1-041E-74A218287C18}"/>
              </a:ext>
            </a:extLst>
          </p:cNvPr>
          <p:cNvGrpSpPr/>
          <p:nvPr/>
        </p:nvGrpSpPr>
        <p:grpSpPr>
          <a:xfrm>
            <a:off x="-907889" y="5523230"/>
            <a:ext cx="919480" cy="919480"/>
            <a:chOff x="-907889" y="5523230"/>
            <a:chExt cx="919480" cy="919480"/>
          </a:xfrm>
        </p:grpSpPr>
        <p:sp>
          <p:nvSpPr>
            <p:cNvPr id="45" name="Oval 44">
              <a:extLst>
                <a:ext uri="{FF2B5EF4-FFF2-40B4-BE49-F238E27FC236}">
                  <a16:creationId xmlns:a16="http://schemas.microsoft.com/office/drawing/2014/main" id="{42D0F19C-A754-449F-2580-3FAB9A621AE6}"/>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46" name="Graphic 45" descr="Transfer with solid fill">
              <a:extLst>
                <a:ext uri="{FF2B5EF4-FFF2-40B4-BE49-F238E27FC236}">
                  <a16:creationId xmlns:a16="http://schemas.microsoft.com/office/drawing/2014/main" id="{E00B9465-81FA-C924-894E-5E87ED8B9B73}"/>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06289" y="5650526"/>
              <a:ext cx="685800" cy="685800"/>
            </a:xfrm>
            <a:prstGeom prst="rect">
              <a:avLst/>
            </a:prstGeom>
          </p:spPr>
        </p:pic>
      </p:grpSp>
      <p:pic>
        <p:nvPicPr>
          <p:cNvPr id="47" name="Graphic 46" descr="Database with solid fill">
            <a:hlinkClick r:id="rId25" action="ppaction://hlinksldjump"/>
            <a:extLst>
              <a:ext uri="{FF2B5EF4-FFF2-40B4-BE49-F238E27FC236}">
                <a16:creationId xmlns:a16="http://schemas.microsoft.com/office/drawing/2014/main" id="{C814D139-F6B6-454D-D3AF-185886DF5C4B}"/>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156228" y="3140750"/>
            <a:ext cx="685800" cy="685800"/>
          </a:xfrm>
          <a:prstGeom prst="rect">
            <a:avLst/>
          </a:prstGeom>
        </p:spPr>
      </p:pic>
      <p:pic>
        <p:nvPicPr>
          <p:cNvPr id="49" name="Graphic 48" descr="Bullseye with solid fill">
            <a:hlinkClick r:id="rId28" action="ppaction://hlinksldjump"/>
            <a:extLst>
              <a:ext uri="{FF2B5EF4-FFF2-40B4-BE49-F238E27FC236}">
                <a16:creationId xmlns:a16="http://schemas.microsoft.com/office/drawing/2014/main" id="{69D7C019-5C4E-8738-D9DC-14A6CCE53678}"/>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01431" y="4487770"/>
            <a:ext cx="685800" cy="685800"/>
          </a:xfrm>
          <a:prstGeom prst="rect">
            <a:avLst/>
          </a:prstGeom>
        </p:spPr>
      </p:pic>
      <p:pic>
        <p:nvPicPr>
          <p:cNvPr id="50" name="Graphic 49" descr="Checklist with solid fill">
            <a:hlinkClick r:id="rId31" action="ppaction://hlinksldjump"/>
            <a:extLst>
              <a:ext uri="{FF2B5EF4-FFF2-40B4-BE49-F238E27FC236}">
                <a16:creationId xmlns:a16="http://schemas.microsoft.com/office/drawing/2014/main" id="{7B6BE72B-0441-269E-33BB-E1BC7C916309}"/>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3396" y="1761080"/>
            <a:ext cx="685800" cy="685800"/>
          </a:xfrm>
          <a:prstGeom prst="rect">
            <a:avLst/>
          </a:prstGeom>
        </p:spPr>
      </p:pic>
      <p:grpSp>
        <p:nvGrpSpPr>
          <p:cNvPr id="51" name="Group 50">
            <a:extLst>
              <a:ext uri="{FF2B5EF4-FFF2-40B4-BE49-F238E27FC236}">
                <a16:creationId xmlns:a16="http://schemas.microsoft.com/office/drawing/2014/main" id="{383E2840-5FC7-9149-EB7F-33F8ACD7DAE7}"/>
              </a:ext>
            </a:extLst>
          </p:cNvPr>
          <p:cNvGrpSpPr/>
          <p:nvPr/>
        </p:nvGrpSpPr>
        <p:grpSpPr>
          <a:xfrm>
            <a:off x="-907889" y="4296410"/>
            <a:ext cx="919480" cy="919480"/>
            <a:chOff x="-907889" y="4296410"/>
            <a:chExt cx="919480" cy="919480"/>
          </a:xfrm>
        </p:grpSpPr>
        <p:sp>
          <p:nvSpPr>
            <p:cNvPr id="53" name="Oval 52">
              <a:extLst>
                <a:ext uri="{FF2B5EF4-FFF2-40B4-BE49-F238E27FC236}">
                  <a16:creationId xmlns:a16="http://schemas.microsoft.com/office/drawing/2014/main" id="{7C9CD8E1-EF35-A917-920F-58BEE90F4219}"/>
                </a:ext>
              </a:extLst>
            </p:cNvPr>
            <p:cNvSpPr/>
            <p:nvPr/>
          </p:nvSpPr>
          <p:spPr>
            <a:xfrm>
              <a:off x="-907889" y="429641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54" name="Graphic 53" descr="Bullseye with solid fill">
              <a:extLst>
                <a:ext uri="{FF2B5EF4-FFF2-40B4-BE49-F238E27FC236}">
                  <a16:creationId xmlns:a16="http://schemas.microsoft.com/office/drawing/2014/main" id="{22B1C8DE-E964-F8C4-8C8D-5A5911635947}"/>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87239" y="4443318"/>
              <a:ext cx="685800" cy="685800"/>
            </a:xfrm>
            <a:prstGeom prst="rect">
              <a:avLst/>
            </a:prstGeom>
          </p:spPr>
        </p:pic>
      </p:grpSp>
      <p:grpSp>
        <p:nvGrpSpPr>
          <p:cNvPr id="58" name="Group 57">
            <a:extLst>
              <a:ext uri="{FF2B5EF4-FFF2-40B4-BE49-F238E27FC236}">
                <a16:creationId xmlns:a16="http://schemas.microsoft.com/office/drawing/2014/main" id="{8023F2E7-5CFD-579E-4D48-E3241C7623D7}"/>
              </a:ext>
            </a:extLst>
          </p:cNvPr>
          <p:cNvGrpSpPr/>
          <p:nvPr/>
        </p:nvGrpSpPr>
        <p:grpSpPr>
          <a:xfrm>
            <a:off x="-923129" y="1614172"/>
            <a:ext cx="919480" cy="919480"/>
            <a:chOff x="-923129" y="1614172"/>
            <a:chExt cx="919480" cy="919480"/>
          </a:xfrm>
        </p:grpSpPr>
        <p:sp>
          <p:nvSpPr>
            <p:cNvPr id="61" name="Oval 60">
              <a:extLst>
                <a:ext uri="{FF2B5EF4-FFF2-40B4-BE49-F238E27FC236}">
                  <a16:creationId xmlns:a16="http://schemas.microsoft.com/office/drawing/2014/main" id="{21BDC89E-DCE5-7235-C909-B80E8139D8E0}"/>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2" name="Graphic 61" descr="Checklist with solid fill">
              <a:extLst>
                <a:ext uri="{FF2B5EF4-FFF2-40B4-BE49-F238E27FC236}">
                  <a16:creationId xmlns:a16="http://schemas.microsoft.com/office/drawing/2014/main" id="{92A11EF7-6504-3525-738A-7CF90A13A7A4}"/>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93982" y="1761080"/>
              <a:ext cx="685800" cy="685800"/>
            </a:xfrm>
            <a:prstGeom prst="rect">
              <a:avLst/>
            </a:prstGeom>
          </p:spPr>
        </p:pic>
      </p:grpSp>
      <p:pic>
        <p:nvPicPr>
          <p:cNvPr id="63" name="Graphic 62" descr="Document with solid fill">
            <a:hlinkClick r:id="rId38" action="ppaction://hlinksldjump"/>
            <a:extLst>
              <a:ext uri="{FF2B5EF4-FFF2-40B4-BE49-F238E27FC236}">
                <a16:creationId xmlns:a16="http://schemas.microsoft.com/office/drawing/2014/main" id="{AB509E03-92FC-B51F-3936-A4491E032A17}"/>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156228" y="192160"/>
            <a:ext cx="685800" cy="685800"/>
          </a:xfrm>
          <a:prstGeom prst="rect">
            <a:avLst/>
          </a:prstGeom>
        </p:spPr>
      </p:pic>
      <p:grpSp>
        <p:nvGrpSpPr>
          <p:cNvPr id="64" name="Group 63">
            <a:extLst>
              <a:ext uri="{FF2B5EF4-FFF2-40B4-BE49-F238E27FC236}">
                <a16:creationId xmlns:a16="http://schemas.microsoft.com/office/drawing/2014/main" id="{CA3BE25F-0C16-F4A8-7E51-A0055BA92484}"/>
              </a:ext>
            </a:extLst>
          </p:cNvPr>
          <p:cNvGrpSpPr/>
          <p:nvPr/>
        </p:nvGrpSpPr>
        <p:grpSpPr>
          <a:xfrm>
            <a:off x="12192000" y="90188"/>
            <a:ext cx="919480" cy="919480"/>
            <a:chOff x="12255013" y="90188"/>
            <a:chExt cx="919480" cy="919480"/>
          </a:xfrm>
        </p:grpSpPr>
        <p:sp>
          <p:nvSpPr>
            <p:cNvPr id="65" name="Oval 64">
              <a:extLst>
                <a:ext uri="{FF2B5EF4-FFF2-40B4-BE49-F238E27FC236}">
                  <a16:creationId xmlns:a16="http://schemas.microsoft.com/office/drawing/2014/main" id="{A63E25E4-F0A6-BD01-DD3A-9EC4B6EE1AD8}"/>
                </a:ext>
              </a:extLst>
            </p:cNvPr>
            <p:cNvSpPr/>
            <p:nvPr/>
          </p:nvSpPr>
          <p:spPr>
            <a:xfrm>
              <a:off x="12255013" y="90188"/>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6" name="Graphic 65" descr="Document with solid fill">
              <a:extLst>
                <a:ext uri="{FF2B5EF4-FFF2-40B4-BE49-F238E27FC236}">
                  <a16:creationId xmlns:a16="http://schemas.microsoft.com/office/drawing/2014/main" id="{1AB97344-C366-496E-4BC2-A5072202E9A3}"/>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2348522" y="223014"/>
              <a:ext cx="685800" cy="685800"/>
            </a:xfrm>
            <a:prstGeom prst="rect">
              <a:avLst/>
            </a:prstGeom>
          </p:spPr>
        </p:pic>
      </p:grpSp>
      <p:pic>
        <p:nvPicPr>
          <p:cNvPr id="67" name="Graphic 66" descr="Chat with solid fill">
            <a:hlinkClick r:id="rId43" action="ppaction://hlinksldjump"/>
            <a:extLst>
              <a:ext uri="{FF2B5EF4-FFF2-40B4-BE49-F238E27FC236}">
                <a16:creationId xmlns:a16="http://schemas.microsoft.com/office/drawing/2014/main" id="{612752C6-8D48-ADEC-8540-89A1A037338E}"/>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1132804" y="5701968"/>
            <a:ext cx="685800" cy="685800"/>
          </a:xfrm>
          <a:prstGeom prst="rect">
            <a:avLst/>
          </a:prstGeom>
        </p:spPr>
      </p:pic>
      <p:grpSp>
        <p:nvGrpSpPr>
          <p:cNvPr id="68" name="Group 67">
            <a:extLst>
              <a:ext uri="{FF2B5EF4-FFF2-40B4-BE49-F238E27FC236}">
                <a16:creationId xmlns:a16="http://schemas.microsoft.com/office/drawing/2014/main" id="{C165B571-1FD7-91B8-9746-82C99D97017F}"/>
              </a:ext>
            </a:extLst>
          </p:cNvPr>
          <p:cNvGrpSpPr/>
          <p:nvPr/>
        </p:nvGrpSpPr>
        <p:grpSpPr>
          <a:xfrm>
            <a:off x="11247518" y="4602070"/>
            <a:ext cx="472241" cy="746809"/>
            <a:chOff x="11247518" y="4602070"/>
            <a:chExt cx="472241" cy="746809"/>
          </a:xfrm>
        </p:grpSpPr>
        <p:pic>
          <p:nvPicPr>
            <p:cNvPr id="69" name="Graphic 68" descr="Document with solid fill">
              <a:hlinkClick r:id="rId46" action="ppaction://hlinksldjump"/>
              <a:extLst>
                <a:ext uri="{FF2B5EF4-FFF2-40B4-BE49-F238E27FC236}">
                  <a16:creationId xmlns:a16="http://schemas.microsoft.com/office/drawing/2014/main" id="{3894AF16-1AEC-9F22-9449-CB0E1398BFE6}"/>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11262559" y="4602070"/>
              <a:ext cx="457200" cy="457200"/>
            </a:xfrm>
            <a:prstGeom prst="rect">
              <a:avLst/>
            </a:prstGeom>
          </p:spPr>
        </p:pic>
        <p:pic>
          <p:nvPicPr>
            <p:cNvPr id="70" name="Graphic 69" descr="Handshake with solid fill">
              <a:extLst>
                <a:ext uri="{FF2B5EF4-FFF2-40B4-BE49-F238E27FC236}">
                  <a16:creationId xmlns:a16="http://schemas.microsoft.com/office/drawing/2014/main" id="{A3BED933-0BDB-D013-5097-696042F9AA13}"/>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11247518" y="4891679"/>
              <a:ext cx="457200" cy="457200"/>
            </a:xfrm>
            <a:prstGeom prst="rect">
              <a:avLst/>
            </a:prstGeom>
          </p:spPr>
        </p:pic>
      </p:grpSp>
      <p:grpSp>
        <p:nvGrpSpPr>
          <p:cNvPr id="71" name="Group 70">
            <a:extLst>
              <a:ext uri="{FF2B5EF4-FFF2-40B4-BE49-F238E27FC236}">
                <a16:creationId xmlns:a16="http://schemas.microsoft.com/office/drawing/2014/main" id="{C7217B2B-FBF9-BF4D-BB30-D394F0832005}"/>
              </a:ext>
            </a:extLst>
          </p:cNvPr>
          <p:cNvGrpSpPr/>
          <p:nvPr/>
        </p:nvGrpSpPr>
        <p:grpSpPr>
          <a:xfrm>
            <a:off x="10293414" y="4444761"/>
            <a:ext cx="919480" cy="919480"/>
            <a:chOff x="12192000" y="4444761"/>
            <a:chExt cx="919480" cy="919480"/>
          </a:xfrm>
        </p:grpSpPr>
        <p:sp>
          <p:nvSpPr>
            <p:cNvPr id="72" name="Oval 71">
              <a:extLst>
                <a:ext uri="{FF2B5EF4-FFF2-40B4-BE49-F238E27FC236}">
                  <a16:creationId xmlns:a16="http://schemas.microsoft.com/office/drawing/2014/main" id="{AE5F35BE-1A35-494E-1571-1708C1C21215}"/>
                </a:ext>
              </a:extLst>
            </p:cNvPr>
            <p:cNvSpPr/>
            <p:nvPr/>
          </p:nvSpPr>
          <p:spPr>
            <a:xfrm>
              <a:off x="12192000" y="4444761"/>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73" name="Group 72">
              <a:extLst>
                <a:ext uri="{FF2B5EF4-FFF2-40B4-BE49-F238E27FC236}">
                  <a16:creationId xmlns:a16="http://schemas.microsoft.com/office/drawing/2014/main" id="{26BE9891-A06D-B2D8-3725-C149F4FD0E86}"/>
                </a:ext>
              </a:extLst>
            </p:cNvPr>
            <p:cNvGrpSpPr/>
            <p:nvPr/>
          </p:nvGrpSpPr>
          <p:grpSpPr>
            <a:xfrm>
              <a:off x="12443990" y="4617432"/>
              <a:ext cx="472241" cy="746809"/>
              <a:chOff x="11247518" y="4602070"/>
              <a:chExt cx="472241" cy="746809"/>
            </a:xfrm>
          </p:grpSpPr>
          <p:pic>
            <p:nvPicPr>
              <p:cNvPr id="74" name="Graphic 73" descr="Document with solid fill">
                <a:hlinkClick r:id="rId46" action="ppaction://hlinksldjump"/>
                <a:extLst>
                  <a:ext uri="{FF2B5EF4-FFF2-40B4-BE49-F238E27FC236}">
                    <a16:creationId xmlns:a16="http://schemas.microsoft.com/office/drawing/2014/main" id="{005F2C66-6367-F7B0-5EEC-1A7FD009FD85}"/>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1262559" y="4602070"/>
                <a:ext cx="457200" cy="457200"/>
              </a:xfrm>
              <a:prstGeom prst="rect">
                <a:avLst/>
              </a:prstGeom>
            </p:spPr>
          </p:pic>
          <p:pic>
            <p:nvPicPr>
              <p:cNvPr id="75" name="Graphic 74" descr="Handshake with solid fill">
                <a:extLst>
                  <a:ext uri="{FF2B5EF4-FFF2-40B4-BE49-F238E27FC236}">
                    <a16:creationId xmlns:a16="http://schemas.microsoft.com/office/drawing/2014/main" id="{FBE15325-B3DA-ECD9-99A5-8E45B29E4BF5}"/>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11247518" y="4891679"/>
                <a:ext cx="457200" cy="457200"/>
              </a:xfrm>
              <a:prstGeom prst="rect">
                <a:avLst/>
              </a:prstGeom>
            </p:spPr>
          </p:pic>
        </p:grpSp>
      </p:grpSp>
      <p:grpSp>
        <p:nvGrpSpPr>
          <p:cNvPr id="76" name="Group 75">
            <a:extLst>
              <a:ext uri="{FF2B5EF4-FFF2-40B4-BE49-F238E27FC236}">
                <a16:creationId xmlns:a16="http://schemas.microsoft.com/office/drawing/2014/main" id="{9A3F094D-7021-F0C3-2B76-5E75DCB2032D}"/>
              </a:ext>
            </a:extLst>
          </p:cNvPr>
          <p:cNvGrpSpPr/>
          <p:nvPr/>
        </p:nvGrpSpPr>
        <p:grpSpPr>
          <a:xfrm>
            <a:off x="12194321" y="5546026"/>
            <a:ext cx="919480" cy="919480"/>
            <a:chOff x="12194321" y="5546026"/>
            <a:chExt cx="919480" cy="919480"/>
          </a:xfrm>
        </p:grpSpPr>
        <p:sp>
          <p:nvSpPr>
            <p:cNvPr id="77" name="Oval 76">
              <a:extLst>
                <a:ext uri="{FF2B5EF4-FFF2-40B4-BE49-F238E27FC236}">
                  <a16:creationId xmlns:a16="http://schemas.microsoft.com/office/drawing/2014/main" id="{DD204DA5-ECDB-9FD5-FFFC-7A758E1FF942}"/>
                </a:ext>
              </a:extLst>
            </p:cNvPr>
            <p:cNvSpPr/>
            <p:nvPr/>
          </p:nvSpPr>
          <p:spPr>
            <a:xfrm>
              <a:off x="12194321" y="5546026"/>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78" name="Graphic 77" descr="Chat with solid fill">
              <a:hlinkClick r:id="rId43" action="ppaction://hlinksldjump"/>
              <a:extLst>
                <a:ext uri="{FF2B5EF4-FFF2-40B4-BE49-F238E27FC236}">
                  <a16:creationId xmlns:a16="http://schemas.microsoft.com/office/drawing/2014/main" id="{E65B0FD3-D4EB-4060-5F65-80E392DEEEED}"/>
                </a:ext>
              </a:extLst>
            </p:cNvPr>
            <p:cNvPicPr>
              <a:picLocks noChangeAspect="1"/>
            </p:cNvPicPr>
            <p:nvPr/>
          </p:nvPicPr>
          <p:blipFill>
            <a:blip r:embed="rId52">
              <a:extLst>
                <a:ext uri="{28A0092B-C50C-407E-A947-70E740481C1C}">
                  <a14:useLocalDpi xmlns:a14="http://schemas.microsoft.com/office/drawing/2010/main" val="0"/>
                </a:ext>
                <a:ext uri="{96DAC541-7B7A-43D3-8B79-37D633B846F1}">
                  <asvg:svgBlip xmlns:asvg="http://schemas.microsoft.com/office/drawing/2016/SVG/main" r:embed="rId53"/>
                </a:ext>
              </a:extLst>
            </a:blip>
            <a:stretch>
              <a:fillRect/>
            </a:stretch>
          </p:blipFill>
          <p:spPr>
            <a:xfrm>
              <a:off x="12309028" y="5683586"/>
              <a:ext cx="685800" cy="685800"/>
            </a:xfrm>
            <a:prstGeom prst="rect">
              <a:avLst/>
            </a:prstGeom>
          </p:spPr>
        </p:pic>
      </p:grpSp>
      <p:sp>
        <p:nvSpPr>
          <p:cNvPr id="3" name="TextBox 2">
            <a:extLst>
              <a:ext uri="{FF2B5EF4-FFF2-40B4-BE49-F238E27FC236}">
                <a16:creationId xmlns:a16="http://schemas.microsoft.com/office/drawing/2014/main" id="{AC983184-0689-1F2D-07BA-198A230ADB76}"/>
              </a:ext>
            </a:extLst>
          </p:cNvPr>
          <p:cNvSpPr txBox="1"/>
          <p:nvPr/>
        </p:nvSpPr>
        <p:spPr>
          <a:xfrm>
            <a:off x="9151308" y="4745357"/>
            <a:ext cx="1071127" cy="369332"/>
          </a:xfrm>
          <a:prstGeom prst="rect">
            <a:avLst/>
          </a:prstGeom>
          <a:noFill/>
        </p:spPr>
        <p:txBody>
          <a:bodyPr wrap="none" rtlCol="1">
            <a:spAutoFit/>
          </a:bodyPr>
          <a:lstStyle/>
          <a:p>
            <a:r>
              <a:rPr lang="en-US" b="1" dirty="0">
                <a:solidFill>
                  <a:schemeClr val="bg1"/>
                </a:solidFill>
              </a:rPr>
              <a:t>Solutions</a:t>
            </a:r>
            <a:endParaRPr lang="ar-SA" b="1" dirty="0">
              <a:solidFill>
                <a:schemeClr val="bg1"/>
              </a:solidFill>
            </a:endParaRPr>
          </a:p>
        </p:txBody>
      </p:sp>
      <p:sp>
        <p:nvSpPr>
          <p:cNvPr id="4" name="TextBox 3">
            <a:extLst>
              <a:ext uri="{FF2B5EF4-FFF2-40B4-BE49-F238E27FC236}">
                <a16:creationId xmlns:a16="http://schemas.microsoft.com/office/drawing/2014/main" id="{CA2A1CDE-D1CA-C536-67DB-523428360327}"/>
              </a:ext>
            </a:extLst>
          </p:cNvPr>
          <p:cNvSpPr txBox="1"/>
          <p:nvPr/>
        </p:nvSpPr>
        <p:spPr>
          <a:xfrm>
            <a:off x="2042626" y="1009668"/>
            <a:ext cx="8192368" cy="4093428"/>
          </a:xfrm>
          <a:prstGeom prst="rect">
            <a:avLst/>
          </a:prstGeom>
          <a:noFill/>
        </p:spPr>
        <p:txBody>
          <a:bodyPr wrap="square" rtlCol="1">
            <a:spAutoFit/>
          </a:bodyPr>
          <a:lstStyle/>
          <a:p>
            <a:r>
              <a:rPr lang="en-US" sz="2000" b="1" dirty="0">
                <a:solidFill>
                  <a:schemeClr val="bg1"/>
                </a:solidFill>
                <a:latin typeface="Times New Roman" panose="02020603050405020304" pitchFamily="18" charset="0"/>
              </a:rPr>
              <a:t>To address the cons of faceprint authentication:</a:t>
            </a:r>
          </a:p>
          <a:p>
            <a:endParaRPr lang="en-US" sz="2000" dirty="0">
              <a:solidFill>
                <a:schemeClr val="bg1"/>
              </a:solidFill>
              <a:latin typeface="Times New Roman" panose="02020603050405020304" pitchFamily="18" charset="0"/>
            </a:endParaRPr>
          </a:p>
          <a:p>
            <a:pPr>
              <a:buFont typeface="+mj-lt"/>
              <a:buAutoNum type="arabicPeriod"/>
            </a:pPr>
            <a:r>
              <a:rPr lang="en-US" sz="2000" dirty="0">
                <a:solidFill>
                  <a:schemeClr val="bg1"/>
                </a:solidFill>
                <a:latin typeface="Times New Roman" panose="02020603050405020304" pitchFamily="18" charset="0"/>
              </a:rPr>
              <a:t>For privacy concerns, companies can implement strong privacy policies and security measures and be transparent about personal data collection, use and storage.</a:t>
            </a:r>
          </a:p>
          <a:p>
            <a:pPr>
              <a:buFont typeface="+mj-lt"/>
              <a:buAutoNum type="arabicPeriod"/>
            </a:pPr>
            <a:r>
              <a:rPr lang="en-US" sz="2000" dirty="0">
                <a:solidFill>
                  <a:schemeClr val="bg1"/>
                </a:solidFill>
                <a:latin typeface="Times New Roman" panose="02020603050405020304" pitchFamily="18" charset="0"/>
              </a:rPr>
              <a:t>To reduce false positives and false negatives, companies can improve and update their algorithms and use multiple forms of biometric authentication.</a:t>
            </a:r>
          </a:p>
          <a:p>
            <a:pPr>
              <a:buFont typeface="+mj-lt"/>
              <a:buAutoNum type="arabicPeriod"/>
            </a:pPr>
            <a:r>
              <a:rPr lang="en-US" sz="2000" dirty="0">
                <a:solidFill>
                  <a:schemeClr val="bg1"/>
                </a:solidFill>
                <a:latin typeface="Times New Roman" panose="02020603050405020304" pitchFamily="18" charset="0"/>
              </a:rPr>
              <a:t>To address technical challenges, companies can invest in quality hardware and software and conduct regular maintenance.</a:t>
            </a:r>
          </a:p>
          <a:p>
            <a:pPr>
              <a:buFont typeface="+mj-lt"/>
              <a:buAutoNum type="arabicPeriod"/>
            </a:pPr>
            <a:r>
              <a:rPr lang="en-US" sz="2000" dirty="0">
                <a:solidFill>
                  <a:schemeClr val="bg1"/>
                </a:solidFill>
                <a:latin typeface="Times New Roman" panose="02020603050405020304" pitchFamily="18" charset="0"/>
              </a:rPr>
              <a:t>To address bias, companies can regularly test and evaluate their algorithms, incorporate diverse data sets and seek input from underrepresented groups.</a:t>
            </a:r>
          </a:p>
          <a:p>
            <a:pPr>
              <a:buFont typeface="+mj-lt"/>
              <a:buAutoNum type="arabicPeriod"/>
            </a:pPr>
            <a:r>
              <a:rPr lang="en-US" sz="2000" dirty="0">
                <a:solidFill>
                  <a:schemeClr val="bg1"/>
                </a:solidFill>
                <a:latin typeface="Times New Roman" panose="02020603050405020304" pitchFamily="18" charset="0"/>
              </a:rPr>
              <a:t>To address cost, companies can use existing hardware/software systems, seek funding and partnerships, or use open-source technologies.</a:t>
            </a:r>
          </a:p>
        </p:txBody>
      </p:sp>
    </p:spTree>
    <p:extLst>
      <p:ext uri="{BB962C8B-B14F-4D97-AF65-F5344CB8AC3E}">
        <p14:creationId xmlns:p14="http://schemas.microsoft.com/office/powerpoint/2010/main" val="187341576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4D194D"/>
        </a:solid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3A150E7D-DCBC-127E-1637-F24C85B6ADF1}"/>
              </a:ext>
            </a:extLst>
          </p:cNvPr>
          <p:cNvSpPr/>
          <p:nvPr/>
        </p:nvSpPr>
        <p:spPr>
          <a:xfrm rot="10800000" flipH="1">
            <a:off x="10759409" y="-4029710"/>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grpSp>
        <p:nvGrpSpPr>
          <p:cNvPr id="17" name="Group 16">
            <a:extLst>
              <a:ext uri="{FF2B5EF4-FFF2-40B4-BE49-F238E27FC236}">
                <a16:creationId xmlns:a16="http://schemas.microsoft.com/office/drawing/2014/main" id="{A5A68783-DF21-6E2A-DD83-BB943357C819}"/>
              </a:ext>
            </a:extLst>
          </p:cNvPr>
          <p:cNvGrpSpPr/>
          <p:nvPr/>
        </p:nvGrpSpPr>
        <p:grpSpPr>
          <a:xfrm>
            <a:off x="-923129" y="389480"/>
            <a:ext cx="919480" cy="919480"/>
            <a:chOff x="972853" y="389480"/>
            <a:chExt cx="919480" cy="919480"/>
          </a:xfrm>
        </p:grpSpPr>
        <p:sp>
          <p:nvSpPr>
            <p:cNvPr id="19" name="Oval 18">
              <a:extLst>
                <a:ext uri="{FF2B5EF4-FFF2-40B4-BE49-F238E27FC236}">
                  <a16:creationId xmlns:a16="http://schemas.microsoft.com/office/drawing/2014/main" id="{4226CC8C-C5C2-6DC5-7AD7-2F0E704E44B1}"/>
                </a:ext>
              </a:extLst>
            </p:cNvPr>
            <p:cNvSpPr/>
            <p:nvPr/>
          </p:nvSpPr>
          <p:spPr>
            <a:xfrm>
              <a:off x="972853" y="38948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1" name="Graphic 20" descr="Home with solid fill">
              <a:extLst>
                <a:ext uri="{FF2B5EF4-FFF2-40B4-BE49-F238E27FC236}">
                  <a16:creationId xmlns:a16="http://schemas.microsoft.com/office/drawing/2014/main" id="{B3020286-FC64-EBBB-097D-9F0BFD55E8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9693" y="450442"/>
              <a:ext cx="685800" cy="685800"/>
            </a:xfrm>
            <a:prstGeom prst="rect">
              <a:avLst/>
            </a:prstGeom>
          </p:spPr>
        </p:pic>
      </p:grpSp>
      <p:grpSp>
        <p:nvGrpSpPr>
          <p:cNvPr id="27" name="Group 26">
            <a:extLst>
              <a:ext uri="{FF2B5EF4-FFF2-40B4-BE49-F238E27FC236}">
                <a16:creationId xmlns:a16="http://schemas.microsoft.com/office/drawing/2014/main" id="{8979ACCF-FB34-E5AA-702F-4154C938ECB9}"/>
              </a:ext>
            </a:extLst>
          </p:cNvPr>
          <p:cNvGrpSpPr/>
          <p:nvPr/>
        </p:nvGrpSpPr>
        <p:grpSpPr>
          <a:xfrm>
            <a:off x="-913684" y="2969260"/>
            <a:ext cx="919480" cy="919480"/>
            <a:chOff x="-913684" y="2969260"/>
            <a:chExt cx="919480" cy="919480"/>
          </a:xfrm>
        </p:grpSpPr>
        <p:sp>
          <p:nvSpPr>
            <p:cNvPr id="28" name="Oval 27">
              <a:extLst>
                <a:ext uri="{FF2B5EF4-FFF2-40B4-BE49-F238E27FC236}">
                  <a16:creationId xmlns:a16="http://schemas.microsoft.com/office/drawing/2014/main" id="{CA2DBCB6-0B65-F43D-5413-BEA5AE517CCC}"/>
                </a:ext>
              </a:extLst>
            </p:cNvPr>
            <p:cNvSpPr/>
            <p:nvPr/>
          </p:nvSpPr>
          <p:spPr>
            <a:xfrm>
              <a:off x="-913684"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1" name="Graphic 30" descr="Lightbulb and gear with solid fill">
              <a:extLst>
                <a:ext uri="{FF2B5EF4-FFF2-40B4-BE49-F238E27FC236}">
                  <a16:creationId xmlns:a16="http://schemas.microsoft.com/office/drawing/2014/main" id="{4B1862F7-4B16-60C6-B9F7-492E8E08B86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1049" y="3140750"/>
              <a:ext cx="685800" cy="685800"/>
            </a:xfrm>
            <a:prstGeom prst="rect">
              <a:avLst/>
            </a:prstGeom>
          </p:spPr>
        </p:pic>
      </p:grpSp>
      <p:grpSp>
        <p:nvGrpSpPr>
          <p:cNvPr id="32" name="Group 31">
            <a:extLst>
              <a:ext uri="{FF2B5EF4-FFF2-40B4-BE49-F238E27FC236}">
                <a16:creationId xmlns:a16="http://schemas.microsoft.com/office/drawing/2014/main" id="{B349C36E-EC51-1661-F8B1-1BD5DA0D8685}"/>
              </a:ext>
            </a:extLst>
          </p:cNvPr>
          <p:cNvGrpSpPr/>
          <p:nvPr/>
        </p:nvGrpSpPr>
        <p:grpSpPr>
          <a:xfrm>
            <a:off x="12168669" y="1493759"/>
            <a:ext cx="919480" cy="919480"/>
            <a:chOff x="12231682" y="1493759"/>
            <a:chExt cx="919480" cy="919480"/>
          </a:xfrm>
        </p:grpSpPr>
        <p:sp>
          <p:nvSpPr>
            <p:cNvPr id="33" name="Oval 32">
              <a:extLst>
                <a:ext uri="{FF2B5EF4-FFF2-40B4-BE49-F238E27FC236}">
                  <a16:creationId xmlns:a16="http://schemas.microsoft.com/office/drawing/2014/main" id="{DD24F7AB-6B5D-35B5-F53D-B72E14CED160}"/>
                </a:ext>
              </a:extLst>
            </p:cNvPr>
            <p:cNvSpPr/>
            <p:nvPr/>
          </p:nvSpPr>
          <p:spPr>
            <a:xfrm>
              <a:off x="12231682" y="1493759"/>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4" name="Graphic 33" descr="Presentation with pie chart with solid fill">
              <a:extLst>
                <a:ext uri="{FF2B5EF4-FFF2-40B4-BE49-F238E27FC236}">
                  <a16:creationId xmlns:a16="http://schemas.microsoft.com/office/drawing/2014/main" id="{785FF337-F58D-4888-1DE8-3CAD53E6C58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44731" y="1662550"/>
              <a:ext cx="685800" cy="685800"/>
            </a:xfrm>
            <a:prstGeom prst="rect">
              <a:avLst/>
            </a:prstGeom>
          </p:spPr>
        </p:pic>
      </p:grpSp>
      <p:grpSp>
        <p:nvGrpSpPr>
          <p:cNvPr id="35" name="Group 34">
            <a:extLst>
              <a:ext uri="{FF2B5EF4-FFF2-40B4-BE49-F238E27FC236}">
                <a16:creationId xmlns:a16="http://schemas.microsoft.com/office/drawing/2014/main" id="{A62EE548-DF73-79B6-DE0D-869858BBFA4C}"/>
              </a:ext>
            </a:extLst>
          </p:cNvPr>
          <p:cNvGrpSpPr/>
          <p:nvPr/>
        </p:nvGrpSpPr>
        <p:grpSpPr>
          <a:xfrm>
            <a:off x="12278343" y="2969260"/>
            <a:ext cx="919480" cy="919480"/>
            <a:chOff x="12278343" y="2969260"/>
            <a:chExt cx="919480" cy="919480"/>
          </a:xfrm>
        </p:grpSpPr>
        <p:sp>
          <p:nvSpPr>
            <p:cNvPr id="36" name="Oval 35">
              <a:extLst>
                <a:ext uri="{FF2B5EF4-FFF2-40B4-BE49-F238E27FC236}">
                  <a16:creationId xmlns:a16="http://schemas.microsoft.com/office/drawing/2014/main" id="{98D81209-5ABB-A2B5-53C5-34D2A14AD675}"/>
                </a:ext>
              </a:extLst>
            </p:cNvPr>
            <p:cNvSpPr/>
            <p:nvPr/>
          </p:nvSpPr>
          <p:spPr>
            <a:xfrm>
              <a:off x="12278343" y="296926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7" name="Graphic 36" descr="Database with solid fill">
              <a:extLst>
                <a:ext uri="{FF2B5EF4-FFF2-40B4-BE49-F238E27FC236}">
                  <a16:creationId xmlns:a16="http://schemas.microsoft.com/office/drawing/2014/main" id="{BB17A3BB-3E28-4511-C558-0F3BA72DA64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395183" y="3128420"/>
              <a:ext cx="685800" cy="685800"/>
            </a:xfrm>
            <a:prstGeom prst="rect">
              <a:avLst/>
            </a:prstGeom>
          </p:spPr>
        </p:pic>
      </p:grpSp>
      <p:sp>
        <p:nvSpPr>
          <p:cNvPr id="38" name="Freeform: Shape 37">
            <a:hlinkClick r:id="rId11" action="ppaction://hlinksldjump"/>
            <a:extLst>
              <a:ext uri="{FF2B5EF4-FFF2-40B4-BE49-F238E27FC236}">
                <a16:creationId xmlns:a16="http://schemas.microsoft.com/office/drawing/2014/main" id="{9FEF9FC0-78B4-BB43-B241-B13C56E98403}"/>
              </a:ext>
            </a:extLst>
          </p:cNvPr>
          <p:cNvSpPr/>
          <p:nvPr/>
        </p:nvSpPr>
        <p:spPr>
          <a:xfrm rot="10800000">
            <a:off x="1" y="-11129912"/>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39" name="Graphic 38" descr="Home with solid fill">
            <a:hlinkClick r:id="rId12" action="ppaction://hlinksldjump"/>
            <a:extLst>
              <a:ext uri="{FF2B5EF4-FFF2-40B4-BE49-F238E27FC236}">
                <a16:creationId xmlns:a16="http://schemas.microsoft.com/office/drawing/2014/main" id="{3258A95D-36FC-B647-CD5A-67C139FCBDD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5019" y="506320"/>
            <a:ext cx="685800" cy="685800"/>
          </a:xfrm>
          <a:prstGeom prst="rect">
            <a:avLst/>
          </a:prstGeom>
        </p:spPr>
      </p:pic>
      <p:pic>
        <p:nvPicPr>
          <p:cNvPr id="41" name="Graphic 40" descr="Lightbulb and gear with solid fill">
            <a:hlinkClick r:id="rId15" action="ppaction://hlinksldjump"/>
            <a:extLst>
              <a:ext uri="{FF2B5EF4-FFF2-40B4-BE49-F238E27FC236}">
                <a16:creationId xmlns:a16="http://schemas.microsoft.com/office/drawing/2014/main" id="{CA6657B5-3131-6E57-EFD8-49230171BA7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5019" y="3145447"/>
            <a:ext cx="685800" cy="685800"/>
          </a:xfrm>
          <a:prstGeom prst="rect">
            <a:avLst/>
          </a:prstGeom>
        </p:spPr>
      </p:pic>
      <p:pic>
        <p:nvPicPr>
          <p:cNvPr id="42" name="Graphic 41" descr="Transfer with solid fill">
            <a:hlinkClick r:id="rId11" action="ppaction://hlinksldjump"/>
            <a:extLst>
              <a:ext uri="{FF2B5EF4-FFF2-40B4-BE49-F238E27FC236}">
                <a16:creationId xmlns:a16="http://schemas.microsoft.com/office/drawing/2014/main" id="{09C6C174-D45D-9C31-4458-2D4D1AF5AA56}"/>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28698" y="5742530"/>
            <a:ext cx="685800" cy="685800"/>
          </a:xfrm>
          <a:prstGeom prst="rect">
            <a:avLst/>
          </a:prstGeom>
        </p:spPr>
      </p:pic>
      <p:pic>
        <p:nvPicPr>
          <p:cNvPr id="43" name="Graphic 42" descr="Presentation with pie chart with solid fill">
            <a:hlinkClick r:id="rId20" action="ppaction://hlinksldjump"/>
            <a:extLst>
              <a:ext uri="{FF2B5EF4-FFF2-40B4-BE49-F238E27FC236}">
                <a16:creationId xmlns:a16="http://schemas.microsoft.com/office/drawing/2014/main" id="{1540BC7A-9E5B-2E95-72A7-A35FA4FD809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56228" y="1669562"/>
            <a:ext cx="685800" cy="685800"/>
          </a:xfrm>
          <a:prstGeom prst="rect">
            <a:avLst/>
          </a:prstGeom>
        </p:spPr>
      </p:pic>
      <p:grpSp>
        <p:nvGrpSpPr>
          <p:cNvPr id="44" name="Group 43">
            <a:extLst>
              <a:ext uri="{FF2B5EF4-FFF2-40B4-BE49-F238E27FC236}">
                <a16:creationId xmlns:a16="http://schemas.microsoft.com/office/drawing/2014/main" id="{1B3D4CD6-D2F3-FE06-21BB-D770467EFEB3}"/>
              </a:ext>
            </a:extLst>
          </p:cNvPr>
          <p:cNvGrpSpPr/>
          <p:nvPr/>
        </p:nvGrpSpPr>
        <p:grpSpPr>
          <a:xfrm>
            <a:off x="-907889" y="5523230"/>
            <a:ext cx="919480" cy="919480"/>
            <a:chOff x="-907889" y="5523230"/>
            <a:chExt cx="919480" cy="919480"/>
          </a:xfrm>
        </p:grpSpPr>
        <p:sp>
          <p:nvSpPr>
            <p:cNvPr id="45" name="Oval 44">
              <a:extLst>
                <a:ext uri="{FF2B5EF4-FFF2-40B4-BE49-F238E27FC236}">
                  <a16:creationId xmlns:a16="http://schemas.microsoft.com/office/drawing/2014/main" id="{A969E055-509E-5939-9444-39DEFD980198}"/>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46" name="Graphic 45" descr="Transfer with solid fill">
              <a:extLst>
                <a:ext uri="{FF2B5EF4-FFF2-40B4-BE49-F238E27FC236}">
                  <a16:creationId xmlns:a16="http://schemas.microsoft.com/office/drawing/2014/main" id="{607EDC41-18A5-5345-DB5B-AA868F80036A}"/>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06289" y="5650526"/>
              <a:ext cx="685800" cy="685800"/>
            </a:xfrm>
            <a:prstGeom prst="rect">
              <a:avLst/>
            </a:prstGeom>
          </p:spPr>
        </p:pic>
      </p:grpSp>
      <p:pic>
        <p:nvPicPr>
          <p:cNvPr id="47" name="Graphic 46" descr="Database with solid fill">
            <a:hlinkClick r:id="rId25" action="ppaction://hlinksldjump"/>
            <a:extLst>
              <a:ext uri="{FF2B5EF4-FFF2-40B4-BE49-F238E27FC236}">
                <a16:creationId xmlns:a16="http://schemas.microsoft.com/office/drawing/2014/main" id="{1D77A51F-5161-4F83-FAB3-4AD8455BD75B}"/>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156228" y="3140750"/>
            <a:ext cx="685800" cy="685800"/>
          </a:xfrm>
          <a:prstGeom prst="rect">
            <a:avLst/>
          </a:prstGeom>
        </p:spPr>
      </p:pic>
      <p:pic>
        <p:nvPicPr>
          <p:cNvPr id="49" name="Graphic 48" descr="Bullseye with solid fill">
            <a:hlinkClick r:id="rId28" action="ppaction://hlinksldjump"/>
            <a:extLst>
              <a:ext uri="{FF2B5EF4-FFF2-40B4-BE49-F238E27FC236}">
                <a16:creationId xmlns:a16="http://schemas.microsoft.com/office/drawing/2014/main" id="{CB2DDE24-BB36-3646-2FA4-48B5827560CD}"/>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01431" y="4487770"/>
            <a:ext cx="685800" cy="685800"/>
          </a:xfrm>
          <a:prstGeom prst="rect">
            <a:avLst/>
          </a:prstGeom>
        </p:spPr>
      </p:pic>
      <p:pic>
        <p:nvPicPr>
          <p:cNvPr id="50" name="Graphic 49" descr="Checklist with solid fill">
            <a:hlinkClick r:id="rId31" action="ppaction://hlinksldjump"/>
            <a:extLst>
              <a:ext uri="{FF2B5EF4-FFF2-40B4-BE49-F238E27FC236}">
                <a16:creationId xmlns:a16="http://schemas.microsoft.com/office/drawing/2014/main" id="{246C53A5-1A5F-BE11-A95B-9D4ED772AB9D}"/>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3396" y="1761080"/>
            <a:ext cx="685800" cy="685800"/>
          </a:xfrm>
          <a:prstGeom prst="rect">
            <a:avLst/>
          </a:prstGeom>
        </p:spPr>
      </p:pic>
      <p:grpSp>
        <p:nvGrpSpPr>
          <p:cNvPr id="51" name="Group 50">
            <a:extLst>
              <a:ext uri="{FF2B5EF4-FFF2-40B4-BE49-F238E27FC236}">
                <a16:creationId xmlns:a16="http://schemas.microsoft.com/office/drawing/2014/main" id="{1A229CB6-0394-9D75-7867-650ADEC7378A}"/>
              </a:ext>
            </a:extLst>
          </p:cNvPr>
          <p:cNvGrpSpPr/>
          <p:nvPr/>
        </p:nvGrpSpPr>
        <p:grpSpPr>
          <a:xfrm>
            <a:off x="-907889" y="4296410"/>
            <a:ext cx="919480" cy="919480"/>
            <a:chOff x="-907889" y="4296410"/>
            <a:chExt cx="919480" cy="919480"/>
          </a:xfrm>
        </p:grpSpPr>
        <p:sp>
          <p:nvSpPr>
            <p:cNvPr id="53" name="Oval 52">
              <a:extLst>
                <a:ext uri="{FF2B5EF4-FFF2-40B4-BE49-F238E27FC236}">
                  <a16:creationId xmlns:a16="http://schemas.microsoft.com/office/drawing/2014/main" id="{48587A82-9673-AE25-D4A4-BD1B5121E031}"/>
                </a:ext>
              </a:extLst>
            </p:cNvPr>
            <p:cNvSpPr/>
            <p:nvPr/>
          </p:nvSpPr>
          <p:spPr>
            <a:xfrm>
              <a:off x="-907889" y="429641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54" name="Graphic 53" descr="Bullseye with solid fill">
              <a:extLst>
                <a:ext uri="{FF2B5EF4-FFF2-40B4-BE49-F238E27FC236}">
                  <a16:creationId xmlns:a16="http://schemas.microsoft.com/office/drawing/2014/main" id="{B3F290A9-B840-72B3-A171-E54507555087}"/>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87239" y="4443318"/>
              <a:ext cx="685800" cy="685800"/>
            </a:xfrm>
            <a:prstGeom prst="rect">
              <a:avLst/>
            </a:prstGeom>
          </p:spPr>
        </p:pic>
      </p:grpSp>
      <p:grpSp>
        <p:nvGrpSpPr>
          <p:cNvPr id="58" name="Group 57">
            <a:extLst>
              <a:ext uri="{FF2B5EF4-FFF2-40B4-BE49-F238E27FC236}">
                <a16:creationId xmlns:a16="http://schemas.microsoft.com/office/drawing/2014/main" id="{EA9DEEF1-05D8-89F2-1F10-AB5FBA84B4ED}"/>
              </a:ext>
            </a:extLst>
          </p:cNvPr>
          <p:cNvGrpSpPr/>
          <p:nvPr/>
        </p:nvGrpSpPr>
        <p:grpSpPr>
          <a:xfrm>
            <a:off x="-923129" y="1614172"/>
            <a:ext cx="919480" cy="919480"/>
            <a:chOff x="-923129" y="1614172"/>
            <a:chExt cx="919480" cy="919480"/>
          </a:xfrm>
        </p:grpSpPr>
        <p:sp>
          <p:nvSpPr>
            <p:cNvPr id="61" name="Oval 60">
              <a:extLst>
                <a:ext uri="{FF2B5EF4-FFF2-40B4-BE49-F238E27FC236}">
                  <a16:creationId xmlns:a16="http://schemas.microsoft.com/office/drawing/2014/main" id="{B9F5A87D-29B3-6261-B239-30E12AB65837}"/>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2" name="Graphic 61" descr="Checklist with solid fill">
              <a:extLst>
                <a:ext uri="{FF2B5EF4-FFF2-40B4-BE49-F238E27FC236}">
                  <a16:creationId xmlns:a16="http://schemas.microsoft.com/office/drawing/2014/main" id="{5337596B-7702-2B20-CF87-09375474E6CC}"/>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93982" y="1761080"/>
              <a:ext cx="685800" cy="685800"/>
            </a:xfrm>
            <a:prstGeom prst="rect">
              <a:avLst/>
            </a:prstGeom>
          </p:spPr>
        </p:pic>
      </p:grpSp>
      <p:pic>
        <p:nvPicPr>
          <p:cNvPr id="63" name="Graphic 62" descr="Document with solid fill">
            <a:hlinkClick r:id="rId38" action="ppaction://hlinksldjump"/>
            <a:extLst>
              <a:ext uri="{FF2B5EF4-FFF2-40B4-BE49-F238E27FC236}">
                <a16:creationId xmlns:a16="http://schemas.microsoft.com/office/drawing/2014/main" id="{45FB1C04-DF7A-2EE8-2427-073BDFCFD704}"/>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156228" y="192160"/>
            <a:ext cx="685800" cy="685800"/>
          </a:xfrm>
          <a:prstGeom prst="rect">
            <a:avLst/>
          </a:prstGeom>
        </p:spPr>
      </p:pic>
      <p:grpSp>
        <p:nvGrpSpPr>
          <p:cNvPr id="64" name="Group 63">
            <a:extLst>
              <a:ext uri="{FF2B5EF4-FFF2-40B4-BE49-F238E27FC236}">
                <a16:creationId xmlns:a16="http://schemas.microsoft.com/office/drawing/2014/main" id="{DFED0AFD-8A67-ECB2-22F5-EE06A1685103}"/>
              </a:ext>
            </a:extLst>
          </p:cNvPr>
          <p:cNvGrpSpPr/>
          <p:nvPr/>
        </p:nvGrpSpPr>
        <p:grpSpPr>
          <a:xfrm>
            <a:off x="12192000" y="90188"/>
            <a:ext cx="919480" cy="919480"/>
            <a:chOff x="12255013" y="90188"/>
            <a:chExt cx="919480" cy="919480"/>
          </a:xfrm>
        </p:grpSpPr>
        <p:sp>
          <p:nvSpPr>
            <p:cNvPr id="65" name="Oval 64">
              <a:extLst>
                <a:ext uri="{FF2B5EF4-FFF2-40B4-BE49-F238E27FC236}">
                  <a16:creationId xmlns:a16="http://schemas.microsoft.com/office/drawing/2014/main" id="{A49F5FDD-800A-2EC2-3FC1-883142D89D7E}"/>
                </a:ext>
              </a:extLst>
            </p:cNvPr>
            <p:cNvSpPr/>
            <p:nvPr/>
          </p:nvSpPr>
          <p:spPr>
            <a:xfrm>
              <a:off x="12255013" y="90188"/>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6" name="Graphic 65" descr="Document with solid fill">
              <a:extLst>
                <a:ext uri="{FF2B5EF4-FFF2-40B4-BE49-F238E27FC236}">
                  <a16:creationId xmlns:a16="http://schemas.microsoft.com/office/drawing/2014/main" id="{10342B73-AC25-E2A6-D9F8-CDCBFD5B18D8}"/>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2348522" y="223014"/>
              <a:ext cx="685800" cy="685800"/>
            </a:xfrm>
            <a:prstGeom prst="rect">
              <a:avLst/>
            </a:prstGeom>
          </p:spPr>
        </p:pic>
      </p:grpSp>
      <p:pic>
        <p:nvPicPr>
          <p:cNvPr id="67" name="Graphic 66" descr="Chat with solid fill">
            <a:hlinkClick r:id="rId43" action="ppaction://hlinksldjump"/>
            <a:extLst>
              <a:ext uri="{FF2B5EF4-FFF2-40B4-BE49-F238E27FC236}">
                <a16:creationId xmlns:a16="http://schemas.microsoft.com/office/drawing/2014/main" id="{A57DC6B9-C0BD-DEC6-1CA5-81464AE25B65}"/>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1132804" y="5701968"/>
            <a:ext cx="685800" cy="685800"/>
          </a:xfrm>
          <a:prstGeom prst="rect">
            <a:avLst/>
          </a:prstGeom>
        </p:spPr>
      </p:pic>
      <p:grpSp>
        <p:nvGrpSpPr>
          <p:cNvPr id="68" name="Group 67">
            <a:extLst>
              <a:ext uri="{FF2B5EF4-FFF2-40B4-BE49-F238E27FC236}">
                <a16:creationId xmlns:a16="http://schemas.microsoft.com/office/drawing/2014/main" id="{245AD3EB-923C-A914-446A-B6C5FC7EF0FB}"/>
              </a:ext>
            </a:extLst>
          </p:cNvPr>
          <p:cNvGrpSpPr/>
          <p:nvPr/>
        </p:nvGrpSpPr>
        <p:grpSpPr>
          <a:xfrm>
            <a:off x="11247518" y="4602070"/>
            <a:ext cx="472241" cy="746809"/>
            <a:chOff x="11247518" y="4602070"/>
            <a:chExt cx="472241" cy="746809"/>
          </a:xfrm>
        </p:grpSpPr>
        <p:pic>
          <p:nvPicPr>
            <p:cNvPr id="69" name="Graphic 68" descr="Document with solid fill">
              <a:hlinkClick r:id="rId46" action="ppaction://hlinksldjump"/>
              <a:extLst>
                <a:ext uri="{FF2B5EF4-FFF2-40B4-BE49-F238E27FC236}">
                  <a16:creationId xmlns:a16="http://schemas.microsoft.com/office/drawing/2014/main" id="{E260E363-6C2F-FEF1-0B70-5E6834A45F2E}"/>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262559" y="4602070"/>
              <a:ext cx="457200" cy="457200"/>
            </a:xfrm>
            <a:prstGeom prst="rect">
              <a:avLst/>
            </a:prstGeom>
          </p:spPr>
        </p:pic>
        <p:pic>
          <p:nvPicPr>
            <p:cNvPr id="70" name="Graphic 69" descr="Handshake with solid fill">
              <a:extLst>
                <a:ext uri="{FF2B5EF4-FFF2-40B4-BE49-F238E27FC236}">
                  <a16:creationId xmlns:a16="http://schemas.microsoft.com/office/drawing/2014/main" id="{9EBA044A-3610-1BE6-13DC-DC656C7D4C07}"/>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11247518" y="4891679"/>
              <a:ext cx="457200" cy="457200"/>
            </a:xfrm>
            <a:prstGeom prst="rect">
              <a:avLst/>
            </a:prstGeom>
          </p:spPr>
        </p:pic>
      </p:grpSp>
      <p:grpSp>
        <p:nvGrpSpPr>
          <p:cNvPr id="71" name="Group 70">
            <a:extLst>
              <a:ext uri="{FF2B5EF4-FFF2-40B4-BE49-F238E27FC236}">
                <a16:creationId xmlns:a16="http://schemas.microsoft.com/office/drawing/2014/main" id="{070F8CB4-A8BB-8790-E1A5-DC56C92B013B}"/>
              </a:ext>
            </a:extLst>
          </p:cNvPr>
          <p:cNvGrpSpPr/>
          <p:nvPr/>
        </p:nvGrpSpPr>
        <p:grpSpPr>
          <a:xfrm>
            <a:off x="12192000" y="4444761"/>
            <a:ext cx="919480" cy="919480"/>
            <a:chOff x="12192000" y="4444761"/>
            <a:chExt cx="919480" cy="919480"/>
          </a:xfrm>
        </p:grpSpPr>
        <p:sp>
          <p:nvSpPr>
            <p:cNvPr id="72" name="Oval 71">
              <a:extLst>
                <a:ext uri="{FF2B5EF4-FFF2-40B4-BE49-F238E27FC236}">
                  <a16:creationId xmlns:a16="http://schemas.microsoft.com/office/drawing/2014/main" id="{665908CD-F435-53E2-7C51-26D8603F57DA}"/>
                </a:ext>
              </a:extLst>
            </p:cNvPr>
            <p:cNvSpPr/>
            <p:nvPr/>
          </p:nvSpPr>
          <p:spPr>
            <a:xfrm>
              <a:off x="12192000" y="4444761"/>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73" name="Group 72">
              <a:extLst>
                <a:ext uri="{FF2B5EF4-FFF2-40B4-BE49-F238E27FC236}">
                  <a16:creationId xmlns:a16="http://schemas.microsoft.com/office/drawing/2014/main" id="{22C70B3F-6B6A-F26F-9A8F-537BBB39ED88}"/>
                </a:ext>
              </a:extLst>
            </p:cNvPr>
            <p:cNvGrpSpPr/>
            <p:nvPr/>
          </p:nvGrpSpPr>
          <p:grpSpPr>
            <a:xfrm>
              <a:off x="12443990" y="4617432"/>
              <a:ext cx="472241" cy="746809"/>
              <a:chOff x="11247518" y="4602070"/>
              <a:chExt cx="472241" cy="746809"/>
            </a:xfrm>
          </p:grpSpPr>
          <p:pic>
            <p:nvPicPr>
              <p:cNvPr id="74" name="Graphic 73" descr="Document with solid fill">
                <a:hlinkClick r:id="rId46" action="ppaction://hlinksldjump"/>
                <a:extLst>
                  <a:ext uri="{FF2B5EF4-FFF2-40B4-BE49-F238E27FC236}">
                    <a16:creationId xmlns:a16="http://schemas.microsoft.com/office/drawing/2014/main" id="{BA979D3F-A700-AB86-4CC3-89E919578F5E}"/>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1262559" y="4602070"/>
                <a:ext cx="457200" cy="457200"/>
              </a:xfrm>
              <a:prstGeom prst="rect">
                <a:avLst/>
              </a:prstGeom>
            </p:spPr>
          </p:pic>
          <p:pic>
            <p:nvPicPr>
              <p:cNvPr id="75" name="Graphic 74" descr="Handshake with solid fill">
                <a:extLst>
                  <a:ext uri="{FF2B5EF4-FFF2-40B4-BE49-F238E27FC236}">
                    <a16:creationId xmlns:a16="http://schemas.microsoft.com/office/drawing/2014/main" id="{C11204A4-4C2F-56A0-E0E4-A96E136BCAFD}"/>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11247518" y="4891679"/>
                <a:ext cx="457200" cy="457200"/>
              </a:xfrm>
              <a:prstGeom prst="rect">
                <a:avLst/>
              </a:prstGeom>
            </p:spPr>
          </p:pic>
        </p:grpSp>
      </p:grpSp>
      <p:grpSp>
        <p:nvGrpSpPr>
          <p:cNvPr id="76" name="Group 75">
            <a:extLst>
              <a:ext uri="{FF2B5EF4-FFF2-40B4-BE49-F238E27FC236}">
                <a16:creationId xmlns:a16="http://schemas.microsoft.com/office/drawing/2014/main" id="{5C9EE9E9-8F1A-B141-B791-360390013EBA}"/>
              </a:ext>
            </a:extLst>
          </p:cNvPr>
          <p:cNvGrpSpPr/>
          <p:nvPr/>
        </p:nvGrpSpPr>
        <p:grpSpPr>
          <a:xfrm>
            <a:off x="10299667" y="5546026"/>
            <a:ext cx="919480" cy="919480"/>
            <a:chOff x="12194321" y="5546026"/>
            <a:chExt cx="919480" cy="919480"/>
          </a:xfrm>
        </p:grpSpPr>
        <p:sp>
          <p:nvSpPr>
            <p:cNvPr id="77" name="Oval 76">
              <a:extLst>
                <a:ext uri="{FF2B5EF4-FFF2-40B4-BE49-F238E27FC236}">
                  <a16:creationId xmlns:a16="http://schemas.microsoft.com/office/drawing/2014/main" id="{C002A953-D899-CA94-A2F1-DB8E96B886A0}"/>
                </a:ext>
              </a:extLst>
            </p:cNvPr>
            <p:cNvSpPr/>
            <p:nvPr/>
          </p:nvSpPr>
          <p:spPr>
            <a:xfrm>
              <a:off x="12194321" y="5546026"/>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78" name="Graphic 77" descr="Chat with solid fill">
              <a:hlinkClick r:id="rId43" action="ppaction://hlinksldjump"/>
              <a:extLst>
                <a:ext uri="{FF2B5EF4-FFF2-40B4-BE49-F238E27FC236}">
                  <a16:creationId xmlns:a16="http://schemas.microsoft.com/office/drawing/2014/main" id="{B81FC21C-E8C9-39CB-7E54-A0913B4F4A7E}"/>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12309028" y="5683586"/>
              <a:ext cx="685800" cy="685800"/>
            </a:xfrm>
            <a:prstGeom prst="rect">
              <a:avLst/>
            </a:prstGeom>
          </p:spPr>
        </p:pic>
      </p:grpSp>
      <p:sp>
        <p:nvSpPr>
          <p:cNvPr id="2" name="TextBox 1">
            <a:extLst>
              <a:ext uri="{FF2B5EF4-FFF2-40B4-BE49-F238E27FC236}">
                <a16:creationId xmlns:a16="http://schemas.microsoft.com/office/drawing/2014/main" id="{884472B3-7D8A-6894-7534-EBC730C78E05}"/>
              </a:ext>
            </a:extLst>
          </p:cNvPr>
          <p:cNvSpPr txBox="1"/>
          <p:nvPr/>
        </p:nvSpPr>
        <p:spPr>
          <a:xfrm>
            <a:off x="4764772" y="1750037"/>
            <a:ext cx="2381101" cy="707886"/>
          </a:xfrm>
          <a:prstGeom prst="rect">
            <a:avLst/>
          </a:prstGeom>
          <a:noFill/>
        </p:spPr>
        <p:txBody>
          <a:bodyPr wrap="none" rtlCol="1">
            <a:spAutoFit/>
          </a:bodyPr>
          <a:lstStyle/>
          <a:p>
            <a:r>
              <a:rPr lang="en-US" sz="4000" b="1" dirty="0">
                <a:ln w="22225">
                  <a:solidFill>
                    <a:schemeClr val="bg1">
                      <a:lumMod val="95000"/>
                    </a:schemeClr>
                  </a:solidFill>
                  <a:prstDash val="solid"/>
                </a:ln>
                <a:solidFill>
                  <a:schemeClr val="bg1"/>
                </a:solidFill>
                <a:effectLst>
                  <a:reflection blurRad="203200" stA="45000" endPos="48000" dist="101600" dir="5400000" sy="-100000" algn="bl" rotWithShape="0"/>
                </a:effectLst>
              </a:rPr>
              <a:t>Thank You</a:t>
            </a:r>
            <a:endParaRPr lang="ar-SA" sz="4000" b="1" dirty="0">
              <a:ln w="22225">
                <a:solidFill>
                  <a:schemeClr val="bg1">
                    <a:lumMod val="95000"/>
                  </a:schemeClr>
                </a:solidFill>
                <a:prstDash val="solid"/>
              </a:ln>
              <a:solidFill>
                <a:schemeClr val="bg1"/>
              </a:solidFill>
              <a:effectLst>
                <a:reflection blurRad="203200" stA="45000" endPos="48000" dist="101600" dir="5400000" sy="-100000" algn="bl" rotWithShape="0"/>
              </a:effectLst>
            </a:endParaRPr>
          </a:p>
        </p:txBody>
      </p:sp>
      <p:sp>
        <p:nvSpPr>
          <p:cNvPr id="3" name="TextBox 2">
            <a:extLst>
              <a:ext uri="{FF2B5EF4-FFF2-40B4-BE49-F238E27FC236}">
                <a16:creationId xmlns:a16="http://schemas.microsoft.com/office/drawing/2014/main" id="{D2CA16F8-699D-5111-0C7C-664C7F8374A4}"/>
              </a:ext>
            </a:extLst>
          </p:cNvPr>
          <p:cNvSpPr txBox="1"/>
          <p:nvPr/>
        </p:nvSpPr>
        <p:spPr>
          <a:xfrm>
            <a:off x="4270391" y="4046172"/>
            <a:ext cx="3651218" cy="707886"/>
          </a:xfrm>
          <a:prstGeom prst="rect">
            <a:avLst/>
          </a:prstGeom>
          <a:noFill/>
        </p:spPr>
        <p:txBody>
          <a:bodyPr wrap="square" rtlCol="1">
            <a:spAutoFit/>
          </a:bodyPr>
          <a:lstStyle/>
          <a:p>
            <a:r>
              <a:rPr lang="en-US" sz="4000" b="1" dirty="0">
                <a:ln w="22225">
                  <a:solidFill>
                    <a:schemeClr val="bg1">
                      <a:lumMod val="95000"/>
                    </a:schemeClr>
                  </a:solidFill>
                  <a:prstDash val="solid"/>
                </a:ln>
                <a:solidFill>
                  <a:schemeClr val="bg1"/>
                </a:solidFill>
                <a:effectLst>
                  <a:reflection blurRad="203200" stA="45000" endPos="48000" dist="101600" dir="5400000" sy="-100000" algn="bl" rotWithShape="0"/>
                </a:effectLst>
              </a:rPr>
              <a:t>Any Questions?</a:t>
            </a:r>
            <a:endParaRPr lang="ar-SA" sz="4000" b="1" dirty="0">
              <a:ln w="22225">
                <a:solidFill>
                  <a:schemeClr val="bg1">
                    <a:lumMod val="95000"/>
                  </a:schemeClr>
                </a:solidFill>
                <a:prstDash val="solid"/>
              </a:ln>
              <a:solidFill>
                <a:schemeClr val="bg1"/>
              </a:solidFill>
              <a:effectLst>
                <a:reflection blurRad="203200" stA="45000" endPos="48000" dist="101600" dir="5400000" sy="-100000" algn="bl" rotWithShape="0"/>
              </a:effectLst>
            </a:endParaRPr>
          </a:p>
        </p:txBody>
      </p:sp>
      <p:sp>
        <p:nvSpPr>
          <p:cNvPr id="4" name="TextBox 3">
            <a:extLst>
              <a:ext uri="{FF2B5EF4-FFF2-40B4-BE49-F238E27FC236}">
                <a16:creationId xmlns:a16="http://schemas.microsoft.com/office/drawing/2014/main" id="{7AF8DD7E-642C-4523-3792-0EA7201504CD}"/>
              </a:ext>
            </a:extLst>
          </p:cNvPr>
          <p:cNvSpPr txBox="1"/>
          <p:nvPr/>
        </p:nvSpPr>
        <p:spPr>
          <a:xfrm>
            <a:off x="9105702" y="5841820"/>
            <a:ext cx="1252907" cy="369332"/>
          </a:xfrm>
          <a:prstGeom prst="rect">
            <a:avLst/>
          </a:prstGeom>
          <a:noFill/>
        </p:spPr>
        <p:txBody>
          <a:bodyPr wrap="none" rtlCol="1">
            <a:spAutoFit/>
          </a:bodyPr>
          <a:lstStyle/>
          <a:p>
            <a:r>
              <a:rPr lang="en-US" b="1" dirty="0">
                <a:solidFill>
                  <a:schemeClr val="bg1"/>
                </a:solidFill>
              </a:rPr>
              <a:t>Questions?</a:t>
            </a:r>
            <a:endParaRPr lang="ar-SA" b="1" dirty="0">
              <a:solidFill>
                <a:schemeClr val="bg1"/>
              </a:solidFill>
            </a:endParaRPr>
          </a:p>
        </p:txBody>
      </p:sp>
    </p:spTree>
    <p:extLst>
      <p:ext uri="{BB962C8B-B14F-4D97-AF65-F5344CB8AC3E}">
        <p14:creationId xmlns:p14="http://schemas.microsoft.com/office/powerpoint/2010/main" val="17556585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12F45"/>
        </a:solid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36B49B90-A746-1C4F-A4EA-D40536EF6E3F}"/>
              </a:ext>
            </a:extLst>
          </p:cNvPr>
          <p:cNvSpPr/>
          <p:nvPr/>
        </p:nvSpPr>
        <p:spPr>
          <a:xfrm rot="10800000" flipH="1">
            <a:off x="10759409" y="-11050134"/>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sp>
        <p:nvSpPr>
          <p:cNvPr id="17" name="Oval 16">
            <a:extLst>
              <a:ext uri="{FF2B5EF4-FFF2-40B4-BE49-F238E27FC236}">
                <a16:creationId xmlns:a16="http://schemas.microsoft.com/office/drawing/2014/main" id="{B51EF075-B1DC-C523-C4C4-0F4A37B9AF7B}"/>
              </a:ext>
            </a:extLst>
          </p:cNvPr>
          <p:cNvSpPr/>
          <p:nvPr/>
        </p:nvSpPr>
        <p:spPr>
          <a:xfrm>
            <a:off x="12231682" y="1493759"/>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Oval 18">
            <a:extLst>
              <a:ext uri="{FF2B5EF4-FFF2-40B4-BE49-F238E27FC236}">
                <a16:creationId xmlns:a16="http://schemas.microsoft.com/office/drawing/2014/main" id="{C7476ED4-3BF2-D435-CC61-9E1EEF8F3189}"/>
              </a:ext>
            </a:extLst>
          </p:cNvPr>
          <p:cNvSpPr/>
          <p:nvPr/>
        </p:nvSpPr>
        <p:spPr>
          <a:xfrm>
            <a:off x="12278343" y="296926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21" name="Group 20">
            <a:extLst>
              <a:ext uri="{FF2B5EF4-FFF2-40B4-BE49-F238E27FC236}">
                <a16:creationId xmlns:a16="http://schemas.microsoft.com/office/drawing/2014/main" id="{363E4F21-A7BF-4CBD-521E-5FC2752540C5}"/>
              </a:ext>
            </a:extLst>
          </p:cNvPr>
          <p:cNvGrpSpPr/>
          <p:nvPr/>
        </p:nvGrpSpPr>
        <p:grpSpPr>
          <a:xfrm>
            <a:off x="-913684" y="389480"/>
            <a:ext cx="919480" cy="919480"/>
            <a:chOff x="972853" y="389480"/>
            <a:chExt cx="919480" cy="919480"/>
          </a:xfrm>
        </p:grpSpPr>
        <p:sp>
          <p:nvSpPr>
            <p:cNvPr id="27" name="Oval 26">
              <a:extLst>
                <a:ext uri="{FF2B5EF4-FFF2-40B4-BE49-F238E27FC236}">
                  <a16:creationId xmlns:a16="http://schemas.microsoft.com/office/drawing/2014/main" id="{33070751-27DB-3028-A6A9-FB3979A8FB50}"/>
                </a:ext>
              </a:extLst>
            </p:cNvPr>
            <p:cNvSpPr/>
            <p:nvPr/>
          </p:nvSpPr>
          <p:spPr>
            <a:xfrm>
              <a:off x="972853" y="38948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8" name="Graphic 27" descr="Home with solid fill">
              <a:extLst>
                <a:ext uri="{FF2B5EF4-FFF2-40B4-BE49-F238E27FC236}">
                  <a16:creationId xmlns:a16="http://schemas.microsoft.com/office/drawing/2014/main" id="{8AFB5355-7289-1F52-A908-4C217D547B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9693" y="450442"/>
              <a:ext cx="685800" cy="685800"/>
            </a:xfrm>
            <a:prstGeom prst="rect">
              <a:avLst/>
            </a:prstGeom>
          </p:spPr>
        </p:pic>
      </p:grpSp>
      <p:grpSp>
        <p:nvGrpSpPr>
          <p:cNvPr id="31" name="Group 30">
            <a:extLst>
              <a:ext uri="{FF2B5EF4-FFF2-40B4-BE49-F238E27FC236}">
                <a16:creationId xmlns:a16="http://schemas.microsoft.com/office/drawing/2014/main" id="{32B85C57-E514-A2CD-92F2-2CD6AC1EFF5F}"/>
              </a:ext>
            </a:extLst>
          </p:cNvPr>
          <p:cNvGrpSpPr/>
          <p:nvPr/>
        </p:nvGrpSpPr>
        <p:grpSpPr>
          <a:xfrm>
            <a:off x="-913684" y="2969260"/>
            <a:ext cx="919480" cy="919480"/>
            <a:chOff x="-913684" y="2969260"/>
            <a:chExt cx="919480" cy="919480"/>
          </a:xfrm>
        </p:grpSpPr>
        <p:sp>
          <p:nvSpPr>
            <p:cNvPr id="32" name="Oval 31">
              <a:extLst>
                <a:ext uri="{FF2B5EF4-FFF2-40B4-BE49-F238E27FC236}">
                  <a16:creationId xmlns:a16="http://schemas.microsoft.com/office/drawing/2014/main" id="{E0DD9CF1-106B-4B3B-7418-EDCAB6E8AD09}"/>
                </a:ext>
              </a:extLst>
            </p:cNvPr>
            <p:cNvSpPr/>
            <p:nvPr/>
          </p:nvSpPr>
          <p:spPr>
            <a:xfrm>
              <a:off x="-913684"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3" name="Graphic 32" descr="Lightbulb and gear with solid fill">
              <a:extLst>
                <a:ext uri="{FF2B5EF4-FFF2-40B4-BE49-F238E27FC236}">
                  <a16:creationId xmlns:a16="http://schemas.microsoft.com/office/drawing/2014/main" id="{A2260074-AD30-37E4-C61B-C8C357C86B2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1049" y="3140750"/>
              <a:ext cx="685800" cy="685800"/>
            </a:xfrm>
            <a:prstGeom prst="rect">
              <a:avLst/>
            </a:prstGeom>
          </p:spPr>
        </p:pic>
      </p:grpSp>
      <p:pic>
        <p:nvPicPr>
          <p:cNvPr id="34" name="Graphic 33" descr="Presentation with pie chart with solid fill">
            <a:extLst>
              <a:ext uri="{FF2B5EF4-FFF2-40B4-BE49-F238E27FC236}">
                <a16:creationId xmlns:a16="http://schemas.microsoft.com/office/drawing/2014/main" id="{C5D94A72-8F05-F3B2-E210-DD2EF6E6FF2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71853" y="1739080"/>
            <a:ext cx="685800" cy="685800"/>
          </a:xfrm>
          <a:prstGeom prst="rect">
            <a:avLst/>
          </a:prstGeom>
        </p:spPr>
      </p:pic>
      <p:pic>
        <p:nvPicPr>
          <p:cNvPr id="35" name="Graphic 34" descr="Database with solid fill">
            <a:extLst>
              <a:ext uri="{FF2B5EF4-FFF2-40B4-BE49-F238E27FC236}">
                <a16:creationId xmlns:a16="http://schemas.microsoft.com/office/drawing/2014/main" id="{C719B87A-2592-6B2D-B43A-5EC25E0FF0B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395183" y="3128420"/>
            <a:ext cx="685800" cy="685800"/>
          </a:xfrm>
          <a:prstGeom prst="rect">
            <a:avLst/>
          </a:prstGeom>
        </p:spPr>
      </p:pic>
      <p:sp>
        <p:nvSpPr>
          <p:cNvPr id="36" name="Freeform: Shape 35">
            <a:hlinkClick r:id="rId11" action="ppaction://hlinksldjump"/>
            <a:extLst>
              <a:ext uri="{FF2B5EF4-FFF2-40B4-BE49-F238E27FC236}">
                <a16:creationId xmlns:a16="http://schemas.microsoft.com/office/drawing/2014/main" id="{6B574D6D-080D-FACE-EF1F-0AA161F2613F}"/>
              </a:ext>
            </a:extLst>
          </p:cNvPr>
          <p:cNvSpPr/>
          <p:nvPr/>
        </p:nvSpPr>
        <p:spPr>
          <a:xfrm rot="10800000">
            <a:off x="1" y="-7938768"/>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37" name="Graphic 36" descr="Home with solid fill">
            <a:hlinkClick r:id="rId12" action="ppaction://hlinksldjump"/>
            <a:extLst>
              <a:ext uri="{FF2B5EF4-FFF2-40B4-BE49-F238E27FC236}">
                <a16:creationId xmlns:a16="http://schemas.microsoft.com/office/drawing/2014/main" id="{4CAC22D0-EF20-302B-E3EE-4CA6F16A577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5019" y="506320"/>
            <a:ext cx="685800" cy="685800"/>
          </a:xfrm>
          <a:prstGeom prst="rect">
            <a:avLst/>
          </a:prstGeom>
        </p:spPr>
      </p:pic>
      <p:pic>
        <p:nvPicPr>
          <p:cNvPr id="38" name="Graphic 37" descr="Lightbulb and gear with solid fill">
            <a:hlinkClick r:id="rId15" action="ppaction://hlinksldjump"/>
            <a:extLst>
              <a:ext uri="{FF2B5EF4-FFF2-40B4-BE49-F238E27FC236}">
                <a16:creationId xmlns:a16="http://schemas.microsoft.com/office/drawing/2014/main" id="{800831B8-F1A6-FCD3-77E2-C457DD9A55A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5019" y="3145447"/>
            <a:ext cx="685800" cy="685800"/>
          </a:xfrm>
          <a:prstGeom prst="rect">
            <a:avLst/>
          </a:prstGeom>
        </p:spPr>
      </p:pic>
      <p:pic>
        <p:nvPicPr>
          <p:cNvPr id="39" name="Graphic 38" descr="Transfer with solid fill">
            <a:hlinkClick r:id="rId11" action="ppaction://hlinksldjump"/>
            <a:extLst>
              <a:ext uri="{FF2B5EF4-FFF2-40B4-BE49-F238E27FC236}">
                <a16:creationId xmlns:a16="http://schemas.microsoft.com/office/drawing/2014/main" id="{48B501E1-7551-4F37-EF4B-D903CA102E68}"/>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28698" y="5742530"/>
            <a:ext cx="685800" cy="685800"/>
          </a:xfrm>
          <a:prstGeom prst="rect">
            <a:avLst/>
          </a:prstGeom>
        </p:spPr>
      </p:pic>
      <p:pic>
        <p:nvPicPr>
          <p:cNvPr id="41" name="Graphic 40" descr="Presentation with pie chart with solid fill">
            <a:hlinkClick r:id="rId20" action="ppaction://hlinksldjump"/>
            <a:extLst>
              <a:ext uri="{FF2B5EF4-FFF2-40B4-BE49-F238E27FC236}">
                <a16:creationId xmlns:a16="http://schemas.microsoft.com/office/drawing/2014/main" id="{8F23750C-1E21-E724-68B9-8ED5742CD03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56228" y="1669562"/>
            <a:ext cx="685800" cy="685800"/>
          </a:xfrm>
          <a:prstGeom prst="rect">
            <a:avLst/>
          </a:prstGeom>
        </p:spPr>
      </p:pic>
      <p:grpSp>
        <p:nvGrpSpPr>
          <p:cNvPr id="42" name="Group 41">
            <a:extLst>
              <a:ext uri="{FF2B5EF4-FFF2-40B4-BE49-F238E27FC236}">
                <a16:creationId xmlns:a16="http://schemas.microsoft.com/office/drawing/2014/main" id="{0230B55D-DC90-C0E9-6144-EC77ED72888F}"/>
              </a:ext>
            </a:extLst>
          </p:cNvPr>
          <p:cNvGrpSpPr/>
          <p:nvPr/>
        </p:nvGrpSpPr>
        <p:grpSpPr>
          <a:xfrm>
            <a:off x="-907889" y="5523230"/>
            <a:ext cx="919480" cy="919480"/>
            <a:chOff x="-907889" y="5523230"/>
            <a:chExt cx="919480" cy="919480"/>
          </a:xfrm>
        </p:grpSpPr>
        <p:sp>
          <p:nvSpPr>
            <p:cNvPr id="43" name="Oval 42">
              <a:extLst>
                <a:ext uri="{FF2B5EF4-FFF2-40B4-BE49-F238E27FC236}">
                  <a16:creationId xmlns:a16="http://schemas.microsoft.com/office/drawing/2014/main" id="{54744F9C-B5ED-C1AF-9CDB-FF4DB9B9DB25}"/>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44" name="Graphic 43" descr="Transfer with solid fill">
              <a:extLst>
                <a:ext uri="{FF2B5EF4-FFF2-40B4-BE49-F238E27FC236}">
                  <a16:creationId xmlns:a16="http://schemas.microsoft.com/office/drawing/2014/main" id="{B3BDF380-1813-04A2-4A33-2EB1487D5E5F}"/>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06289" y="5650526"/>
              <a:ext cx="685800" cy="685800"/>
            </a:xfrm>
            <a:prstGeom prst="rect">
              <a:avLst/>
            </a:prstGeom>
          </p:spPr>
        </p:pic>
      </p:grpSp>
      <p:pic>
        <p:nvPicPr>
          <p:cNvPr id="45" name="Graphic 44" descr="Database with solid fill">
            <a:hlinkClick r:id="rId25" action="ppaction://hlinksldjump"/>
            <a:extLst>
              <a:ext uri="{FF2B5EF4-FFF2-40B4-BE49-F238E27FC236}">
                <a16:creationId xmlns:a16="http://schemas.microsoft.com/office/drawing/2014/main" id="{499F8D83-8C0A-78E5-A0D1-8BDA43266AF2}"/>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156228" y="3140750"/>
            <a:ext cx="685800" cy="685800"/>
          </a:xfrm>
          <a:prstGeom prst="rect">
            <a:avLst/>
          </a:prstGeom>
        </p:spPr>
      </p:pic>
      <p:pic>
        <p:nvPicPr>
          <p:cNvPr id="46" name="Graphic 45" descr="Bullseye with solid fill">
            <a:hlinkClick r:id="rId28" action="ppaction://hlinksldjump"/>
            <a:extLst>
              <a:ext uri="{FF2B5EF4-FFF2-40B4-BE49-F238E27FC236}">
                <a16:creationId xmlns:a16="http://schemas.microsoft.com/office/drawing/2014/main" id="{2FBE99A6-5FF3-98B2-B0BF-74529708AE08}"/>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01431" y="4487770"/>
            <a:ext cx="685800" cy="685800"/>
          </a:xfrm>
          <a:prstGeom prst="rect">
            <a:avLst/>
          </a:prstGeom>
        </p:spPr>
      </p:pic>
      <p:pic>
        <p:nvPicPr>
          <p:cNvPr id="47" name="Graphic 46" descr="Checklist with solid fill">
            <a:hlinkClick r:id="rId31" action="ppaction://hlinksldjump"/>
            <a:extLst>
              <a:ext uri="{FF2B5EF4-FFF2-40B4-BE49-F238E27FC236}">
                <a16:creationId xmlns:a16="http://schemas.microsoft.com/office/drawing/2014/main" id="{96628160-FE02-F245-B0C2-94EC84F6E63A}"/>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3396" y="1761080"/>
            <a:ext cx="685800" cy="685800"/>
          </a:xfrm>
          <a:prstGeom prst="rect">
            <a:avLst/>
          </a:prstGeom>
        </p:spPr>
      </p:pic>
      <p:grpSp>
        <p:nvGrpSpPr>
          <p:cNvPr id="49" name="Group 48">
            <a:extLst>
              <a:ext uri="{FF2B5EF4-FFF2-40B4-BE49-F238E27FC236}">
                <a16:creationId xmlns:a16="http://schemas.microsoft.com/office/drawing/2014/main" id="{68966163-1804-58FF-DBA0-EA9115D9A102}"/>
              </a:ext>
            </a:extLst>
          </p:cNvPr>
          <p:cNvGrpSpPr/>
          <p:nvPr/>
        </p:nvGrpSpPr>
        <p:grpSpPr>
          <a:xfrm>
            <a:off x="-907889" y="4296410"/>
            <a:ext cx="919480" cy="919480"/>
            <a:chOff x="-907889" y="4296410"/>
            <a:chExt cx="919480" cy="919480"/>
          </a:xfrm>
        </p:grpSpPr>
        <p:sp>
          <p:nvSpPr>
            <p:cNvPr id="50" name="Oval 49">
              <a:extLst>
                <a:ext uri="{FF2B5EF4-FFF2-40B4-BE49-F238E27FC236}">
                  <a16:creationId xmlns:a16="http://schemas.microsoft.com/office/drawing/2014/main" id="{FD315BD4-AA44-7D7A-C3D8-A2776A7C2E9E}"/>
                </a:ext>
              </a:extLst>
            </p:cNvPr>
            <p:cNvSpPr/>
            <p:nvPr/>
          </p:nvSpPr>
          <p:spPr>
            <a:xfrm>
              <a:off x="-907889" y="429641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51" name="Graphic 50" descr="Bullseye with solid fill">
              <a:extLst>
                <a:ext uri="{FF2B5EF4-FFF2-40B4-BE49-F238E27FC236}">
                  <a16:creationId xmlns:a16="http://schemas.microsoft.com/office/drawing/2014/main" id="{5219105F-D76B-713B-7A10-22263C21DB19}"/>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87239" y="4443318"/>
              <a:ext cx="685800" cy="685800"/>
            </a:xfrm>
            <a:prstGeom prst="rect">
              <a:avLst/>
            </a:prstGeom>
          </p:spPr>
        </p:pic>
      </p:grpSp>
      <p:grpSp>
        <p:nvGrpSpPr>
          <p:cNvPr id="53" name="Group 52">
            <a:extLst>
              <a:ext uri="{FF2B5EF4-FFF2-40B4-BE49-F238E27FC236}">
                <a16:creationId xmlns:a16="http://schemas.microsoft.com/office/drawing/2014/main" id="{23B44993-95F7-AB96-17E6-F96F84D4A236}"/>
              </a:ext>
            </a:extLst>
          </p:cNvPr>
          <p:cNvGrpSpPr/>
          <p:nvPr/>
        </p:nvGrpSpPr>
        <p:grpSpPr>
          <a:xfrm>
            <a:off x="974013" y="1614172"/>
            <a:ext cx="919480" cy="919480"/>
            <a:chOff x="-923129" y="1614172"/>
            <a:chExt cx="919480" cy="919480"/>
          </a:xfrm>
        </p:grpSpPr>
        <p:sp>
          <p:nvSpPr>
            <p:cNvPr id="54" name="Oval 53">
              <a:extLst>
                <a:ext uri="{FF2B5EF4-FFF2-40B4-BE49-F238E27FC236}">
                  <a16:creationId xmlns:a16="http://schemas.microsoft.com/office/drawing/2014/main" id="{E4FDEA9B-61B6-85C9-368F-6EF2AD906686}"/>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58" name="Graphic 57" descr="Checklist with solid fill">
              <a:extLst>
                <a:ext uri="{FF2B5EF4-FFF2-40B4-BE49-F238E27FC236}">
                  <a16:creationId xmlns:a16="http://schemas.microsoft.com/office/drawing/2014/main" id="{6FE71D15-02F3-27D9-34FA-B30FBA0C966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93982" y="1761080"/>
              <a:ext cx="685800" cy="685800"/>
            </a:xfrm>
            <a:prstGeom prst="rect">
              <a:avLst/>
            </a:prstGeom>
          </p:spPr>
        </p:pic>
      </p:grpSp>
      <p:grpSp>
        <p:nvGrpSpPr>
          <p:cNvPr id="62" name="Group 61">
            <a:extLst>
              <a:ext uri="{FF2B5EF4-FFF2-40B4-BE49-F238E27FC236}">
                <a16:creationId xmlns:a16="http://schemas.microsoft.com/office/drawing/2014/main" id="{6D8E94A5-05E0-D8BA-58DB-D17A668720D5}"/>
              </a:ext>
            </a:extLst>
          </p:cNvPr>
          <p:cNvGrpSpPr/>
          <p:nvPr/>
        </p:nvGrpSpPr>
        <p:grpSpPr>
          <a:xfrm>
            <a:off x="12255013" y="90188"/>
            <a:ext cx="919480" cy="919480"/>
            <a:chOff x="12255013" y="90188"/>
            <a:chExt cx="919480" cy="919480"/>
          </a:xfrm>
        </p:grpSpPr>
        <p:sp>
          <p:nvSpPr>
            <p:cNvPr id="63" name="Oval 62">
              <a:extLst>
                <a:ext uri="{FF2B5EF4-FFF2-40B4-BE49-F238E27FC236}">
                  <a16:creationId xmlns:a16="http://schemas.microsoft.com/office/drawing/2014/main" id="{9846AA9C-59AE-0FE7-D7A9-7103F3D95CE4}"/>
                </a:ext>
              </a:extLst>
            </p:cNvPr>
            <p:cNvSpPr/>
            <p:nvPr/>
          </p:nvSpPr>
          <p:spPr>
            <a:xfrm>
              <a:off x="12255013" y="90188"/>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4" name="Graphic 63" descr="Document with solid fill">
              <a:extLst>
                <a:ext uri="{FF2B5EF4-FFF2-40B4-BE49-F238E27FC236}">
                  <a16:creationId xmlns:a16="http://schemas.microsoft.com/office/drawing/2014/main" id="{98700B5A-6C1F-F637-0430-E07221401955}"/>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12348522" y="223014"/>
              <a:ext cx="685800" cy="685800"/>
            </a:xfrm>
            <a:prstGeom prst="rect">
              <a:avLst/>
            </a:prstGeom>
          </p:spPr>
        </p:pic>
      </p:grpSp>
      <p:pic>
        <p:nvPicPr>
          <p:cNvPr id="65" name="Graphic 64" descr="Chat with solid fill">
            <a:hlinkClick r:id="rId40" action="ppaction://hlinksldjump"/>
            <a:extLst>
              <a:ext uri="{FF2B5EF4-FFF2-40B4-BE49-F238E27FC236}">
                <a16:creationId xmlns:a16="http://schemas.microsoft.com/office/drawing/2014/main" id="{9612F80A-6E72-0C77-31D3-C5D9A213E377}"/>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1132804" y="5701968"/>
            <a:ext cx="685800" cy="685800"/>
          </a:xfrm>
          <a:prstGeom prst="rect">
            <a:avLst/>
          </a:prstGeom>
        </p:spPr>
      </p:pic>
      <p:grpSp>
        <p:nvGrpSpPr>
          <p:cNvPr id="66" name="Group 65">
            <a:extLst>
              <a:ext uri="{FF2B5EF4-FFF2-40B4-BE49-F238E27FC236}">
                <a16:creationId xmlns:a16="http://schemas.microsoft.com/office/drawing/2014/main" id="{B9A75ADD-0C29-4008-F3D4-62F8CAC35744}"/>
              </a:ext>
            </a:extLst>
          </p:cNvPr>
          <p:cNvGrpSpPr/>
          <p:nvPr/>
        </p:nvGrpSpPr>
        <p:grpSpPr>
          <a:xfrm>
            <a:off x="11247518" y="4602070"/>
            <a:ext cx="472241" cy="746809"/>
            <a:chOff x="11247518" y="4602070"/>
            <a:chExt cx="472241" cy="746809"/>
          </a:xfrm>
        </p:grpSpPr>
        <p:pic>
          <p:nvPicPr>
            <p:cNvPr id="67" name="Graphic 66" descr="Document with solid fill">
              <a:hlinkClick r:id="rId43" action="ppaction://hlinksldjump"/>
              <a:extLst>
                <a:ext uri="{FF2B5EF4-FFF2-40B4-BE49-F238E27FC236}">
                  <a16:creationId xmlns:a16="http://schemas.microsoft.com/office/drawing/2014/main" id="{F74D427E-15C9-5499-D8CE-BBF822D26A36}"/>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1262559" y="4602070"/>
              <a:ext cx="457200" cy="457200"/>
            </a:xfrm>
            <a:prstGeom prst="rect">
              <a:avLst/>
            </a:prstGeom>
          </p:spPr>
        </p:pic>
        <p:pic>
          <p:nvPicPr>
            <p:cNvPr id="68" name="Graphic 67" descr="Handshake with solid fill">
              <a:extLst>
                <a:ext uri="{FF2B5EF4-FFF2-40B4-BE49-F238E27FC236}">
                  <a16:creationId xmlns:a16="http://schemas.microsoft.com/office/drawing/2014/main" id="{66300CC5-F830-1985-A0ED-81A19D3ADDA6}"/>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11247518" y="4891679"/>
              <a:ext cx="457200" cy="457200"/>
            </a:xfrm>
            <a:prstGeom prst="rect">
              <a:avLst/>
            </a:prstGeom>
          </p:spPr>
        </p:pic>
      </p:grpSp>
      <p:sp>
        <p:nvSpPr>
          <p:cNvPr id="69" name="Oval 68">
            <a:extLst>
              <a:ext uri="{FF2B5EF4-FFF2-40B4-BE49-F238E27FC236}">
                <a16:creationId xmlns:a16="http://schemas.microsoft.com/office/drawing/2014/main" id="{C351D1E9-D125-6A34-7422-55B35047DC56}"/>
              </a:ext>
            </a:extLst>
          </p:cNvPr>
          <p:cNvSpPr/>
          <p:nvPr/>
        </p:nvSpPr>
        <p:spPr>
          <a:xfrm>
            <a:off x="12192000" y="4444761"/>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 name="Oval 69">
            <a:extLst>
              <a:ext uri="{FF2B5EF4-FFF2-40B4-BE49-F238E27FC236}">
                <a16:creationId xmlns:a16="http://schemas.microsoft.com/office/drawing/2014/main" id="{DBAA1E65-6C23-D860-8C5F-338AC820E690}"/>
              </a:ext>
            </a:extLst>
          </p:cNvPr>
          <p:cNvSpPr/>
          <p:nvPr/>
        </p:nvSpPr>
        <p:spPr>
          <a:xfrm>
            <a:off x="12194321" y="5546026"/>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71" name="Group 70">
            <a:extLst>
              <a:ext uri="{FF2B5EF4-FFF2-40B4-BE49-F238E27FC236}">
                <a16:creationId xmlns:a16="http://schemas.microsoft.com/office/drawing/2014/main" id="{5D7E0D1B-FDFE-1EF1-FA0D-67406F9D895E}"/>
              </a:ext>
            </a:extLst>
          </p:cNvPr>
          <p:cNvGrpSpPr/>
          <p:nvPr/>
        </p:nvGrpSpPr>
        <p:grpSpPr>
          <a:xfrm>
            <a:off x="12443990" y="4617432"/>
            <a:ext cx="472241" cy="746809"/>
            <a:chOff x="11247518" y="4602070"/>
            <a:chExt cx="472241" cy="746809"/>
          </a:xfrm>
        </p:grpSpPr>
        <p:pic>
          <p:nvPicPr>
            <p:cNvPr id="72" name="Graphic 71" descr="Document with solid fill">
              <a:hlinkClick r:id="rId43" action="ppaction://hlinksldjump"/>
              <a:extLst>
                <a:ext uri="{FF2B5EF4-FFF2-40B4-BE49-F238E27FC236}">
                  <a16:creationId xmlns:a16="http://schemas.microsoft.com/office/drawing/2014/main" id="{1D2A074A-0A91-A350-A213-E2EF74828972}"/>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11262559" y="4602070"/>
              <a:ext cx="457200" cy="457200"/>
            </a:xfrm>
            <a:prstGeom prst="rect">
              <a:avLst/>
            </a:prstGeom>
          </p:spPr>
        </p:pic>
        <p:pic>
          <p:nvPicPr>
            <p:cNvPr id="73" name="Graphic 72" descr="Handshake with solid fill">
              <a:extLst>
                <a:ext uri="{FF2B5EF4-FFF2-40B4-BE49-F238E27FC236}">
                  <a16:creationId xmlns:a16="http://schemas.microsoft.com/office/drawing/2014/main" id="{ACD1C726-C629-C71C-38F6-276C1EEDAF6B}"/>
                </a:ext>
              </a:extLst>
            </p:cNvPr>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11247518" y="4891679"/>
              <a:ext cx="457200" cy="457200"/>
            </a:xfrm>
            <a:prstGeom prst="rect">
              <a:avLst/>
            </a:prstGeom>
          </p:spPr>
        </p:pic>
      </p:grpSp>
      <p:pic>
        <p:nvPicPr>
          <p:cNvPr id="74" name="Graphic 73" descr="Chat with solid fill">
            <a:hlinkClick r:id="rId40" action="ppaction://hlinksldjump"/>
            <a:extLst>
              <a:ext uri="{FF2B5EF4-FFF2-40B4-BE49-F238E27FC236}">
                <a16:creationId xmlns:a16="http://schemas.microsoft.com/office/drawing/2014/main" id="{26C55E87-0696-45B5-6B1B-7B9C685FDC1C}"/>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12309028" y="5683586"/>
            <a:ext cx="685800" cy="685800"/>
          </a:xfrm>
          <a:prstGeom prst="rect">
            <a:avLst/>
          </a:prstGeom>
        </p:spPr>
      </p:pic>
      <p:sp>
        <p:nvSpPr>
          <p:cNvPr id="2" name="TextBox 1">
            <a:extLst>
              <a:ext uri="{FF2B5EF4-FFF2-40B4-BE49-F238E27FC236}">
                <a16:creationId xmlns:a16="http://schemas.microsoft.com/office/drawing/2014/main" id="{432DD3B9-0BFC-458D-1C48-7996F8559C44}"/>
              </a:ext>
            </a:extLst>
          </p:cNvPr>
          <p:cNvSpPr txBox="1"/>
          <p:nvPr/>
        </p:nvSpPr>
        <p:spPr>
          <a:xfrm>
            <a:off x="1893083" y="1953499"/>
            <a:ext cx="1097160" cy="369332"/>
          </a:xfrm>
          <a:prstGeom prst="rect">
            <a:avLst/>
          </a:prstGeom>
          <a:noFill/>
        </p:spPr>
        <p:txBody>
          <a:bodyPr wrap="none" rtlCol="1">
            <a:spAutoFit/>
          </a:bodyPr>
          <a:lstStyle/>
          <a:p>
            <a:r>
              <a:rPr lang="en-US" b="1" dirty="0">
                <a:solidFill>
                  <a:schemeClr val="bg1"/>
                </a:solidFill>
              </a:rPr>
              <a:t>Overview</a:t>
            </a:r>
            <a:endParaRPr lang="ar-SA" b="1" dirty="0">
              <a:solidFill>
                <a:schemeClr val="bg1"/>
              </a:solidFill>
            </a:endParaRPr>
          </a:p>
        </p:txBody>
      </p:sp>
      <p:sp>
        <p:nvSpPr>
          <p:cNvPr id="3" name="TextBox 2">
            <a:extLst>
              <a:ext uri="{FF2B5EF4-FFF2-40B4-BE49-F238E27FC236}">
                <a16:creationId xmlns:a16="http://schemas.microsoft.com/office/drawing/2014/main" id="{B955874D-01D9-AF49-97F8-C80998CEC77D}"/>
              </a:ext>
            </a:extLst>
          </p:cNvPr>
          <p:cNvSpPr txBox="1"/>
          <p:nvPr/>
        </p:nvSpPr>
        <p:spPr>
          <a:xfrm>
            <a:off x="3553098" y="2812102"/>
            <a:ext cx="2544479" cy="1631216"/>
          </a:xfrm>
          <a:prstGeom prst="rect">
            <a:avLst/>
          </a:prstGeom>
          <a:noFill/>
        </p:spPr>
        <p:txBody>
          <a:bodyPr wrap="none" rtlCol="1">
            <a:spAutoFit/>
          </a:bodyPr>
          <a:lstStyle/>
          <a:p>
            <a:pPr indent="-285750">
              <a:buFont typeface="Arial" panose="020B0604020202020204" pitchFamily="34" charset="0"/>
              <a:buChar char="•"/>
            </a:pPr>
            <a:r>
              <a:rPr lang="en-US" sz="2000" b="1" dirty="0">
                <a:solidFill>
                  <a:schemeClr val="bg1"/>
                </a:solidFill>
                <a:latin typeface="Times New Roman" panose="02020603050405020304" pitchFamily="18" charset="0"/>
                <a:hlinkClick r:id="rId12" action="ppaction://hlinksldjump">
                  <a:extLst>
                    <a:ext uri="{A12FA001-AC4F-418D-AE19-62706E023703}">
                      <ahyp:hlinkClr xmlns:ahyp="http://schemas.microsoft.com/office/drawing/2018/hyperlinkcolor" val="tx"/>
                    </a:ext>
                  </a:extLst>
                </a:hlinkClick>
              </a:rPr>
              <a:t>Home.</a:t>
            </a:r>
            <a:r>
              <a:rPr lang="en-US" sz="2000" b="1" dirty="0">
                <a:solidFill>
                  <a:schemeClr val="bg1"/>
                </a:solidFill>
                <a:latin typeface="Times New Roman" panose="02020603050405020304" pitchFamily="18" charset="0"/>
              </a:rPr>
              <a:t> </a:t>
            </a:r>
          </a:p>
          <a:p>
            <a:pPr indent="-285750">
              <a:buFont typeface="Arial" panose="020B0604020202020204" pitchFamily="34" charset="0"/>
              <a:buChar char="•"/>
            </a:pPr>
            <a:r>
              <a:rPr lang="en-US" sz="2000" b="1" dirty="0">
                <a:solidFill>
                  <a:schemeClr val="bg1"/>
                </a:solidFill>
                <a:latin typeface="Times New Roman" panose="02020603050405020304" pitchFamily="18" charset="0"/>
                <a:hlinkClick r:id="rId31" action="ppaction://hlinksldjump">
                  <a:extLst>
                    <a:ext uri="{A12FA001-AC4F-418D-AE19-62706E023703}">
                      <ahyp:hlinkClr xmlns:ahyp="http://schemas.microsoft.com/office/drawing/2018/hyperlinkcolor" val="tx"/>
                    </a:ext>
                  </a:extLst>
                </a:hlinkClick>
              </a:rPr>
              <a:t>Outline.</a:t>
            </a:r>
            <a:endParaRPr lang="en-US" sz="2000" b="1" dirty="0">
              <a:solidFill>
                <a:schemeClr val="bg1"/>
              </a:solidFill>
              <a:latin typeface="Times New Roman" panose="02020603050405020304" pitchFamily="18" charset="0"/>
            </a:endParaRPr>
          </a:p>
          <a:p>
            <a:pPr indent="-285750">
              <a:buFont typeface="Arial" panose="020B0604020202020204" pitchFamily="34" charset="0"/>
              <a:buChar char="•"/>
            </a:pPr>
            <a:r>
              <a:rPr lang="en-US" sz="2000" b="1" dirty="0">
                <a:solidFill>
                  <a:schemeClr val="bg1"/>
                </a:solidFill>
                <a:latin typeface="Times New Roman" panose="02020603050405020304" pitchFamily="18" charset="0"/>
                <a:hlinkClick r:id="rId15" action="ppaction://hlinksldjump">
                  <a:extLst>
                    <a:ext uri="{A12FA001-AC4F-418D-AE19-62706E023703}">
                      <ahyp:hlinkClr xmlns:ahyp="http://schemas.microsoft.com/office/drawing/2018/hyperlinkcolor" val="tx"/>
                    </a:ext>
                  </a:extLst>
                </a:hlinkClick>
              </a:rPr>
              <a:t>Introduction.</a:t>
            </a:r>
            <a:endParaRPr lang="en-US" sz="2000" b="1" dirty="0">
              <a:solidFill>
                <a:schemeClr val="bg1"/>
              </a:solidFill>
              <a:latin typeface="Times New Roman" panose="02020603050405020304" pitchFamily="18" charset="0"/>
            </a:endParaRPr>
          </a:p>
          <a:p>
            <a:pPr indent="-285750">
              <a:buFont typeface="Arial" panose="020B0604020202020204" pitchFamily="34" charset="0"/>
              <a:buChar char="•"/>
            </a:pPr>
            <a:r>
              <a:rPr lang="en-US" sz="2000" b="1" dirty="0">
                <a:solidFill>
                  <a:schemeClr val="bg1"/>
                </a:solidFill>
                <a:latin typeface="Times New Roman" panose="02020603050405020304" pitchFamily="18" charset="0"/>
                <a:hlinkClick r:id="rId28" action="ppaction://hlinksldjump">
                  <a:extLst>
                    <a:ext uri="{A12FA001-AC4F-418D-AE19-62706E023703}">
                      <ahyp:hlinkClr xmlns:ahyp="http://schemas.microsoft.com/office/drawing/2018/hyperlinkcolor" val="tx"/>
                    </a:ext>
                  </a:extLst>
                </a:hlinkClick>
              </a:rPr>
              <a:t>Project Objectives.</a:t>
            </a:r>
            <a:endParaRPr lang="en-US" sz="2000" b="1" dirty="0">
              <a:solidFill>
                <a:schemeClr val="bg1"/>
              </a:solidFill>
              <a:latin typeface="Times New Roman" panose="02020603050405020304" pitchFamily="18" charset="0"/>
            </a:endParaRPr>
          </a:p>
          <a:p>
            <a:pPr indent="-285750">
              <a:buFont typeface="Arial" panose="020B0604020202020204" pitchFamily="34" charset="0"/>
              <a:buChar char="•"/>
            </a:pPr>
            <a:r>
              <a:rPr lang="en-US" sz="2000" b="1" dirty="0">
                <a:solidFill>
                  <a:schemeClr val="bg1"/>
                </a:solidFill>
                <a:latin typeface="Times New Roman" panose="02020603050405020304" pitchFamily="18" charset="0"/>
                <a:hlinkClick r:id="rId11" action="ppaction://hlinksldjump">
                  <a:extLst>
                    <a:ext uri="{A12FA001-AC4F-418D-AE19-62706E023703}">
                      <ahyp:hlinkClr xmlns:ahyp="http://schemas.microsoft.com/office/drawing/2018/hyperlinkcolor" val="tx"/>
                    </a:ext>
                  </a:extLst>
                </a:hlinkClick>
              </a:rPr>
              <a:t>Related Works.</a:t>
            </a:r>
            <a:endParaRPr lang="en-US" sz="2000" b="1" dirty="0">
              <a:solidFill>
                <a:schemeClr val="bg1"/>
              </a:solidFill>
              <a:latin typeface="Times New Roman" panose="02020603050405020304" pitchFamily="18" charset="0"/>
            </a:endParaRPr>
          </a:p>
        </p:txBody>
      </p:sp>
      <p:sp>
        <p:nvSpPr>
          <p:cNvPr id="4" name="TextBox 3">
            <a:extLst>
              <a:ext uri="{FF2B5EF4-FFF2-40B4-BE49-F238E27FC236}">
                <a16:creationId xmlns:a16="http://schemas.microsoft.com/office/drawing/2014/main" id="{023B2561-133C-5AFD-E63A-C2606E7517C6}"/>
              </a:ext>
            </a:extLst>
          </p:cNvPr>
          <p:cNvSpPr txBox="1"/>
          <p:nvPr/>
        </p:nvSpPr>
        <p:spPr>
          <a:xfrm>
            <a:off x="4714756" y="1761080"/>
            <a:ext cx="2762488" cy="400110"/>
          </a:xfrm>
          <a:prstGeom prst="rect">
            <a:avLst/>
          </a:prstGeom>
          <a:noFill/>
        </p:spPr>
        <p:txBody>
          <a:bodyPr wrap="none" rtlCol="1">
            <a:spAutoFit/>
          </a:bodyPr>
          <a:lstStyle/>
          <a:p>
            <a:r>
              <a:rPr lang="en-US" sz="2000" b="1" dirty="0">
                <a:solidFill>
                  <a:schemeClr val="bg1"/>
                </a:solidFill>
                <a:latin typeface="Times New Roman" panose="02020603050405020304" pitchFamily="18" charset="0"/>
              </a:rPr>
              <a:t>Overview to the project</a:t>
            </a:r>
            <a:endParaRPr lang="ar-SA" sz="2000" b="1" dirty="0">
              <a:solidFill>
                <a:schemeClr val="bg1"/>
              </a:solidFill>
              <a:latin typeface="Times New Roman" panose="02020603050405020304" pitchFamily="18" charset="0"/>
            </a:endParaRPr>
          </a:p>
        </p:txBody>
      </p:sp>
      <p:sp>
        <p:nvSpPr>
          <p:cNvPr id="6" name="TextBox 5">
            <a:extLst>
              <a:ext uri="{FF2B5EF4-FFF2-40B4-BE49-F238E27FC236}">
                <a16:creationId xmlns:a16="http://schemas.microsoft.com/office/drawing/2014/main" id="{0F49A956-08D8-6E57-C541-C0B8232A0A44}"/>
              </a:ext>
            </a:extLst>
          </p:cNvPr>
          <p:cNvSpPr txBox="1"/>
          <p:nvPr/>
        </p:nvSpPr>
        <p:spPr>
          <a:xfrm>
            <a:off x="6884960" y="2889046"/>
            <a:ext cx="1961050" cy="1631216"/>
          </a:xfrm>
          <a:prstGeom prst="rect">
            <a:avLst/>
          </a:prstGeom>
          <a:noFill/>
        </p:spPr>
        <p:txBody>
          <a:bodyPr wrap="none" rtlCol="1">
            <a:spAutoFit/>
          </a:bodyPr>
          <a:lstStyle/>
          <a:p>
            <a:pPr indent="-285750">
              <a:buFont typeface="Arial" panose="020B0604020202020204" pitchFamily="34" charset="0"/>
              <a:buChar char="•"/>
            </a:pPr>
            <a:r>
              <a:rPr lang="en-US" sz="2000" b="1" dirty="0">
                <a:solidFill>
                  <a:schemeClr val="bg1"/>
                </a:solidFill>
                <a:latin typeface="Times New Roman" panose="02020603050405020304" pitchFamily="18" charset="0"/>
                <a:hlinkClick r:id="rId52" action="ppaction://hlinksldjump">
                  <a:extLst>
                    <a:ext uri="{A12FA001-AC4F-418D-AE19-62706E023703}">
                      <ahyp:hlinkClr xmlns:ahyp="http://schemas.microsoft.com/office/drawing/2018/hyperlinkcolor" val="tx"/>
                    </a:ext>
                  </a:extLst>
                </a:hlinkClick>
              </a:rPr>
              <a:t>Methodology.</a:t>
            </a:r>
            <a:endParaRPr lang="en-US" sz="2000" b="1" dirty="0">
              <a:solidFill>
                <a:schemeClr val="bg1"/>
              </a:solidFill>
              <a:latin typeface="Times New Roman" panose="02020603050405020304" pitchFamily="18" charset="0"/>
            </a:endParaRPr>
          </a:p>
          <a:p>
            <a:pPr indent="-285750">
              <a:buFont typeface="Arial" panose="020B0604020202020204" pitchFamily="34" charset="0"/>
              <a:buChar char="•"/>
            </a:pPr>
            <a:r>
              <a:rPr lang="en-US" sz="2000" b="1" dirty="0">
                <a:solidFill>
                  <a:schemeClr val="bg1"/>
                </a:solidFill>
                <a:latin typeface="Times New Roman" panose="02020603050405020304" pitchFamily="18" charset="0"/>
                <a:hlinkClick r:id="rId20" action="ppaction://hlinksldjump">
                  <a:extLst>
                    <a:ext uri="{A12FA001-AC4F-418D-AE19-62706E023703}">
                      <ahyp:hlinkClr xmlns:ahyp="http://schemas.microsoft.com/office/drawing/2018/hyperlinkcolor" val="tx"/>
                    </a:ext>
                  </a:extLst>
                </a:hlinkClick>
              </a:rPr>
              <a:t>Analysis.</a:t>
            </a:r>
            <a:endParaRPr lang="en-US" sz="2000" b="1" dirty="0">
              <a:solidFill>
                <a:schemeClr val="bg1"/>
              </a:solidFill>
              <a:latin typeface="Times New Roman" panose="02020603050405020304" pitchFamily="18" charset="0"/>
            </a:endParaRPr>
          </a:p>
          <a:p>
            <a:pPr indent="-285750">
              <a:buFont typeface="Arial" panose="020B0604020202020204" pitchFamily="34" charset="0"/>
              <a:buChar char="•"/>
            </a:pPr>
            <a:r>
              <a:rPr lang="en-US" sz="2000" b="1" dirty="0">
                <a:solidFill>
                  <a:schemeClr val="bg1"/>
                </a:solidFill>
                <a:latin typeface="Times New Roman" panose="02020603050405020304" pitchFamily="18" charset="0"/>
                <a:hlinkClick r:id="rId25" action="ppaction://hlinksldjump">
                  <a:extLst>
                    <a:ext uri="{A12FA001-AC4F-418D-AE19-62706E023703}">
                      <ahyp:hlinkClr xmlns:ahyp="http://schemas.microsoft.com/office/drawing/2018/hyperlinkcolor" val="tx"/>
                    </a:ext>
                  </a:extLst>
                </a:hlinkClick>
              </a:rPr>
              <a:t>ERD.</a:t>
            </a:r>
            <a:endParaRPr lang="en-US" sz="2000" b="1" dirty="0">
              <a:solidFill>
                <a:schemeClr val="bg1"/>
              </a:solidFill>
              <a:latin typeface="Times New Roman" panose="02020603050405020304" pitchFamily="18" charset="0"/>
            </a:endParaRPr>
          </a:p>
          <a:p>
            <a:pPr indent="-285750">
              <a:buFont typeface="Arial" panose="020B0604020202020204" pitchFamily="34" charset="0"/>
              <a:buChar char="•"/>
            </a:pPr>
            <a:r>
              <a:rPr lang="en-US" sz="2000" b="1" dirty="0">
                <a:solidFill>
                  <a:schemeClr val="bg1"/>
                </a:solidFill>
                <a:latin typeface="Times New Roman" panose="02020603050405020304" pitchFamily="18" charset="0"/>
                <a:hlinkClick r:id="rId43" action="ppaction://hlinksldjump">
                  <a:extLst>
                    <a:ext uri="{A12FA001-AC4F-418D-AE19-62706E023703}">
                      <ahyp:hlinkClr xmlns:ahyp="http://schemas.microsoft.com/office/drawing/2018/hyperlinkcolor" val="tx"/>
                    </a:ext>
                  </a:extLst>
                </a:hlinkClick>
              </a:rPr>
              <a:t>Conclusion.</a:t>
            </a:r>
            <a:endParaRPr lang="en-US" sz="2000" b="1" dirty="0">
              <a:solidFill>
                <a:schemeClr val="bg1"/>
              </a:solidFill>
              <a:latin typeface="Times New Roman" panose="02020603050405020304" pitchFamily="18" charset="0"/>
            </a:endParaRPr>
          </a:p>
          <a:p>
            <a:pPr indent="-285750">
              <a:buFont typeface="Arial" panose="020B0604020202020204" pitchFamily="34" charset="0"/>
              <a:buChar char="•"/>
            </a:pPr>
            <a:r>
              <a:rPr lang="en-US" sz="2000" b="1" dirty="0">
                <a:solidFill>
                  <a:schemeClr val="bg1"/>
                </a:solidFill>
                <a:latin typeface="Times New Roman" panose="02020603050405020304" pitchFamily="18" charset="0"/>
                <a:hlinkClick r:id="rId40" action="ppaction://hlinksldjump">
                  <a:extLst>
                    <a:ext uri="{A12FA001-AC4F-418D-AE19-62706E023703}">
                      <ahyp:hlinkClr xmlns:ahyp="http://schemas.microsoft.com/office/drawing/2018/hyperlinkcolor" val="tx"/>
                    </a:ext>
                  </a:extLst>
                </a:hlinkClick>
              </a:rPr>
              <a:t>Questions.</a:t>
            </a:r>
            <a:endParaRPr lang="ar-SA" sz="2000" b="1" dirty="0">
              <a:solidFill>
                <a:schemeClr val="bg1"/>
              </a:solidFill>
              <a:latin typeface="Times New Roman" panose="02020603050405020304" pitchFamily="18" charset="0"/>
            </a:endParaRPr>
          </a:p>
        </p:txBody>
      </p:sp>
      <p:pic>
        <p:nvPicPr>
          <p:cNvPr id="7" name="Graphic 6" descr="Question mark with solid fill">
            <a:hlinkClick r:id="rId28" action="ppaction://hlinksldjump"/>
            <a:extLst>
              <a:ext uri="{FF2B5EF4-FFF2-40B4-BE49-F238E27FC236}">
                <a16:creationId xmlns:a16="http://schemas.microsoft.com/office/drawing/2014/main" id="{720DD24F-0BB8-20D4-3797-46AA01FCBBFB}"/>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018504" y="90188"/>
            <a:ext cx="914400" cy="914400"/>
          </a:xfrm>
          <a:prstGeom prst="rect">
            <a:avLst/>
          </a:prstGeom>
        </p:spPr>
      </p:pic>
    </p:spTree>
    <p:extLst>
      <p:ext uri="{BB962C8B-B14F-4D97-AF65-F5344CB8AC3E}">
        <p14:creationId xmlns:p14="http://schemas.microsoft.com/office/powerpoint/2010/main" val="11887820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65A60"/>
        </a:solid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EC85E796-8DA2-779D-8669-47EB8D498CDE}"/>
              </a:ext>
            </a:extLst>
          </p:cNvPr>
          <p:cNvSpPr/>
          <p:nvPr/>
        </p:nvSpPr>
        <p:spPr>
          <a:xfrm rot="10800000" flipH="1">
            <a:off x="10759409" y="-11050134"/>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sp>
        <p:nvSpPr>
          <p:cNvPr id="17" name="Oval 16">
            <a:extLst>
              <a:ext uri="{FF2B5EF4-FFF2-40B4-BE49-F238E27FC236}">
                <a16:creationId xmlns:a16="http://schemas.microsoft.com/office/drawing/2014/main" id="{52277261-7391-C693-6883-A000BC2D18AA}"/>
              </a:ext>
            </a:extLst>
          </p:cNvPr>
          <p:cNvSpPr/>
          <p:nvPr/>
        </p:nvSpPr>
        <p:spPr>
          <a:xfrm>
            <a:off x="12231682" y="1493759"/>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Oval 18">
            <a:extLst>
              <a:ext uri="{FF2B5EF4-FFF2-40B4-BE49-F238E27FC236}">
                <a16:creationId xmlns:a16="http://schemas.microsoft.com/office/drawing/2014/main" id="{EDFEC402-3B97-4E6B-1F9A-E53D74BDC287}"/>
              </a:ext>
            </a:extLst>
          </p:cNvPr>
          <p:cNvSpPr/>
          <p:nvPr/>
        </p:nvSpPr>
        <p:spPr>
          <a:xfrm>
            <a:off x="12278343" y="296926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21" name="Group 20">
            <a:extLst>
              <a:ext uri="{FF2B5EF4-FFF2-40B4-BE49-F238E27FC236}">
                <a16:creationId xmlns:a16="http://schemas.microsoft.com/office/drawing/2014/main" id="{B4AACFD1-3405-1D9C-96EB-863ACFDCF284}"/>
              </a:ext>
            </a:extLst>
          </p:cNvPr>
          <p:cNvGrpSpPr/>
          <p:nvPr/>
        </p:nvGrpSpPr>
        <p:grpSpPr>
          <a:xfrm>
            <a:off x="-904079" y="389480"/>
            <a:ext cx="919480" cy="919480"/>
            <a:chOff x="972853" y="389480"/>
            <a:chExt cx="919480" cy="919480"/>
          </a:xfrm>
        </p:grpSpPr>
        <p:sp>
          <p:nvSpPr>
            <p:cNvPr id="27" name="Oval 26">
              <a:extLst>
                <a:ext uri="{FF2B5EF4-FFF2-40B4-BE49-F238E27FC236}">
                  <a16:creationId xmlns:a16="http://schemas.microsoft.com/office/drawing/2014/main" id="{F0E49E49-3A76-9A3E-6D1B-3227D15C7501}"/>
                </a:ext>
              </a:extLst>
            </p:cNvPr>
            <p:cNvSpPr/>
            <p:nvPr/>
          </p:nvSpPr>
          <p:spPr>
            <a:xfrm>
              <a:off x="972853" y="38948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8" name="Graphic 27" descr="Home with solid fill">
              <a:extLst>
                <a:ext uri="{FF2B5EF4-FFF2-40B4-BE49-F238E27FC236}">
                  <a16:creationId xmlns:a16="http://schemas.microsoft.com/office/drawing/2014/main" id="{62AC2C98-C2BB-6ED7-BC38-519776572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9693" y="450442"/>
              <a:ext cx="685800" cy="685800"/>
            </a:xfrm>
            <a:prstGeom prst="rect">
              <a:avLst/>
            </a:prstGeom>
          </p:spPr>
        </p:pic>
      </p:grpSp>
      <p:grpSp>
        <p:nvGrpSpPr>
          <p:cNvPr id="31" name="Group 30">
            <a:extLst>
              <a:ext uri="{FF2B5EF4-FFF2-40B4-BE49-F238E27FC236}">
                <a16:creationId xmlns:a16="http://schemas.microsoft.com/office/drawing/2014/main" id="{FA40B06B-F507-662C-CADD-3BDF63CDF7D0}"/>
              </a:ext>
            </a:extLst>
          </p:cNvPr>
          <p:cNvGrpSpPr/>
          <p:nvPr/>
        </p:nvGrpSpPr>
        <p:grpSpPr>
          <a:xfrm>
            <a:off x="972853" y="2969260"/>
            <a:ext cx="919480" cy="919480"/>
            <a:chOff x="-913684" y="2969260"/>
            <a:chExt cx="919480" cy="919480"/>
          </a:xfrm>
        </p:grpSpPr>
        <p:sp>
          <p:nvSpPr>
            <p:cNvPr id="32" name="Oval 31">
              <a:extLst>
                <a:ext uri="{FF2B5EF4-FFF2-40B4-BE49-F238E27FC236}">
                  <a16:creationId xmlns:a16="http://schemas.microsoft.com/office/drawing/2014/main" id="{10B133B4-49D6-F377-84BB-F9F1798DBF82}"/>
                </a:ext>
              </a:extLst>
            </p:cNvPr>
            <p:cNvSpPr/>
            <p:nvPr/>
          </p:nvSpPr>
          <p:spPr>
            <a:xfrm>
              <a:off x="-913684"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3" name="Graphic 32" descr="Lightbulb and gear with solid fill">
              <a:extLst>
                <a:ext uri="{FF2B5EF4-FFF2-40B4-BE49-F238E27FC236}">
                  <a16:creationId xmlns:a16="http://schemas.microsoft.com/office/drawing/2014/main" id="{D3D9CB90-C530-F91D-B309-FD5D5E66DFA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1049" y="3140750"/>
              <a:ext cx="685800" cy="685800"/>
            </a:xfrm>
            <a:prstGeom prst="rect">
              <a:avLst/>
            </a:prstGeom>
          </p:spPr>
        </p:pic>
      </p:grpSp>
      <p:pic>
        <p:nvPicPr>
          <p:cNvPr id="34" name="Graphic 33" descr="Presentation with pie chart with solid fill">
            <a:extLst>
              <a:ext uri="{FF2B5EF4-FFF2-40B4-BE49-F238E27FC236}">
                <a16:creationId xmlns:a16="http://schemas.microsoft.com/office/drawing/2014/main" id="{D19F5A6E-0D8D-9087-1F82-7778CB772DD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71853" y="1739080"/>
            <a:ext cx="685800" cy="685800"/>
          </a:xfrm>
          <a:prstGeom prst="rect">
            <a:avLst/>
          </a:prstGeom>
        </p:spPr>
      </p:pic>
      <p:pic>
        <p:nvPicPr>
          <p:cNvPr id="35" name="Graphic 34" descr="Database with solid fill">
            <a:extLst>
              <a:ext uri="{FF2B5EF4-FFF2-40B4-BE49-F238E27FC236}">
                <a16:creationId xmlns:a16="http://schemas.microsoft.com/office/drawing/2014/main" id="{0969357E-2624-9405-19B0-E9E98F3DAA5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395183" y="3128420"/>
            <a:ext cx="685800" cy="685800"/>
          </a:xfrm>
          <a:prstGeom prst="rect">
            <a:avLst/>
          </a:prstGeom>
        </p:spPr>
      </p:pic>
      <p:sp>
        <p:nvSpPr>
          <p:cNvPr id="36" name="Freeform: Shape 35">
            <a:hlinkClick r:id="rId11" action="ppaction://hlinksldjump"/>
            <a:extLst>
              <a:ext uri="{FF2B5EF4-FFF2-40B4-BE49-F238E27FC236}">
                <a16:creationId xmlns:a16="http://schemas.microsoft.com/office/drawing/2014/main" id="{30F4DE96-BE97-7DE2-BE3F-2738C4BE5EF5}"/>
              </a:ext>
            </a:extLst>
          </p:cNvPr>
          <p:cNvSpPr/>
          <p:nvPr/>
        </p:nvSpPr>
        <p:spPr>
          <a:xfrm rot="10800000">
            <a:off x="11623" y="-6583680"/>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37" name="Graphic 36" descr="Home with solid fill">
            <a:hlinkClick r:id="rId12" action="ppaction://hlinksldjump"/>
            <a:extLst>
              <a:ext uri="{FF2B5EF4-FFF2-40B4-BE49-F238E27FC236}">
                <a16:creationId xmlns:a16="http://schemas.microsoft.com/office/drawing/2014/main" id="{196E1C76-13A1-EB73-BC8D-B1D83E08363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5019" y="506320"/>
            <a:ext cx="685800" cy="685800"/>
          </a:xfrm>
          <a:prstGeom prst="rect">
            <a:avLst/>
          </a:prstGeom>
        </p:spPr>
      </p:pic>
      <p:pic>
        <p:nvPicPr>
          <p:cNvPr id="38" name="Graphic 37" descr="Lightbulb and gear with solid fill">
            <a:hlinkClick r:id="rId15" action="ppaction://hlinksldjump"/>
            <a:extLst>
              <a:ext uri="{FF2B5EF4-FFF2-40B4-BE49-F238E27FC236}">
                <a16:creationId xmlns:a16="http://schemas.microsoft.com/office/drawing/2014/main" id="{09C1B057-6881-CD2C-48C6-272F6B4FEEA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5019" y="3145447"/>
            <a:ext cx="685800" cy="685800"/>
          </a:xfrm>
          <a:prstGeom prst="rect">
            <a:avLst/>
          </a:prstGeom>
        </p:spPr>
      </p:pic>
      <p:pic>
        <p:nvPicPr>
          <p:cNvPr id="39" name="Graphic 38" descr="Transfer with solid fill">
            <a:hlinkClick r:id="rId11" action="ppaction://hlinksldjump"/>
            <a:extLst>
              <a:ext uri="{FF2B5EF4-FFF2-40B4-BE49-F238E27FC236}">
                <a16:creationId xmlns:a16="http://schemas.microsoft.com/office/drawing/2014/main" id="{6AA90A5D-F0D7-DBD7-4F7D-30C09C7A8A52}"/>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28698" y="5742530"/>
            <a:ext cx="685800" cy="685800"/>
          </a:xfrm>
          <a:prstGeom prst="rect">
            <a:avLst/>
          </a:prstGeom>
        </p:spPr>
      </p:pic>
      <p:pic>
        <p:nvPicPr>
          <p:cNvPr id="41" name="Graphic 40" descr="Presentation with pie chart with solid fill">
            <a:hlinkClick r:id="rId20" action="ppaction://hlinksldjump"/>
            <a:extLst>
              <a:ext uri="{FF2B5EF4-FFF2-40B4-BE49-F238E27FC236}">
                <a16:creationId xmlns:a16="http://schemas.microsoft.com/office/drawing/2014/main" id="{81AEC82E-0307-D563-0248-461849EDFA6E}"/>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56228" y="1669562"/>
            <a:ext cx="685800" cy="685800"/>
          </a:xfrm>
          <a:prstGeom prst="rect">
            <a:avLst/>
          </a:prstGeom>
        </p:spPr>
      </p:pic>
      <p:grpSp>
        <p:nvGrpSpPr>
          <p:cNvPr id="42" name="Group 41">
            <a:extLst>
              <a:ext uri="{FF2B5EF4-FFF2-40B4-BE49-F238E27FC236}">
                <a16:creationId xmlns:a16="http://schemas.microsoft.com/office/drawing/2014/main" id="{9B31AD58-17D2-3B13-B1E1-5CBEB6D36967}"/>
              </a:ext>
            </a:extLst>
          </p:cNvPr>
          <p:cNvGrpSpPr/>
          <p:nvPr/>
        </p:nvGrpSpPr>
        <p:grpSpPr>
          <a:xfrm>
            <a:off x="-907889" y="5523230"/>
            <a:ext cx="919480" cy="919480"/>
            <a:chOff x="-907889" y="5523230"/>
            <a:chExt cx="919480" cy="919480"/>
          </a:xfrm>
        </p:grpSpPr>
        <p:sp>
          <p:nvSpPr>
            <p:cNvPr id="43" name="Oval 42">
              <a:extLst>
                <a:ext uri="{FF2B5EF4-FFF2-40B4-BE49-F238E27FC236}">
                  <a16:creationId xmlns:a16="http://schemas.microsoft.com/office/drawing/2014/main" id="{66156A61-AA49-E117-855C-F13C0EB19B77}"/>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44" name="Graphic 43" descr="Transfer with solid fill">
              <a:extLst>
                <a:ext uri="{FF2B5EF4-FFF2-40B4-BE49-F238E27FC236}">
                  <a16:creationId xmlns:a16="http://schemas.microsoft.com/office/drawing/2014/main" id="{C156FBF9-667F-3411-F341-E232050AAF04}"/>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06289" y="5650526"/>
              <a:ext cx="685800" cy="685800"/>
            </a:xfrm>
            <a:prstGeom prst="rect">
              <a:avLst/>
            </a:prstGeom>
          </p:spPr>
        </p:pic>
      </p:grpSp>
      <p:pic>
        <p:nvPicPr>
          <p:cNvPr id="45" name="Graphic 44" descr="Database with solid fill">
            <a:hlinkClick r:id="rId25" action="ppaction://hlinksldjump"/>
            <a:extLst>
              <a:ext uri="{FF2B5EF4-FFF2-40B4-BE49-F238E27FC236}">
                <a16:creationId xmlns:a16="http://schemas.microsoft.com/office/drawing/2014/main" id="{F811F425-C49B-1C8A-E7CC-E5EF10310522}"/>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156228" y="3140750"/>
            <a:ext cx="685800" cy="685800"/>
          </a:xfrm>
          <a:prstGeom prst="rect">
            <a:avLst/>
          </a:prstGeom>
        </p:spPr>
      </p:pic>
      <p:pic>
        <p:nvPicPr>
          <p:cNvPr id="46" name="Graphic 45" descr="Bullseye with solid fill">
            <a:hlinkClick r:id="rId28" action="ppaction://hlinksldjump"/>
            <a:extLst>
              <a:ext uri="{FF2B5EF4-FFF2-40B4-BE49-F238E27FC236}">
                <a16:creationId xmlns:a16="http://schemas.microsoft.com/office/drawing/2014/main" id="{0FAFB331-6B9D-4398-C37C-3DBE32867E95}"/>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01431" y="4487770"/>
            <a:ext cx="685800" cy="685800"/>
          </a:xfrm>
          <a:prstGeom prst="rect">
            <a:avLst/>
          </a:prstGeom>
        </p:spPr>
      </p:pic>
      <p:pic>
        <p:nvPicPr>
          <p:cNvPr id="47" name="Graphic 46" descr="Checklist with solid fill">
            <a:hlinkClick r:id="rId31" action="ppaction://hlinksldjump"/>
            <a:extLst>
              <a:ext uri="{FF2B5EF4-FFF2-40B4-BE49-F238E27FC236}">
                <a16:creationId xmlns:a16="http://schemas.microsoft.com/office/drawing/2014/main" id="{4A4F97BA-8A96-1D65-94CB-5337BB92B3BE}"/>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3396" y="1761080"/>
            <a:ext cx="685800" cy="685800"/>
          </a:xfrm>
          <a:prstGeom prst="rect">
            <a:avLst/>
          </a:prstGeom>
        </p:spPr>
      </p:pic>
      <p:grpSp>
        <p:nvGrpSpPr>
          <p:cNvPr id="49" name="Group 48">
            <a:extLst>
              <a:ext uri="{FF2B5EF4-FFF2-40B4-BE49-F238E27FC236}">
                <a16:creationId xmlns:a16="http://schemas.microsoft.com/office/drawing/2014/main" id="{23F1528F-2EF8-DBC1-C514-6D18BEA548F2}"/>
              </a:ext>
            </a:extLst>
          </p:cNvPr>
          <p:cNvGrpSpPr/>
          <p:nvPr/>
        </p:nvGrpSpPr>
        <p:grpSpPr>
          <a:xfrm>
            <a:off x="-907889" y="4296410"/>
            <a:ext cx="919480" cy="919480"/>
            <a:chOff x="-907889" y="4296410"/>
            <a:chExt cx="919480" cy="919480"/>
          </a:xfrm>
        </p:grpSpPr>
        <p:sp>
          <p:nvSpPr>
            <p:cNvPr id="50" name="Oval 49">
              <a:extLst>
                <a:ext uri="{FF2B5EF4-FFF2-40B4-BE49-F238E27FC236}">
                  <a16:creationId xmlns:a16="http://schemas.microsoft.com/office/drawing/2014/main" id="{28C884FE-1EBE-01B6-D15B-D927C2CF7491}"/>
                </a:ext>
              </a:extLst>
            </p:cNvPr>
            <p:cNvSpPr/>
            <p:nvPr/>
          </p:nvSpPr>
          <p:spPr>
            <a:xfrm>
              <a:off x="-907889" y="429641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51" name="Graphic 50" descr="Bullseye with solid fill">
              <a:extLst>
                <a:ext uri="{FF2B5EF4-FFF2-40B4-BE49-F238E27FC236}">
                  <a16:creationId xmlns:a16="http://schemas.microsoft.com/office/drawing/2014/main" id="{07D2BD8D-4081-C153-6241-087C0F091EE7}"/>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87239" y="4443318"/>
              <a:ext cx="685800" cy="685800"/>
            </a:xfrm>
            <a:prstGeom prst="rect">
              <a:avLst/>
            </a:prstGeom>
          </p:spPr>
        </p:pic>
      </p:grpSp>
      <p:grpSp>
        <p:nvGrpSpPr>
          <p:cNvPr id="53" name="Group 52">
            <a:extLst>
              <a:ext uri="{FF2B5EF4-FFF2-40B4-BE49-F238E27FC236}">
                <a16:creationId xmlns:a16="http://schemas.microsoft.com/office/drawing/2014/main" id="{4E6E9482-65AB-3D35-DDB7-CE434827C5AF}"/>
              </a:ext>
            </a:extLst>
          </p:cNvPr>
          <p:cNvGrpSpPr/>
          <p:nvPr/>
        </p:nvGrpSpPr>
        <p:grpSpPr>
          <a:xfrm>
            <a:off x="-923129" y="1614172"/>
            <a:ext cx="919480" cy="919480"/>
            <a:chOff x="-923129" y="1614172"/>
            <a:chExt cx="919480" cy="919480"/>
          </a:xfrm>
        </p:grpSpPr>
        <p:sp>
          <p:nvSpPr>
            <p:cNvPr id="54" name="Oval 53">
              <a:extLst>
                <a:ext uri="{FF2B5EF4-FFF2-40B4-BE49-F238E27FC236}">
                  <a16:creationId xmlns:a16="http://schemas.microsoft.com/office/drawing/2014/main" id="{E9CE94B2-A9E7-AA72-D6CD-410949EFF149}"/>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58" name="Graphic 57" descr="Checklist with solid fill">
              <a:extLst>
                <a:ext uri="{FF2B5EF4-FFF2-40B4-BE49-F238E27FC236}">
                  <a16:creationId xmlns:a16="http://schemas.microsoft.com/office/drawing/2014/main" id="{9A0ED3DC-8080-D56E-6D4A-27FC47BC72A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93982" y="1761080"/>
              <a:ext cx="685800" cy="685800"/>
            </a:xfrm>
            <a:prstGeom prst="rect">
              <a:avLst/>
            </a:prstGeom>
          </p:spPr>
        </p:pic>
      </p:grpSp>
      <p:grpSp>
        <p:nvGrpSpPr>
          <p:cNvPr id="62" name="Group 61">
            <a:extLst>
              <a:ext uri="{FF2B5EF4-FFF2-40B4-BE49-F238E27FC236}">
                <a16:creationId xmlns:a16="http://schemas.microsoft.com/office/drawing/2014/main" id="{DA5EA4ED-1DA2-5903-14C5-5F894AA436EE}"/>
              </a:ext>
            </a:extLst>
          </p:cNvPr>
          <p:cNvGrpSpPr/>
          <p:nvPr/>
        </p:nvGrpSpPr>
        <p:grpSpPr>
          <a:xfrm>
            <a:off x="12255013" y="90188"/>
            <a:ext cx="919480" cy="919480"/>
            <a:chOff x="12255013" y="90188"/>
            <a:chExt cx="919480" cy="919480"/>
          </a:xfrm>
        </p:grpSpPr>
        <p:sp>
          <p:nvSpPr>
            <p:cNvPr id="63" name="Oval 62">
              <a:extLst>
                <a:ext uri="{FF2B5EF4-FFF2-40B4-BE49-F238E27FC236}">
                  <a16:creationId xmlns:a16="http://schemas.microsoft.com/office/drawing/2014/main" id="{D0AD4BF8-D94D-9681-5506-31A194FDCACE}"/>
                </a:ext>
              </a:extLst>
            </p:cNvPr>
            <p:cNvSpPr/>
            <p:nvPr/>
          </p:nvSpPr>
          <p:spPr>
            <a:xfrm>
              <a:off x="12255013" y="90188"/>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4" name="Graphic 63" descr="Document with solid fill">
              <a:extLst>
                <a:ext uri="{FF2B5EF4-FFF2-40B4-BE49-F238E27FC236}">
                  <a16:creationId xmlns:a16="http://schemas.microsoft.com/office/drawing/2014/main" id="{1D084747-8624-BC71-6114-C60BF452CC85}"/>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12348522" y="223014"/>
              <a:ext cx="685800" cy="685800"/>
            </a:xfrm>
            <a:prstGeom prst="rect">
              <a:avLst/>
            </a:prstGeom>
          </p:spPr>
        </p:pic>
      </p:grpSp>
      <p:pic>
        <p:nvPicPr>
          <p:cNvPr id="65" name="Graphic 64" descr="Chat with solid fill">
            <a:hlinkClick r:id="rId40" action="ppaction://hlinksldjump"/>
            <a:extLst>
              <a:ext uri="{FF2B5EF4-FFF2-40B4-BE49-F238E27FC236}">
                <a16:creationId xmlns:a16="http://schemas.microsoft.com/office/drawing/2014/main" id="{0BE48EF0-0DD6-4333-5051-59CC8793AFF8}"/>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1132804" y="5701968"/>
            <a:ext cx="685800" cy="685800"/>
          </a:xfrm>
          <a:prstGeom prst="rect">
            <a:avLst/>
          </a:prstGeom>
        </p:spPr>
      </p:pic>
      <p:grpSp>
        <p:nvGrpSpPr>
          <p:cNvPr id="66" name="Group 65">
            <a:extLst>
              <a:ext uri="{FF2B5EF4-FFF2-40B4-BE49-F238E27FC236}">
                <a16:creationId xmlns:a16="http://schemas.microsoft.com/office/drawing/2014/main" id="{9CB2EDF7-DCA6-912A-3BF1-0A1BA8162067}"/>
              </a:ext>
            </a:extLst>
          </p:cNvPr>
          <p:cNvGrpSpPr/>
          <p:nvPr/>
        </p:nvGrpSpPr>
        <p:grpSpPr>
          <a:xfrm>
            <a:off x="11247518" y="4602070"/>
            <a:ext cx="472241" cy="746809"/>
            <a:chOff x="11247518" y="4602070"/>
            <a:chExt cx="472241" cy="746809"/>
          </a:xfrm>
        </p:grpSpPr>
        <p:pic>
          <p:nvPicPr>
            <p:cNvPr id="67" name="Graphic 66" descr="Document with solid fill">
              <a:hlinkClick r:id="rId43" action="ppaction://hlinksldjump"/>
              <a:extLst>
                <a:ext uri="{FF2B5EF4-FFF2-40B4-BE49-F238E27FC236}">
                  <a16:creationId xmlns:a16="http://schemas.microsoft.com/office/drawing/2014/main" id="{632847B3-B74E-C7F2-FEEC-FC621150A116}"/>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1262559" y="4602070"/>
              <a:ext cx="457200" cy="457200"/>
            </a:xfrm>
            <a:prstGeom prst="rect">
              <a:avLst/>
            </a:prstGeom>
          </p:spPr>
        </p:pic>
        <p:pic>
          <p:nvPicPr>
            <p:cNvPr id="68" name="Graphic 67" descr="Handshake with solid fill">
              <a:extLst>
                <a:ext uri="{FF2B5EF4-FFF2-40B4-BE49-F238E27FC236}">
                  <a16:creationId xmlns:a16="http://schemas.microsoft.com/office/drawing/2014/main" id="{413A6475-3779-20FD-A9EA-3D729B78858C}"/>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11247518" y="4891679"/>
              <a:ext cx="457200" cy="457200"/>
            </a:xfrm>
            <a:prstGeom prst="rect">
              <a:avLst/>
            </a:prstGeom>
          </p:spPr>
        </p:pic>
      </p:grpSp>
      <p:sp>
        <p:nvSpPr>
          <p:cNvPr id="69" name="Oval 68">
            <a:extLst>
              <a:ext uri="{FF2B5EF4-FFF2-40B4-BE49-F238E27FC236}">
                <a16:creationId xmlns:a16="http://schemas.microsoft.com/office/drawing/2014/main" id="{D8C02E7C-8E6B-6E29-2E71-56A82BE1B4D7}"/>
              </a:ext>
            </a:extLst>
          </p:cNvPr>
          <p:cNvSpPr/>
          <p:nvPr/>
        </p:nvSpPr>
        <p:spPr>
          <a:xfrm>
            <a:off x="12192000" y="4444761"/>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 name="Oval 69">
            <a:extLst>
              <a:ext uri="{FF2B5EF4-FFF2-40B4-BE49-F238E27FC236}">
                <a16:creationId xmlns:a16="http://schemas.microsoft.com/office/drawing/2014/main" id="{620F4337-049E-5CB4-8911-F5C55353CEF3}"/>
              </a:ext>
            </a:extLst>
          </p:cNvPr>
          <p:cNvSpPr/>
          <p:nvPr/>
        </p:nvSpPr>
        <p:spPr>
          <a:xfrm>
            <a:off x="12194321" y="5546026"/>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71" name="Group 70">
            <a:extLst>
              <a:ext uri="{FF2B5EF4-FFF2-40B4-BE49-F238E27FC236}">
                <a16:creationId xmlns:a16="http://schemas.microsoft.com/office/drawing/2014/main" id="{4CC553D1-EDEB-D706-5F48-1F867564E7F0}"/>
              </a:ext>
            </a:extLst>
          </p:cNvPr>
          <p:cNvGrpSpPr/>
          <p:nvPr/>
        </p:nvGrpSpPr>
        <p:grpSpPr>
          <a:xfrm>
            <a:off x="12443990" y="4617432"/>
            <a:ext cx="472241" cy="746809"/>
            <a:chOff x="11247518" y="4602070"/>
            <a:chExt cx="472241" cy="746809"/>
          </a:xfrm>
        </p:grpSpPr>
        <p:pic>
          <p:nvPicPr>
            <p:cNvPr id="72" name="Graphic 71" descr="Document with solid fill">
              <a:hlinkClick r:id="rId43" action="ppaction://hlinksldjump"/>
              <a:extLst>
                <a:ext uri="{FF2B5EF4-FFF2-40B4-BE49-F238E27FC236}">
                  <a16:creationId xmlns:a16="http://schemas.microsoft.com/office/drawing/2014/main" id="{FDEDBCE1-F84C-EE67-B57B-8F74B4C8DB68}"/>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11262559" y="4602070"/>
              <a:ext cx="457200" cy="457200"/>
            </a:xfrm>
            <a:prstGeom prst="rect">
              <a:avLst/>
            </a:prstGeom>
          </p:spPr>
        </p:pic>
        <p:pic>
          <p:nvPicPr>
            <p:cNvPr id="73" name="Graphic 72" descr="Handshake with solid fill">
              <a:extLst>
                <a:ext uri="{FF2B5EF4-FFF2-40B4-BE49-F238E27FC236}">
                  <a16:creationId xmlns:a16="http://schemas.microsoft.com/office/drawing/2014/main" id="{F7940A4D-9006-373C-0B29-D519825C0917}"/>
                </a:ext>
              </a:extLst>
            </p:cNvPr>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11247518" y="4891679"/>
              <a:ext cx="457200" cy="457200"/>
            </a:xfrm>
            <a:prstGeom prst="rect">
              <a:avLst/>
            </a:prstGeom>
          </p:spPr>
        </p:pic>
      </p:grpSp>
      <p:pic>
        <p:nvPicPr>
          <p:cNvPr id="74" name="Graphic 73" descr="Chat with solid fill">
            <a:hlinkClick r:id="rId40" action="ppaction://hlinksldjump"/>
            <a:extLst>
              <a:ext uri="{FF2B5EF4-FFF2-40B4-BE49-F238E27FC236}">
                <a16:creationId xmlns:a16="http://schemas.microsoft.com/office/drawing/2014/main" id="{5A08BF26-E0BB-A9F4-659D-F20593688CCF}"/>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12309028" y="5683586"/>
            <a:ext cx="685800" cy="685800"/>
          </a:xfrm>
          <a:prstGeom prst="rect">
            <a:avLst/>
          </a:prstGeom>
        </p:spPr>
      </p:pic>
      <p:sp>
        <p:nvSpPr>
          <p:cNvPr id="2" name="TextBox 1">
            <a:extLst>
              <a:ext uri="{FF2B5EF4-FFF2-40B4-BE49-F238E27FC236}">
                <a16:creationId xmlns:a16="http://schemas.microsoft.com/office/drawing/2014/main" id="{7CCDCBA5-8802-7483-3297-682C5C77F584}"/>
              </a:ext>
            </a:extLst>
          </p:cNvPr>
          <p:cNvSpPr txBox="1"/>
          <p:nvPr/>
        </p:nvSpPr>
        <p:spPr>
          <a:xfrm>
            <a:off x="4838808" y="3036957"/>
            <a:ext cx="1963679" cy="707886"/>
          </a:xfrm>
          <a:prstGeom prst="rect">
            <a:avLst/>
          </a:prstGeom>
          <a:noFill/>
        </p:spPr>
        <p:txBody>
          <a:bodyPr wrap="none" rtlCol="1" anchor="ctr">
            <a:spAutoFit/>
          </a:bodyPr>
          <a:lstStyle/>
          <a:p>
            <a:r>
              <a:rPr lang="en-US" sz="4000" b="1" dirty="0">
                <a:ln w="22225">
                  <a:solidFill>
                    <a:schemeClr val="bg1">
                      <a:lumMod val="95000"/>
                    </a:schemeClr>
                  </a:solidFill>
                  <a:prstDash val="solid"/>
                </a:ln>
                <a:solidFill>
                  <a:schemeClr val="bg1"/>
                </a:solidFill>
                <a:effectLst>
                  <a:reflection blurRad="203200" stA="45000" endPos="48000" dist="101600" dir="5400000" sy="-100000" algn="bl" rotWithShape="0"/>
                </a:effectLst>
              </a:rPr>
              <a:t>Abstract</a:t>
            </a:r>
            <a:endParaRPr lang="ar-SA" sz="4000" b="1" dirty="0">
              <a:ln w="22225">
                <a:solidFill>
                  <a:schemeClr val="bg1">
                    <a:lumMod val="95000"/>
                  </a:schemeClr>
                </a:solidFill>
                <a:prstDash val="solid"/>
              </a:ln>
              <a:solidFill>
                <a:schemeClr val="bg1"/>
              </a:solidFill>
              <a:effectLst>
                <a:reflection blurRad="203200" stA="45000" endPos="48000" dist="101600" dir="5400000" sy="-100000" algn="bl" rotWithShape="0"/>
              </a:effectLst>
            </a:endParaRPr>
          </a:p>
        </p:txBody>
      </p:sp>
      <p:pic>
        <p:nvPicPr>
          <p:cNvPr id="3" name="Graphic 2" descr="Question mark with solid fill">
            <a:hlinkClick r:id="rId28" action="ppaction://hlinksldjump"/>
            <a:extLst>
              <a:ext uri="{FF2B5EF4-FFF2-40B4-BE49-F238E27FC236}">
                <a16:creationId xmlns:a16="http://schemas.microsoft.com/office/drawing/2014/main" id="{0BAF724D-D49D-B49D-118C-0A901B4A2A4C}"/>
              </a:ext>
            </a:extLst>
          </p:cNvPr>
          <p:cNvPicPr>
            <a:picLocks noChangeAspect="1"/>
          </p:cNvPicPr>
          <p:nvPr/>
        </p:nvPicPr>
        <p:blipFill>
          <a:blip r:embed="rId52">
            <a:extLst>
              <a:ext uri="{28A0092B-C50C-407E-A947-70E740481C1C}">
                <a14:useLocalDpi xmlns:a14="http://schemas.microsoft.com/office/drawing/2010/main" val="0"/>
              </a:ext>
              <a:ext uri="{96DAC541-7B7A-43D3-8B79-37D633B846F1}">
                <asvg:svgBlip xmlns:asvg="http://schemas.microsoft.com/office/drawing/2016/SVG/main" r:embed="rId53"/>
              </a:ext>
            </a:extLst>
          </a:blip>
          <a:stretch>
            <a:fillRect/>
          </a:stretch>
        </p:blipFill>
        <p:spPr>
          <a:xfrm>
            <a:off x="11018504" y="90188"/>
            <a:ext cx="914400" cy="914400"/>
          </a:xfrm>
          <a:prstGeom prst="rect">
            <a:avLst/>
          </a:prstGeom>
        </p:spPr>
      </p:pic>
    </p:spTree>
    <p:extLst>
      <p:ext uri="{BB962C8B-B14F-4D97-AF65-F5344CB8AC3E}">
        <p14:creationId xmlns:p14="http://schemas.microsoft.com/office/powerpoint/2010/main" val="99278363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65A60"/>
        </a:solid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EC85E796-8DA2-779D-8669-47EB8D498CDE}"/>
              </a:ext>
            </a:extLst>
          </p:cNvPr>
          <p:cNvSpPr/>
          <p:nvPr/>
        </p:nvSpPr>
        <p:spPr>
          <a:xfrm rot="10800000" flipH="1">
            <a:off x="10759409" y="-11050134"/>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sp>
        <p:nvSpPr>
          <p:cNvPr id="17" name="Oval 16">
            <a:extLst>
              <a:ext uri="{FF2B5EF4-FFF2-40B4-BE49-F238E27FC236}">
                <a16:creationId xmlns:a16="http://schemas.microsoft.com/office/drawing/2014/main" id="{52277261-7391-C693-6883-A000BC2D18AA}"/>
              </a:ext>
            </a:extLst>
          </p:cNvPr>
          <p:cNvSpPr/>
          <p:nvPr/>
        </p:nvSpPr>
        <p:spPr>
          <a:xfrm>
            <a:off x="12231682" y="1493759"/>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Oval 18">
            <a:extLst>
              <a:ext uri="{FF2B5EF4-FFF2-40B4-BE49-F238E27FC236}">
                <a16:creationId xmlns:a16="http://schemas.microsoft.com/office/drawing/2014/main" id="{EDFEC402-3B97-4E6B-1F9A-E53D74BDC287}"/>
              </a:ext>
            </a:extLst>
          </p:cNvPr>
          <p:cNvSpPr/>
          <p:nvPr/>
        </p:nvSpPr>
        <p:spPr>
          <a:xfrm>
            <a:off x="12278343" y="296926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21" name="Group 20">
            <a:extLst>
              <a:ext uri="{FF2B5EF4-FFF2-40B4-BE49-F238E27FC236}">
                <a16:creationId xmlns:a16="http://schemas.microsoft.com/office/drawing/2014/main" id="{B4AACFD1-3405-1D9C-96EB-863ACFDCF284}"/>
              </a:ext>
            </a:extLst>
          </p:cNvPr>
          <p:cNvGrpSpPr/>
          <p:nvPr/>
        </p:nvGrpSpPr>
        <p:grpSpPr>
          <a:xfrm>
            <a:off x="-904079" y="389480"/>
            <a:ext cx="919480" cy="919480"/>
            <a:chOff x="972853" y="389480"/>
            <a:chExt cx="919480" cy="919480"/>
          </a:xfrm>
        </p:grpSpPr>
        <p:sp>
          <p:nvSpPr>
            <p:cNvPr id="27" name="Oval 26">
              <a:extLst>
                <a:ext uri="{FF2B5EF4-FFF2-40B4-BE49-F238E27FC236}">
                  <a16:creationId xmlns:a16="http://schemas.microsoft.com/office/drawing/2014/main" id="{F0E49E49-3A76-9A3E-6D1B-3227D15C7501}"/>
                </a:ext>
              </a:extLst>
            </p:cNvPr>
            <p:cNvSpPr/>
            <p:nvPr/>
          </p:nvSpPr>
          <p:spPr>
            <a:xfrm>
              <a:off x="972853" y="38948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8" name="Graphic 27" descr="Home with solid fill">
              <a:extLst>
                <a:ext uri="{FF2B5EF4-FFF2-40B4-BE49-F238E27FC236}">
                  <a16:creationId xmlns:a16="http://schemas.microsoft.com/office/drawing/2014/main" id="{62AC2C98-C2BB-6ED7-BC38-519776572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9693" y="450442"/>
              <a:ext cx="685800" cy="685800"/>
            </a:xfrm>
            <a:prstGeom prst="rect">
              <a:avLst/>
            </a:prstGeom>
          </p:spPr>
        </p:pic>
      </p:grpSp>
      <p:grpSp>
        <p:nvGrpSpPr>
          <p:cNvPr id="31" name="Group 30">
            <a:extLst>
              <a:ext uri="{FF2B5EF4-FFF2-40B4-BE49-F238E27FC236}">
                <a16:creationId xmlns:a16="http://schemas.microsoft.com/office/drawing/2014/main" id="{FA40B06B-F507-662C-CADD-3BDF63CDF7D0}"/>
              </a:ext>
            </a:extLst>
          </p:cNvPr>
          <p:cNvGrpSpPr/>
          <p:nvPr/>
        </p:nvGrpSpPr>
        <p:grpSpPr>
          <a:xfrm>
            <a:off x="972853" y="2969260"/>
            <a:ext cx="919480" cy="919480"/>
            <a:chOff x="-913684" y="2969260"/>
            <a:chExt cx="919480" cy="919480"/>
          </a:xfrm>
        </p:grpSpPr>
        <p:sp>
          <p:nvSpPr>
            <p:cNvPr id="32" name="Oval 31">
              <a:extLst>
                <a:ext uri="{FF2B5EF4-FFF2-40B4-BE49-F238E27FC236}">
                  <a16:creationId xmlns:a16="http://schemas.microsoft.com/office/drawing/2014/main" id="{10B133B4-49D6-F377-84BB-F9F1798DBF82}"/>
                </a:ext>
              </a:extLst>
            </p:cNvPr>
            <p:cNvSpPr/>
            <p:nvPr/>
          </p:nvSpPr>
          <p:spPr>
            <a:xfrm>
              <a:off x="-913684"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3" name="Graphic 32" descr="Lightbulb and gear with solid fill">
              <a:extLst>
                <a:ext uri="{FF2B5EF4-FFF2-40B4-BE49-F238E27FC236}">
                  <a16:creationId xmlns:a16="http://schemas.microsoft.com/office/drawing/2014/main" id="{D3D9CB90-C530-F91D-B309-FD5D5E66DFA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1049" y="3140750"/>
              <a:ext cx="685800" cy="685800"/>
            </a:xfrm>
            <a:prstGeom prst="rect">
              <a:avLst/>
            </a:prstGeom>
          </p:spPr>
        </p:pic>
      </p:grpSp>
      <p:pic>
        <p:nvPicPr>
          <p:cNvPr id="34" name="Graphic 33" descr="Presentation with pie chart with solid fill">
            <a:extLst>
              <a:ext uri="{FF2B5EF4-FFF2-40B4-BE49-F238E27FC236}">
                <a16:creationId xmlns:a16="http://schemas.microsoft.com/office/drawing/2014/main" id="{D19F5A6E-0D8D-9087-1F82-7778CB772DD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71853" y="1739080"/>
            <a:ext cx="685800" cy="685800"/>
          </a:xfrm>
          <a:prstGeom prst="rect">
            <a:avLst/>
          </a:prstGeom>
        </p:spPr>
      </p:pic>
      <p:pic>
        <p:nvPicPr>
          <p:cNvPr id="35" name="Graphic 34" descr="Database with solid fill">
            <a:extLst>
              <a:ext uri="{FF2B5EF4-FFF2-40B4-BE49-F238E27FC236}">
                <a16:creationId xmlns:a16="http://schemas.microsoft.com/office/drawing/2014/main" id="{0969357E-2624-9405-19B0-E9E98F3DAA5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395183" y="3128420"/>
            <a:ext cx="685800" cy="685800"/>
          </a:xfrm>
          <a:prstGeom prst="rect">
            <a:avLst/>
          </a:prstGeom>
        </p:spPr>
      </p:pic>
      <p:sp>
        <p:nvSpPr>
          <p:cNvPr id="36" name="Freeform: Shape 35">
            <a:hlinkClick r:id="rId11" action="ppaction://hlinksldjump"/>
            <a:extLst>
              <a:ext uri="{FF2B5EF4-FFF2-40B4-BE49-F238E27FC236}">
                <a16:creationId xmlns:a16="http://schemas.microsoft.com/office/drawing/2014/main" id="{30F4DE96-BE97-7DE2-BE3F-2738C4BE5EF5}"/>
              </a:ext>
            </a:extLst>
          </p:cNvPr>
          <p:cNvSpPr/>
          <p:nvPr/>
        </p:nvSpPr>
        <p:spPr>
          <a:xfrm rot="10800000">
            <a:off x="11623" y="-6583680"/>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37" name="Graphic 36" descr="Home with solid fill">
            <a:hlinkClick r:id="rId12" action="ppaction://hlinksldjump"/>
            <a:extLst>
              <a:ext uri="{FF2B5EF4-FFF2-40B4-BE49-F238E27FC236}">
                <a16:creationId xmlns:a16="http://schemas.microsoft.com/office/drawing/2014/main" id="{196E1C76-13A1-EB73-BC8D-B1D83E08363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5019" y="506320"/>
            <a:ext cx="685800" cy="685800"/>
          </a:xfrm>
          <a:prstGeom prst="rect">
            <a:avLst/>
          </a:prstGeom>
        </p:spPr>
      </p:pic>
      <p:pic>
        <p:nvPicPr>
          <p:cNvPr id="38" name="Graphic 37" descr="Lightbulb and gear with solid fill">
            <a:hlinkClick r:id="rId15" action="ppaction://hlinksldjump"/>
            <a:extLst>
              <a:ext uri="{FF2B5EF4-FFF2-40B4-BE49-F238E27FC236}">
                <a16:creationId xmlns:a16="http://schemas.microsoft.com/office/drawing/2014/main" id="{09C1B057-6881-CD2C-48C6-272F6B4FEEA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5019" y="3145447"/>
            <a:ext cx="685800" cy="685800"/>
          </a:xfrm>
          <a:prstGeom prst="rect">
            <a:avLst/>
          </a:prstGeom>
        </p:spPr>
      </p:pic>
      <p:pic>
        <p:nvPicPr>
          <p:cNvPr id="39" name="Graphic 38" descr="Transfer with solid fill">
            <a:hlinkClick r:id="rId11" action="ppaction://hlinksldjump"/>
            <a:extLst>
              <a:ext uri="{FF2B5EF4-FFF2-40B4-BE49-F238E27FC236}">
                <a16:creationId xmlns:a16="http://schemas.microsoft.com/office/drawing/2014/main" id="{6AA90A5D-F0D7-DBD7-4F7D-30C09C7A8A52}"/>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28698" y="5742530"/>
            <a:ext cx="685800" cy="685800"/>
          </a:xfrm>
          <a:prstGeom prst="rect">
            <a:avLst/>
          </a:prstGeom>
        </p:spPr>
      </p:pic>
      <p:pic>
        <p:nvPicPr>
          <p:cNvPr id="41" name="Graphic 40" descr="Presentation with pie chart with solid fill">
            <a:hlinkClick r:id="rId20" action="ppaction://hlinksldjump"/>
            <a:extLst>
              <a:ext uri="{FF2B5EF4-FFF2-40B4-BE49-F238E27FC236}">
                <a16:creationId xmlns:a16="http://schemas.microsoft.com/office/drawing/2014/main" id="{81AEC82E-0307-D563-0248-461849EDFA6E}"/>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56228" y="1669562"/>
            <a:ext cx="685800" cy="685800"/>
          </a:xfrm>
          <a:prstGeom prst="rect">
            <a:avLst/>
          </a:prstGeom>
        </p:spPr>
      </p:pic>
      <p:grpSp>
        <p:nvGrpSpPr>
          <p:cNvPr id="42" name="Group 41">
            <a:extLst>
              <a:ext uri="{FF2B5EF4-FFF2-40B4-BE49-F238E27FC236}">
                <a16:creationId xmlns:a16="http://schemas.microsoft.com/office/drawing/2014/main" id="{9B31AD58-17D2-3B13-B1E1-5CBEB6D36967}"/>
              </a:ext>
            </a:extLst>
          </p:cNvPr>
          <p:cNvGrpSpPr/>
          <p:nvPr/>
        </p:nvGrpSpPr>
        <p:grpSpPr>
          <a:xfrm>
            <a:off x="-907889" y="5523230"/>
            <a:ext cx="919480" cy="919480"/>
            <a:chOff x="-907889" y="5523230"/>
            <a:chExt cx="919480" cy="919480"/>
          </a:xfrm>
        </p:grpSpPr>
        <p:sp>
          <p:nvSpPr>
            <p:cNvPr id="43" name="Oval 42">
              <a:extLst>
                <a:ext uri="{FF2B5EF4-FFF2-40B4-BE49-F238E27FC236}">
                  <a16:creationId xmlns:a16="http://schemas.microsoft.com/office/drawing/2014/main" id="{66156A61-AA49-E117-855C-F13C0EB19B77}"/>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44" name="Graphic 43" descr="Transfer with solid fill">
              <a:extLst>
                <a:ext uri="{FF2B5EF4-FFF2-40B4-BE49-F238E27FC236}">
                  <a16:creationId xmlns:a16="http://schemas.microsoft.com/office/drawing/2014/main" id="{C156FBF9-667F-3411-F341-E232050AAF04}"/>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06289" y="5650526"/>
              <a:ext cx="685800" cy="685800"/>
            </a:xfrm>
            <a:prstGeom prst="rect">
              <a:avLst/>
            </a:prstGeom>
          </p:spPr>
        </p:pic>
      </p:grpSp>
      <p:pic>
        <p:nvPicPr>
          <p:cNvPr id="45" name="Graphic 44" descr="Database with solid fill">
            <a:hlinkClick r:id="rId25" action="ppaction://hlinksldjump"/>
            <a:extLst>
              <a:ext uri="{FF2B5EF4-FFF2-40B4-BE49-F238E27FC236}">
                <a16:creationId xmlns:a16="http://schemas.microsoft.com/office/drawing/2014/main" id="{F811F425-C49B-1C8A-E7CC-E5EF10310522}"/>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156228" y="3140750"/>
            <a:ext cx="685800" cy="685800"/>
          </a:xfrm>
          <a:prstGeom prst="rect">
            <a:avLst/>
          </a:prstGeom>
        </p:spPr>
      </p:pic>
      <p:pic>
        <p:nvPicPr>
          <p:cNvPr id="46" name="Graphic 45" descr="Bullseye with solid fill">
            <a:hlinkClick r:id="rId28" action="ppaction://hlinksldjump"/>
            <a:extLst>
              <a:ext uri="{FF2B5EF4-FFF2-40B4-BE49-F238E27FC236}">
                <a16:creationId xmlns:a16="http://schemas.microsoft.com/office/drawing/2014/main" id="{0FAFB331-6B9D-4398-C37C-3DBE32867E95}"/>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01431" y="4487770"/>
            <a:ext cx="685800" cy="685800"/>
          </a:xfrm>
          <a:prstGeom prst="rect">
            <a:avLst/>
          </a:prstGeom>
        </p:spPr>
      </p:pic>
      <p:pic>
        <p:nvPicPr>
          <p:cNvPr id="47" name="Graphic 46" descr="Checklist with solid fill">
            <a:hlinkClick r:id="rId31" action="ppaction://hlinksldjump"/>
            <a:extLst>
              <a:ext uri="{FF2B5EF4-FFF2-40B4-BE49-F238E27FC236}">
                <a16:creationId xmlns:a16="http://schemas.microsoft.com/office/drawing/2014/main" id="{4A4F97BA-8A96-1D65-94CB-5337BB92B3BE}"/>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3396" y="1761080"/>
            <a:ext cx="685800" cy="685800"/>
          </a:xfrm>
          <a:prstGeom prst="rect">
            <a:avLst/>
          </a:prstGeom>
        </p:spPr>
      </p:pic>
      <p:grpSp>
        <p:nvGrpSpPr>
          <p:cNvPr id="49" name="Group 48">
            <a:extLst>
              <a:ext uri="{FF2B5EF4-FFF2-40B4-BE49-F238E27FC236}">
                <a16:creationId xmlns:a16="http://schemas.microsoft.com/office/drawing/2014/main" id="{23F1528F-2EF8-DBC1-C514-6D18BEA548F2}"/>
              </a:ext>
            </a:extLst>
          </p:cNvPr>
          <p:cNvGrpSpPr/>
          <p:nvPr/>
        </p:nvGrpSpPr>
        <p:grpSpPr>
          <a:xfrm>
            <a:off x="-907889" y="4296410"/>
            <a:ext cx="919480" cy="919480"/>
            <a:chOff x="-907889" y="4296410"/>
            <a:chExt cx="919480" cy="919480"/>
          </a:xfrm>
        </p:grpSpPr>
        <p:sp>
          <p:nvSpPr>
            <p:cNvPr id="50" name="Oval 49">
              <a:extLst>
                <a:ext uri="{FF2B5EF4-FFF2-40B4-BE49-F238E27FC236}">
                  <a16:creationId xmlns:a16="http://schemas.microsoft.com/office/drawing/2014/main" id="{28C884FE-1EBE-01B6-D15B-D927C2CF7491}"/>
                </a:ext>
              </a:extLst>
            </p:cNvPr>
            <p:cNvSpPr/>
            <p:nvPr/>
          </p:nvSpPr>
          <p:spPr>
            <a:xfrm>
              <a:off x="-907889" y="429641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51" name="Graphic 50" descr="Bullseye with solid fill">
              <a:extLst>
                <a:ext uri="{FF2B5EF4-FFF2-40B4-BE49-F238E27FC236}">
                  <a16:creationId xmlns:a16="http://schemas.microsoft.com/office/drawing/2014/main" id="{07D2BD8D-4081-C153-6241-087C0F091EE7}"/>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87239" y="4443318"/>
              <a:ext cx="685800" cy="685800"/>
            </a:xfrm>
            <a:prstGeom prst="rect">
              <a:avLst/>
            </a:prstGeom>
          </p:spPr>
        </p:pic>
      </p:grpSp>
      <p:grpSp>
        <p:nvGrpSpPr>
          <p:cNvPr id="53" name="Group 52">
            <a:extLst>
              <a:ext uri="{FF2B5EF4-FFF2-40B4-BE49-F238E27FC236}">
                <a16:creationId xmlns:a16="http://schemas.microsoft.com/office/drawing/2014/main" id="{4E6E9482-65AB-3D35-DDB7-CE434827C5AF}"/>
              </a:ext>
            </a:extLst>
          </p:cNvPr>
          <p:cNvGrpSpPr/>
          <p:nvPr/>
        </p:nvGrpSpPr>
        <p:grpSpPr>
          <a:xfrm>
            <a:off x="-923129" y="1614172"/>
            <a:ext cx="919480" cy="919480"/>
            <a:chOff x="-923129" y="1614172"/>
            <a:chExt cx="919480" cy="919480"/>
          </a:xfrm>
        </p:grpSpPr>
        <p:sp>
          <p:nvSpPr>
            <p:cNvPr id="54" name="Oval 53">
              <a:extLst>
                <a:ext uri="{FF2B5EF4-FFF2-40B4-BE49-F238E27FC236}">
                  <a16:creationId xmlns:a16="http://schemas.microsoft.com/office/drawing/2014/main" id="{E9CE94B2-A9E7-AA72-D6CD-410949EFF149}"/>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58" name="Graphic 57" descr="Checklist with solid fill">
              <a:extLst>
                <a:ext uri="{FF2B5EF4-FFF2-40B4-BE49-F238E27FC236}">
                  <a16:creationId xmlns:a16="http://schemas.microsoft.com/office/drawing/2014/main" id="{9A0ED3DC-8080-D56E-6D4A-27FC47BC72A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93982" y="1761080"/>
              <a:ext cx="685800" cy="685800"/>
            </a:xfrm>
            <a:prstGeom prst="rect">
              <a:avLst/>
            </a:prstGeom>
          </p:spPr>
        </p:pic>
      </p:grpSp>
      <p:grpSp>
        <p:nvGrpSpPr>
          <p:cNvPr id="62" name="Group 61">
            <a:extLst>
              <a:ext uri="{FF2B5EF4-FFF2-40B4-BE49-F238E27FC236}">
                <a16:creationId xmlns:a16="http://schemas.microsoft.com/office/drawing/2014/main" id="{DA5EA4ED-1DA2-5903-14C5-5F894AA436EE}"/>
              </a:ext>
            </a:extLst>
          </p:cNvPr>
          <p:cNvGrpSpPr/>
          <p:nvPr/>
        </p:nvGrpSpPr>
        <p:grpSpPr>
          <a:xfrm>
            <a:off x="12255013" y="90188"/>
            <a:ext cx="919480" cy="919480"/>
            <a:chOff x="12255013" y="90188"/>
            <a:chExt cx="919480" cy="919480"/>
          </a:xfrm>
        </p:grpSpPr>
        <p:sp>
          <p:nvSpPr>
            <p:cNvPr id="63" name="Oval 62">
              <a:extLst>
                <a:ext uri="{FF2B5EF4-FFF2-40B4-BE49-F238E27FC236}">
                  <a16:creationId xmlns:a16="http://schemas.microsoft.com/office/drawing/2014/main" id="{D0AD4BF8-D94D-9681-5506-31A194FDCACE}"/>
                </a:ext>
              </a:extLst>
            </p:cNvPr>
            <p:cNvSpPr/>
            <p:nvPr/>
          </p:nvSpPr>
          <p:spPr>
            <a:xfrm>
              <a:off x="12255013" y="90188"/>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4" name="Graphic 63" descr="Document with solid fill">
              <a:extLst>
                <a:ext uri="{FF2B5EF4-FFF2-40B4-BE49-F238E27FC236}">
                  <a16:creationId xmlns:a16="http://schemas.microsoft.com/office/drawing/2014/main" id="{1D084747-8624-BC71-6114-C60BF452CC85}"/>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12348522" y="223014"/>
              <a:ext cx="685800" cy="685800"/>
            </a:xfrm>
            <a:prstGeom prst="rect">
              <a:avLst/>
            </a:prstGeom>
          </p:spPr>
        </p:pic>
      </p:grpSp>
      <p:pic>
        <p:nvPicPr>
          <p:cNvPr id="65" name="Graphic 64" descr="Chat with solid fill">
            <a:hlinkClick r:id="rId40" action="ppaction://hlinksldjump"/>
            <a:extLst>
              <a:ext uri="{FF2B5EF4-FFF2-40B4-BE49-F238E27FC236}">
                <a16:creationId xmlns:a16="http://schemas.microsoft.com/office/drawing/2014/main" id="{0BE48EF0-0DD6-4333-5051-59CC8793AFF8}"/>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1132804" y="5701968"/>
            <a:ext cx="685800" cy="685800"/>
          </a:xfrm>
          <a:prstGeom prst="rect">
            <a:avLst/>
          </a:prstGeom>
        </p:spPr>
      </p:pic>
      <p:grpSp>
        <p:nvGrpSpPr>
          <p:cNvPr id="66" name="Group 65">
            <a:extLst>
              <a:ext uri="{FF2B5EF4-FFF2-40B4-BE49-F238E27FC236}">
                <a16:creationId xmlns:a16="http://schemas.microsoft.com/office/drawing/2014/main" id="{9CB2EDF7-DCA6-912A-3BF1-0A1BA8162067}"/>
              </a:ext>
            </a:extLst>
          </p:cNvPr>
          <p:cNvGrpSpPr/>
          <p:nvPr/>
        </p:nvGrpSpPr>
        <p:grpSpPr>
          <a:xfrm>
            <a:off x="11247518" y="4602070"/>
            <a:ext cx="472241" cy="746809"/>
            <a:chOff x="11247518" y="4602070"/>
            <a:chExt cx="472241" cy="746809"/>
          </a:xfrm>
        </p:grpSpPr>
        <p:pic>
          <p:nvPicPr>
            <p:cNvPr id="67" name="Graphic 66" descr="Document with solid fill">
              <a:hlinkClick r:id="rId43" action="ppaction://hlinksldjump"/>
              <a:extLst>
                <a:ext uri="{FF2B5EF4-FFF2-40B4-BE49-F238E27FC236}">
                  <a16:creationId xmlns:a16="http://schemas.microsoft.com/office/drawing/2014/main" id="{632847B3-B74E-C7F2-FEEC-FC621150A116}"/>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1262559" y="4602070"/>
              <a:ext cx="457200" cy="457200"/>
            </a:xfrm>
            <a:prstGeom prst="rect">
              <a:avLst/>
            </a:prstGeom>
          </p:spPr>
        </p:pic>
        <p:pic>
          <p:nvPicPr>
            <p:cNvPr id="68" name="Graphic 67" descr="Handshake with solid fill">
              <a:extLst>
                <a:ext uri="{FF2B5EF4-FFF2-40B4-BE49-F238E27FC236}">
                  <a16:creationId xmlns:a16="http://schemas.microsoft.com/office/drawing/2014/main" id="{413A6475-3779-20FD-A9EA-3D729B78858C}"/>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11247518" y="4891679"/>
              <a:ext cx="457200" cy="457200"/>
            </a:xfrm>
            <a:prstGeom prst="rect">
              <a:avLst/>
            </a:prstGeom>
          </p:spPr>
        </p:pic>
      </p:grpSp>
      <p:sp>
        <p:nvSpPr>
          <p:cNvPr id="69" name="Oval 68">
            <a:extLst>
              <a:ext uri="{FF2B5EF4-FFF2-40B4-BE49-F238E27FC236}">
                <a16:creationId xmlns:a16="http://schemas.microsoft.com/office/drawing/2014/main" id="{D8C02E7C-8E6B-6E29-2E71-56A82BE1B4D7}"/>
              </a:ext>
            </a:extLst>
          </p:cNvPr>
          <p:cNvSpPr/>
          <p:nvPr/>
        </p:nvSpPr>
        <p:spPr>
          <a:xfrm>
            <a:off x="12192000" y="4444761"/>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 name="Oval 69">
            <a:extLst>
              <a:ext uri="{FF2B5EF4-FFF2-40B4-BE49-F238E27FC236}">
                <a16:creationId xmlns:a16="http://schemas.microsoft.com/office/drawing/2014/main" id="{620F4337-049E-5CB4-8911-F5C55353CEF3}"/>
              </a:ext>
            </a:extLst>
          </p:cNvPr>
          <p:cNvSpPr/>
          <p:nvPr/>
        </p:nvSpPr>
        <p:spPr>
          <a:xfrm>
            <a:off x="12194321" y="5546026"/>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71" name="Group 70">
            <a:extLst>
              <a:ext uri="{FF2B5EF4-FFF2-40B4-BE49-F238E27FC236}">
                <a16:creationId xmlns:a16="http://schemas.microsoft.com/office/drawing/2014/main" id="{4CC553D1-EDEB-D706-5F48-1F867564E7F0}"/>
              </a:ext>
            </a:extLst>
          </p:cNvPr>
          <p:cNvGrpSpPr/>
          <p:nvPr/>
        </p:nvGrpSpPr>
        <p:grpSpPr>
          <a:xfrm>
            <a:off x="12443990" y="4617432"/>
            <a:ext cx="472241" cy="746809"/>
            <a:chOff x="11247518" y="4602070"/>
            <a:chExt cx="472241" cy="746809"/>
          </a:xfrm>
        </p:grpSpPr>
        <p:pic>
          <p:nvPicPr>
            <p:cNvPr id="72" name="Graphic 71" descr="Document with solid fill">
              <a:hlinkClick r:id="rId43" action="ppaction://hlinksldjump"/>
              <a:extLst>
                <a:ext uri="{FF2B5EF4-FFF2-40B4-BE49-F238E27FC236}">
                  <a16:creationId xmlns:a16="http://schemas.microsoft.com/office/drawing/2014/main" id="{FDEDBCE1-F84C-EE67-B57B-8F74B4C8DB68}"/>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11262559" y="4602070"/>
              <a:ext cx="457200" cy="457200"/>
            </a:xfrm>
            <a:prstGeom prst="rect">
              <a:avLst/>
            </a:prstGeom>
          </p:spPr>
        </p:pic>
        <p:pic>
          <p:nvPicPr>
            <p:cNvPr id="73" name="Graphic 72" descr="Handshake with solid fill">
              <a:extLst>
                <a:ext uri="{FF2B5EF4-FFF2-40B4-BE49-F238E27FC236}">
                  <a16:creationId xmlns:a16="http://schemas.microsoft.com/office/drawing/2014/main" id="{F7940A4D-9006-373C-0B29-D519825C0917}"/>
                </a:ext>
              </a:extLst>
            </p:cNvPr>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11247518" y="4891679"/>
              <a:ext cx="457200" cy="457200"/>
            </a:xfrm>
            <a:prstGeom prst="rect">
              <a:avLst/>
            </a:prstGeom>
          </p:spPr>
        </p:pic>
      </p:grpSp>
      <p:pic>
        <p:nvPicPr>
          <p:cNvPr id="74" name="Graphic 73" descr="Chat with solid fill">
            <a:hlinkClick r:id="rId40" action="ppaction://hlinksldjump"/>
            <a:extLst>
              <a:ext uri="{FF2B5EF4-FFF2-40B4-BE49-F238E27FC236}">
                <a16:creationId xmlns:a16="http://schemas.microsoft.com/office/drawing/2014/main" id="{5A08BF26-E0BB-A9F4-659D-F20593688CCF}"/>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12309028" y="5683586"/>
            <a:ext cx="685800" cy="685800"/>
          </a:xfrm>
          <a:prstGeom prst="rect">
            <a:avLst/>
          </a:prstGeom>
        </p:spPr>
      </p:pic>
      <p:sp>
        <p:nvSpPr>
          <p:cNvPr id="3" name="TextBox 2">
            <a:extLst>
              <a:ext uri="{FF2B5EF4-FFF2-40B4-BE49-F238E27FC236}">
                <a16:creationId xmlns:a16="http://schemas.microsoft.com/office/drawing/2014/main" id="{92204BD4-BEEB-C507-802E-7C47B26FDDD5}"/>
              </a:ext>
            </a:extLst>
          </p:cNvPr>
          <p:cNvSpPr txBox="1"/>
          <p:nvPr/>
        </p:nvSpPr>
        <p:spPr>
          <a:xfrm>
            <a:off x="1841035" y="3286654"/>
            <a:ext cx="982192" cy="369332"/>
          </a:xfrm>
          <a:prstGeom prst="rect">
            <a:avLst/>
          </a:prstGeom>
          <a:noFill/>
        </p:spPr>
        <p:txBody>
          <a:bodyPr wrap="none" rtlCol="1">
            <a:spAutoFit/>
          </a:bodyPr>
          <a:lstStyle/>
          <a:p>
            <a:r>
              <a:rPr lang="en-US" b="1" dirty="0">
                <a:solidFill>
                  <a:schemeClr val="bg1"/>
                </a:solidFill>
              </a:rPr>
              <a:t>Abstract</a:t>
            </a:r>
            <a:endParaRPr lang="ar-SA" b="1" dirty="0">
              <a:solidFill>
                <a:schemeClr val="bg1"/>
              </a:solidFill>
            </a:endParaRPr>
          </a:p>
        </p:txBody>
      </p:sp>
      <p:sp>
        <p:nvSpPr>
          <p:cNvPr id="4" name="TextBox 3">
            <a:extLst>
              <a:ext uri="{FF2B5EF4-FFF2-40B4-BE49-F238E27FC236}">
                <a16:creationId xmlns:a16="http://schemas.microsoft.com/office/drawing/2014/main" id="{C681703E-77A3-F12B-BBF7-5EB8D93DA732}"/>
              </a:ext>
            </a:extLst>
          </p:cNvPr>
          <p:cNvSpPr txBox="1"/>
          <p:nvPr/>
        </p:nvSpPr>
        <p:spPr>
          <a:xfrm>
            <a:off x="3613424" y="898198"/>
            <a:ext cx="4842318" cy="3170099"/>
          </a:xfrm>
          <a:prstGeom prst="rect">
            <a:avLst/>
          </a:prstGeom>
          <a:noFill/>
        </p:spPr>
        <p:txBody>
          <a:bodyPr wrap="square" rtlCol="1">
            <a:spAutoFit/>
          </a:bodyPr>
          <a:lstStyle/>
          <a:p>
            <a:r>
              <a:rPr lang="en-US" sz="2000" dirty="0">
                <a:solidFill>
                  <a:schemeClr val="bg1"/>
                </a:solidFill>
                <a:latin typeface="Times New Roman" panose="02020603050405020304" pitchFamily="18" charset="0"/>
              </a:rPr>
              <a:t>Facial recognition technology, commonly referred to as "</a:t>
            </a:r>
            <a:r>
              <a:rPr lang="en-US" sz="2000" b="1" u="sng" dirty="0">
                <a:solidFill>
                  <a:schemeClr val="bg1"/>
                </a:solidFill>
                <a:latin typeface="Times New Roman" panose="02020603050405020304" pitchFamily="18" charset="0"/>
              </a:rPr>
              <a:t>faceprint</a:t>
            </a:r>
            <a:r>
              <a:rPr lang="en-US" sz="2000" dirty="0">
                <a:solidFill>
                  <a:schemeClr val="bg1"/>
                </a:solidFill>
                <a:latin typeface="Times New Roman" panose="02020603050405020304" pitchFamily="18" charset="0"/>
              </a:rPr>
              <a:t>" technology, is a </a:t>
            </a:r>
            <a:r>
              <a:rPr lang="en-US" sz="2000" b="1" dirty="0">
                <a:solidFill>
                  <a:schemeClr val="bg1"/>
                </a:solidFill>
                <a:latin typeface="Times New Roman" panose="02020603050405020304" pitchFamily="18" charset="0"/>
              </a:rPr>
              <a:t>biometric technology </a:t>
            </a:r>
            <a:r>
              <a:rPr lang="en-US" sz="2000" dirty="0">
                <a:solidFill>
                  <a:schemeClr val="bg1"/>
                </a:solidFill>
                <a:latin typeface="Times New Roman" panose="02020603050405020304" pitchFamily="18" charset="0"/>
              </a:rPr>
              <a:t>that uses artificial intelligence algorithms to analyze and identify unique facial features and patterns in digital images or video frames. The technology works by creating a mathematical representation of a person's face, known as a faceprint, and comparing it to other faceprints stored in a database to determine a match.</a:t>
            </a:r>
            <a:endParaRPr lang="ar-SA" sz="2000" dirty="0">
              <a:solidFill>
                <a:schemeClr val="bg1"/>
              </a:solidFill>
              <a:latin typeface="Times New Roman" panose="02020603050405020304" pitchFamily="18" charset="0"/>
            </a:endParaRPr>
          </a:p>
        </p:txBody>
      </p:sp>
      <p:pic>
        <p:nvPicPr>
          <p:cNvPr id="7" name="Graphic 6" descr="Brain in head with solid fill">
            <a:extLst>
              <a:ext uri="{FF2B5EF4-FFF2-40B4-BE49-F238E27FC236}">
                <a16:creationId xmlns:a16="http://schemas.microsoft.com/office/drawing/2014/main" id="{123E76E3-065E-35EE-8767-241B9E383602}"/>
              </a:ext>
            </a:extLst>
          </p:cNvPr>
          <p:cNvPicPr>
            <a:picLocks noChangeAspect="1"/>
          </p:cNvPicPr>
          <p:nvPr/>
        </p:nvPicPr>
        <p:blipFill>
          <a:blip r:embed="rId52">
            <a:extLst>
              <a:ext uri="{28A0092B-C50C-407E-A947-70E740481C1C}">
                <a14:useLocalDpi xmlns:a14="http://schemas.microsoft.com/office/drawing/2010/main" val="0"/>
              </a:ext>
              <a:ext uri="{96DAC541-7B7A-43D3-8B79-37D633B846F1}">
                <asvg:svgBlip xmlns:asvg="http://schemas.microsoft.com/office/drawing/2016/SVG/main" r:embed="rId53"/>
              </a:ext>
            </a:extLst>
          </a:blip>
          <a:stretch>
            <a:fillRect/>
          </a:stretch>
        </p:blipFill>
        <p:spPr>
          <a:xfrm>
            <a:off x="2302204" y="754506"/>
            <a:ext cx="914400" cy="914400"/>
          </a:xfrm>
          <a:prstGeom prst="rect">
            <a:avLst/>
          </a:prstGeom>
        </p:spPr>
      </p:pic>
      <p:sp>
        <p:nvSpPr>
          <p:cNvPr id="2" name="TextBox 1">
            <a:extLst>
              <a:ext uri="{FF2B5EF4-FFF2-40B4-BE49-F238E27FC236}">
                <a16:creationId xmlns:a16="http://schemas.microsoft.com/office/drawing/2014/main" id="{2F9787D7-7F8F-7D8F-ED42-0479FC60B52C}"/>
              </a:ext>
            </a:extLst>
          </p:cNvPr>
          <p:cNvSpPr txBox="1"/>
          <p:nvPr/>
        </p:nvSpPr>
        <p:spPr>
          <a:xfrm>
            <a:off x="2864789" y="4627809"/>
            <a:ext cx="6831128" cy="1015663"/>
          </a:xfrm>
          <a:prstGeom prst="rect">
            <a:avLst/>
          </a:prstGeom>
          <a:noFill/>
        </p:spPr>
        <p:txBody>
          <a:bodyPr wrap="square" rtlCol="1">
            <a:spAutoFit/>
          </a:bodyPr>
          <a:lstStyle/>
          <a:p>
            <a:r>
              <a:rPr lang="en-US" sz="2000" dirty="0">
                <a:solidFill>
                  <a:schemeClr val="bg1"/>
                </a:solidFill>
                <a:latin typeface="Times New Roman" panose="02020603050405020304" pitchFamily="18" charset="0"/>
              </a:rPr>
              <a:t>Faceprint technology has been widely adopted in various applications, including security, law enforcement, and customer experience enhancement.</a:t>
            </a:r>
            <a:endParaRPr lang="ar-SA" sz="2000" dirty="0">
              <a:solidFill>
                <a:schemeClr val="bg1"/>
              </a:solidFill>
              <a:latin typeface="Times New Roman" panose="02020603050405020304" pitchFamily="18" charset="0"/>
            </a:endParaRPr>
          </a:p>
        </p:txBody>
      </p:sp>
      <p:pic>
        <p:nvPicPr>
          <p:cNvPr id="6" name="Graphic 5" descr="Question mark with solid fill">
            <a:hlinkClick r:id="rId28" action="ppaction://hlinksldjump"/>
            <a:extLst>
              <a:ext uri="{FF2B5EF4-FFF2-40B4-BE49-F238E27FC236}">
                <a16:creationId xmlns:a16="http://schemas.microsoft.com/office/drawing/2014/main" id="{91F5D9DB-1DF3-41F6-7692-A0151CC30352}"/>
              </a:ext>
            </a:extLst>
          </p:cNvPr>
          <p:cNvPicPr>
            <a:picLocks noChangeAspect="1"/>
          </p:cNvPicPr>
          <p:nvPr/>
        </p:nvPicPr>
        <p:blipFill>
          <a:blip r:embed="rId54">
            <a:extLst>
              <a:ext uri="{28A0092B-C50C-407E-A947-70E740481C1C}">
                <a14:useLocalDpi xmlns:a14="http://schemas.microsoft.com/office/drawing/2010/main" val="0"/>
              </a:ext>
              <a:ext uri="{96DAC541-7B7A-43D3-8B79-37D633B846F1}">
                <asvg:svgBlip xmlns:asvg="http://schemas.microsoft.com/office/drawing/2016/SVG/main" r:embed="rId55"/>
              </a:ext>
            </a:extLst>
          </a:blip>
          <a:stretch>
            <a:fillRect/>
          </a:stretch>
        </p:blipFill>
        <p:spPr>
          <a:xfrm>
            <a:off x="11018504" y="90188"/>
            <a:ext cx="914400" cy="914400"/>
          </a:xfrm>
          <a:prstGeom prst="rect">
            <a:avLst/>
          </a:prstGeom>
        </p:spPr>
      </p:pic>
    </p:spTree>
    <p:extLst>
      <p:ext uri="{BB962C8B-B14F-4D97-AF65-F5344CB8AC3E}">
        <p14:creationId xmlns:p14="http://schemas.microsoft.com/office/powerpoint/2010/main" val="124590632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72640"/>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824594AC-FEAC-29DC-A2C1-8F1B24338109}"/>
              </a:ext>
            </a:extLst>
          </p:cNvPr>
          <p:cNvSpPr/>
          <p:nvPr/>
        </p:nvSpPr>
        <p:spPr>
          <a:xfrm rot="10800000" flipH="1">
            <a:off x="10759409" y="-11050134"/>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sp>
        <p:nvSpPr>
          <p:cNvPr id="19" name="Oval 18">
            <a:extLst>
              <a:ext uri="{FF2B5EF4-FFF2-40B4-BE49-F238E27FC236}">
                <a16:creationId xmlns:a16="http://schemas.microsoft.com/office/drawing/2014/main" id="{682BDB68-936B-D0A5-5F5D-474E11AB70FC}"/>
              </a:ext>
            </a:extLst>
          </p:cNvPr>
          <p:cNvSpPr/>
          <p:nvPr/>
        </p:nvSpPr>
        <p:spPr>
          <a:xfrm>
            <a:off x="12231682" y="1493759"/>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Oval 20">
            <a:extLst>
              <a:ext uri="{FF2B5EF4-FFF2-40B4-BE49-F238E27FC236}">
                <a16:creationId xmlns:a16="http://schemas.microsoft.com/office/drawing/2014/main" id="{F469FB01-EF75-0FC5-2696-2D9E25F8ED49}"/>
              </a:ext>
            </a:extLst>
          </p:cNvPr>
          <p:cNvSpPr/>
          <p:nvPr/>
        </p:nvSpPr>
        <p:spPr>
          <a:xfrm>
            <a:off x="12278343" y="296926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27" name="Group 26">
            <a:extLst>
              <a:ext uri="{FF2B5EF4-FFF2-40B4-BE49-F238E27FC236}">
                <a16:creationId xmlns:a16="http://schemas.microsoft.com/office/drawing/2014/main" id="{6CB34E2B-29FF-48AC-69EF-532C2901BE96}"/>
              </a:ext>
            </a:extLst>
          </p:cNvPr>
          <p:cNvGrpSpPr/>
          <p:nvPr/>
        </p:nvGrpSpPr>
        <p:grpSpPr>
          <a:xfrm>
            <a:off x="-923129" y="389480"/>
            <a:ext cx="919480" cy="919480"/>
            <a:chOff x="972853" y="389480"/>
            <a:chExt cx="919480" cy="919480"/>
          </a:xfrm>
        </p:grpSpPr>
        <p:sp>
          <p:nvSpPr>
            <p:cNvPr id="28" name="Oval 27">
              <a:extLst>
                <a:ext uri="{FF2B5EF4-FFF2-40B4-BE49-F238E27FC236}">
                  <a16:creationId xmlns:a16="http://schemas.microsoft.com/office/drawing/2014/main" id="{044F218C-9DE0-3289-FAD6-6E5BBB43A34C}"/>
                </a:ext>
              </a:extLst>
            </p:cNvPr>
            <p:cNvSpPr/>
            <p:nvPr/>
          </p:nvSpPr>
          <p:spPr>
            <a:xfrm>
              <a:off x="972853" y="38948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1" name="Graphic 30" descr="Home with solid fill">
              <a:extLst>
                <a:ext uri="{FF2B5EF4-FFF2-40B4-BE49-F238E27FC236}">
                  <a16:creationId xmlns:a16="http://schemas.microsoft.com/office/drawing/2014/main" id="{DEF05E9D-B0B3-5519-31CF-D21BE3539C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9693" y="450442"/>
              <a:ext cx="685800" cy="685800"/>
            </a:xfrm>
            <a:prstGeom prst="rect">
              <a:avLst/>
            </a:prstGeom>
          </p:spPr>
        </p:pic>
      </p:grpSp>
      <p:grpSp>
        <p:nvGrpSpPr>
          <p:cNvPr id="32" name="Group 31">
            <a:extLst>
              <a:ext uri="{FF2B5EF4-FFF2-40B4-BE49-F238E27FC236}">
                <a16:creationId xmlns:a16="http://schemas.microsoft.com/office/drawing/2014/main" id="{3B17AE7F-ED29-A48E-246A-C9C78EA193BA}"/>
              </a:ext>
            </a:extLst>
          </p:cNvPr>
          <p:cNvGrpSpPr/>
          <p:nvPr/>
        </p:nvGrpSpPr>
        <p:grpSpPr>
          <a:xfrm>
            <a:off x="-913684" y="2969260"/>
            <a:ext cx="919480" cy="919480"/>
            <a:chOff x="-913684" y="2969260"/>
            <a:chExt cx="919480" cy="919480"/>
          </a:xfrm>
        </p:grpSpPr>
        <p:sp>
          <p:nvSpPr>
            <p:cNvPr id="33" name="Oval 32">
              <a:extLst>
                <a:ext uri="{FF2B5EF4-FFF2-40B4-BE49-F238E27FC236}">
                  <a16:creationId xmlns:a16="http://schemas.microsoft.com/office/drawing/2014/main" id="{25EFDFF8-4033-A359-4592-7412A1BFF569}"/>
                </a:ext>
              </a:extLst>
            </p:cNvPr>
            <p:cNvSpPr/>
            <p:nvPr/>
          </p:nvSpPr>
          <p:spPr>
            <a:xfrm>
              <a:off x="-913684"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4" name="Graphic 33" descr="Lightbulb and gear with solid fill">
              <a:extLst>
                <a:ext uri="{FF2B5EF4-FFF2-40B4-BE49-F238E27FC236}">
                  <a16:creationId xmlns:a16="http://schemas.microsoft.com/office/drawing/2014/main" id="{5416FD2B-0062-A331-9FDF-4D8157E08F9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1049" y="3140750"/>
              <a:ext cx="685800" cy="685800"/>
            </a:xfrm>
            <a:prstGeom prst="rect">
              <a:avLst/>
            </a:prstGeom>
          </p:spPr>
        </p:pic>
      </p:grpSp>
      <p:pic>
        <p:nvPicPr>
          <p:cNvPr id="35" name="Graphic 34" descr="Presentation with pie chart with solid fill">
            <a:extLst>
              <a:ext uri="{FF2B5EF4-FFF2-40B4-BE49-F238E27FC236}">
                <a16:creationId xmlns:a16="http://schemas.microsoft.com/office/drawing/2014/main" id="{B7161203-0B47-C101-5A6B-E58E0A53658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71853" y="1739080"/>
            <a:ext cx="685800" cy="685800"/>
          </a:xfrm>
          <a:prstGeom prst="rect">
            <a:avLst/>
          </a:prstGeom>
        </p:spPr>
      </p:pic>
      <p:pic>
        <p:nvPicPr>
          <p:cNvPr id="36" name="Graphic 35" descr="Database with solid fill">
            <a:extLst>
              <a:ext uri="{FF2B5EF4-FFF2-40B4-BE49-F238E27FC236}">
                <a16:creationId xmlns:a16="http://schemas.microsoft.com/office/drawing/2014/main" id="{B386A4C3-C45B-1347-5970-8B199C70034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395183" y="3128420"/>
            <a:ext cx="685800" cy="685800"/>
          </a:xfrm>
          <a:prstGeom prst="rect">
            <a:avLst/>
          </a:prstGeom>
        </p:spPr>
      </p:pic>
      <p:sp>
        <p:nvSpPr>
          <p:cNvPr id="37" name="Freeform: Shape 36">
            <a:hlinkClick r:id="rId11" action="ppaction://hlinksldjump"/>
            <a:extLst>
              <a:ext uri="{FF2B5EF4-FFF2-40B4-BE49-F238E27FC236}">
                <a16:creationId xmlns:a16="http://schemas.microsoft.com/office/drawing/2014/main" id="{B0C80B9E-0DC3-9749-C6B2-F1FCB289E5F2}"/>
              </a:ext>
            </a:extLst>
          </p:cNvPr>
          <p:cNvSpPr/>
          <p:nvPr/>
        </p:nvSpPr>
        <p:spPr>
          <a:xfrm rot="10800000">
            <a:off x="17863" y="-5256530"/>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38" name="Graphic 37" descr="Home with solid fill">
            <a:hlinkClick r:id="rId12" action="ppaction://hlinksldjump"/>
            <a:extLst>
              <a:ext uri="{FF2B5EF4-FFF2-40B4-BE49-F238E27FC236}">
                <a16:creationId xmlns:a16="http://schemas.microsoft.com/office/drawing/2014/main" id="{28CD403E-17C3-852D-980B-D3D5070D72F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5019" y="506320"/>
            <a:ext cx="685800" cy="685800"/>
          </a:xfrm>
          <a:prstGeom prst="rect">
            <a:avLst/>
          </a:prstGeom>
        </p:spPr>
      </p:pic>
      <p:pic>
        <p:nvPicPr>
          <p:cNvPr id="39" name="Graphic 38" descr="Lightbulb and gear with solid fill">
            <a:hlinkClick r:id="rId15" action="ppaction://hlinksldjump"/>
            <a:extLst>
              <a:ext uri="{FF2B5EF4-FFF2-40B4-BE49-F238E27FC236}">
                <a16:creationId xmlns:a16="http://schemas.microsoft.com/office/drawing/2014/main" id="{A49B344B-E5BD-22C8-8287-FEF94623457B}"/>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5019" y="3145447"/>
            <a:ext cx="685800" cy="685800"/>
          </a:xfrm>
          <a:prstGeom prst="rect">
            <a:avLst/>
          </a:prstGeom>
        </p:spPr>
      </p:pic>
      <p:pic>
        <p:nvPicPr>
          <p:cNvPr id="41" name="Graphic 40" descr="Transfer with solid fill">
            <a:hlinkClick r:id="rId11" action="ppaction://hlinksldjump"/>
            <a:extLst>
              <a:ext uri="{FF2B5EF4-FFF2-40B4-BE49-F238E27FC236}">
                <a16:creationId xmlns:a16="http://schemas.microsoft.com/office/drawing/2014/main" id="{453B0646-27CA-C81C-AD79-116E63EEAED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28698" y="5742530"/>
            <a:ext cx="685800" cy="685800"/>
          </a:xfrm>
          <a:prstGeom prst="rect">
            <a:avLst/>
          </a:prstGeom>
        </p:spPr>
      </p:pic>
      <p:pic>
        <p:nvPicPr>
          <p:cNvPr id="42" name="Graphic 41" descr="Presentation with pie chart with solid fill">
            <a:hlinkClick r:id="rId20" action="ppaction://hlinksldjump"/>
            <a:extLst>
              <a:ext uri="{FF2B5EF4-FFF2-40B4-BE49-F238E27FC236}">
                <a16:creationId xmlns:a16="http://schemas.microsoft.com/office/drawing/2014/main" id="{43AD62F7-3523-A90A-C183-4EBE9819EA78}"/>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56228" y="1669562"/>
            <a:ext cx="685800" cy="685800"/>
          </a:xfrm>
          <a:prstGeom prst="rect">
            <a:avLst/>
          </a:prstGeom>
        </p:spPr>
      </p:pic>
      <p:grpSp>
        <p:nvGrpSpPr>
          <p:cNvPr id="43" name="Group 42">
            <a:extLst>
              <a:ext uri="{FF2B5EF4-FFF2-40B4-BE49-F238E27FC236}">
                <a16:creationId xmlns:a16="http://schemas.microsoft.com/office/drawing/2014/main" id="{359C69A1-1F12-4734-1375-6E79D21A12EF}"/>
              </a:ext>
            </a:extLst>
          </p:cNvPr>
          <p:cNvGrpSpPr/>
          <p:nvPr/>
        </p:nvGrpSpPr>
        <p:grpSpPr>
          <a:xfrm>
            <a:off x="-907889" y="5523230"/>
            <a:ext cx="919480" cy="919480"/>
            <a:chOff x="-907889" y="5523230"/>
            <a:chExt cx="919480" cy="919480"/>
          </a:xfrm>
        </p:grpSpPr>
        <p:sp>
          <p:nvSpPr>
            <p:cNvPr id="44" name="Oval 43">
              <a:extLst>
                <a:ext uri="{FF2B5EF4-FFF2-40B4-BE49-F238E27FC236}">
                  <a16:creationId xmlns:a16="http://schemas.microsoft.com/office/drawing/2014/main" id="{F28F154F-0679-9F0C-9D63-ACB854FFA013}"/>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45" name="Graphic 44" descr="Transfer with solid fill">
              <a:extLst>
                <a:ext uri="{FF2B5EF4-FFF2-40B4-BE49-F238E27FC236}">
                  <a16:creationId xmlns:a16="http://schemas.microsoft.com/office/drawing/2014/main" id="{63389A9C-4AAC-1237-E151-843C966A8D8D}"/>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06289" y="5650526"/>
              <a:ext cx="685800" cy="685800"/>
            </a:xfrm>
            <a:prstGeom prst="rect">
              <a:avLst/>
            </a:prstGeom>
          </p:spPr>
        </p:pic>
      </p:grpSp>
      <p:pic>
        <p:nvPicPr>
          <p:cNvPr id="46" name="Graphic 45" descr="Database with solid fill">
            <a:hlinkClick r:id="rId25" action="ppaction://hlinksldjump"/>
            <a:extLst>
              <a:ext uri="{FF2B5EF4-FFF2-40B4-BE49-F238E27FC236}">
                <a16:creationId xmlns:a16="http://schemas.microsoft.com/office/drawing/2014/main" id="{D66434F5-C5F0-FA0F-DD83-1BBEFC142A62}"/>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156228" y="3140750"/>
            <a:ext cx="685800" cy="685800"/>
          </a:xfrm>
          <a:prstGeom prst="rect">
            <a:avLst/>
          </a:prstGeom>
        </p:spPr>
      </p:pic>
      <p:pic>
        <p:nvPicPr>
          <p:cNvPr id="47" name="Graphic 46" descr="Bullseye with solid fill">
            <a:hlinkClick r:id="rId28" action="ppaction://hlinksldjump"/>
            <a:extLst>
              <a:ext uri="{FF2B5EF4-FFF2-40B4-BE49-F238E27FC236}">
                <a16:creationId xmlns:a16="http://schemas.microsoft.com/office/drawing/2014/main" id="{EE978950-4A36-4B94-4351-EC99146DAEF9}"/>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01431" y="4487770"/>
            <a:ext cx="685800" cy="685800"/>
          </a:xfrm>
          <a:prstGeom prst="rect">
            <a:avLst/>
          </a:prstGeom>
        </p:spPr>
      </p:pic>
      <p:pic>
        <p:nvPicPr>
          <p:cNvPr id="49" name="Graphic 48" descr="Checklist with solid fill">
            <a:hlinkClick r:id="rId31" action="ppaction://hlinksldjump"/>
            <a:extLst>
              <a:ext uri="{FF2B5EF4-FFF2-40B4-BE49-F238E27FC236}">
                <a16:creationId xmlns:a16="http://schemas.microsoft.com/office/drawing/2014/main" id="{2B67C0B6-C137-DA9D-2AD6-15A5D48C861B}"/>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3396" y="1761080"/>
            <a:ext cx="685800" cy="685800"/>
          </a:xfrm>
          <a:prstGeom prst="rect">
            <a:avLst/>
          </a:prstGeom>
        </p:spPr>
      </p:pic>
      <p:grpSp>
        <p:nvGrpSpPr>
          <p:cNvPr id="50" name="Group 49">
            <a:extLst>
              <a:ext uri="{FF2B5EF4-FFF2-40B4-BE49-F238E27FC236}">
                <a16:creationId xmlns:a16="http://schemas.microsoft.com/office/drawing/2014/main" id="{3154330B-EBB5-351A-F66A-9F6DF200E0DC}"/>
              </a:ext>
            </a:extLst>
          </p:cNvPr>
          <p:cNvGrpSpPr/>
          <p:nvPr/>
        </p:nvGrpSpPr>
        <p:grpSpPr>
          <a:xfrm>
            <a:off x="972853" y="4296410"/>
            <a:ext cx="919480" cy="919480"/>
            <a:chOff x="-907889" y="4296410"/>
            <a:chExt cx="919480" cy="919480"/>
          </a:xfrm>
        </p:grpSpPr>
        <p:sp>
          <p:nvSpPr>
            <p:cNvPr id="51" name="Oval 50">
              <a:extLst>
                <a:ext uri="{FF2B5EF4-FFF2-40B4-BE49-F238E27FC236}">
                  <a16:creationId xmlns:a16="http://schemas.microsoft.com/office/drawing/2014/main" id="{08CF8C86-7EC6-B84F-607A-7C6BCD3FD06F}"/>
                </a:ext>
              </a:extLst>
            </p:cNvPr>
            <p:cNvSpPr/>
            <p:nvPr/>
          </p:nvSpPr>
          <p:spPr>
            <a:xfrm>
              <a:off x="-907889" y="429641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53" name="Graphic 52" descr="Bullseye with solid fill">
              <a:extLst>
                <a:ext uri="{FF2B5EF4-FFF2-40B4-BE49-F238E27FC236}">
                  <a16:creationId xmlns:a16="http://schemas.microsoft.com/office/drawing/2014/main" id="{8D70F386-D2E1-4A38-C305-6431F3ADAB87}"/>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87239" y="4443318"/>
              <a:ext cx="685800" cy="685800"/>
            </a:xfrm>
            <a:prstGeom prst="rect">
              <a:avLst/>
            </a:prstGeom>
          </p:spPr>
        </p:pic>
      </p:grpSp>
      <p:grpSp>
        <p:nvGrpSpPr>
          <p:cNvPr id="54" name="Group 53">
            <a:extLst>
              <a:ext uri="{FF2B5EF4-FFF2-40B4-BE49-F238E27FC236}">
                <a16:creationId xmlns:a16="http://schemas.microsoft.com/office/drawing/2014/main" id="{56BA56FC-8FF0-E8FF-0401-1EBCB03C125C}"/>
              </a:ext>
            </a:extLst>
          </p:cNvPr>
          <p:cNvGrpSpPr/>
          <p:nvPr/>
        </p:nvGrpSpPr>
        <p:grpSpPr>
          <a:xfrm>
            <a:off x="-923129" y="1614172"/>
            <a:ext cx="919480" cy="919480"/>
            <a:chOff x="-923129" y="1614172"/>
            <a:chExt cx="919480" cy="919480"/>
          </a:xfrm>
        </p:grpSpPr>
        <p:sp>
          <p:nvSpPr>
            <p:cNvPr id="58" name="Oval 57">
              <a:extLst>
                <a:ext uri="{FF2B5EF4-FFF2-40B4-BE49-F238E27FC236}">
                  <a16:creationId xmlns:a16="http://schemas.microsoft.com/office/drawing/2014/main" id="{D6949DAC-137C-7A33-5203-D8B8AAE7CCA0}"/>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1" name="Graphic 60" descr="Checklist with solid fill">
              <a:extLst>
                <a:ext uri="{FF2B5EF4-FFF2-40B4-BE49-F238E27FC236}">
                  <a16:creationId xmlns:a16="http://schemas.microsoft.com/office/drawing/2014/main" id="{5A5F2FC2-977F-B529-2705-35F3A51C7BD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93982" y="1761080"/>
              <a:ext cx="685800" cy="685800"/>
            </a:xfrm>
            <a:prstGeom prst="rect">
              <a:avLst/>
            </a:prstGeom>
          </p:spPr>
        </p:pic>
      </p:grpSp>
      <p:grpSp>
        <p:nvGrpSpPr>
          <p:cNvPr id="63" name="Group 62">
            <a:extLst>
              <a:ext uri="{FF2B5EF4-FFF2-40B4-BE49-F238E27FC236}">
                <a16:creationId xmlns:a16="http://schemas.microsoft.com/office/drawing/2014/main" id="{19E41E8F-B766-B7BA-64B6-E548DBCF1A9D}"/>
              </a:ext>
            </a:extLst>
          </p:cNvPr>
          <p:cNvGrpSpPr/>
          <p:nvPr/>
        </p:nvGrpSpPr>
        <p:grpSpPr>
          <a:xfrm>
            <a:off x="12255013" y="90188"/>
            <a:ext cx="919480" cy="919480"/>
            <a:chOff x="12255013" y="90188"/>
            <a:chExt cx="919480" cy="919480"/>
          </a:xfrm>
        </p:grpSpPr>
        <p:sp>
          <p:nvSpPr>
            <p:cNvPr id="64" name="Oval 63">
              <a:extLst>
                <a:ext uri="{FF2B5EF4-FFF2-40B4-BE49-F238E27FC236}">
                  <a16:creationId xmlns:a16="http://schemas.microsoft.com/office/drawing/2014/main" id="{45AFCB65-B5EF-2918-5223-A27664FC2953}"/>
                </a:ext>
              </a:extLst>
            </p:cNvPr>
            <p:cNvSpPr/>
            <p:nvPr/>
          </p:nvSpPr>
          <p:spPr>
            <a:xfrm>
              <a:off x="12255013" y="90188"/>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5" name="Graphic 64" descr="Document with solid fill">
              <a:extLst>
                <a:ext uri="{FF2B5EF4-FFF2-40B4-BE49-F238E27FC236}">
                  <a16:creationId xmlns:a16="http://schemas.microsoft.com/office/drawing/2014/main" id="{D87EE019-8F34-6682-33B6-E78395949764}"/>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12348522" y="223014"/>
              <a:ext cx="685800" cy="685800"/>
            </a:xfrm>
            <a:prstGeom prst="rect">
              <a:avLst/>
            </a:prstGeom>
          </p:spPr>
        </p:pic>
      </p:grpSp>
      <p:pic>
        <p:nvPicPr>
          <p:cNvPr id="66" name="Graphic 65" descr="Chat with solid fill">
            <a:hlinkClick r:id="rId40" action="ppaction://hlinksldjump"/>
            <a:extLst>
              <a:ext uri="{FF2B5EF4-FFF2-40B4-BE49-F238E27FC236}">
                <a16:creationId xmlns:a16="http://schemas.microsoft.com/office/drawing/2014/main" id="{7080D78B-614D-0DBF-E5D8-63B396E791C0}"/>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1132804" y="5701968"/>
            <a:ext cx="685800" cy="685800"/>
          </a:xfrm>
          <a:prstGeom prst="rect">
            <a:avLst/>
          </a:prstGeom>
        </p:spPr>
      </p:pic>
      <p:grpSp>
        <p:nvGrpSpPr>
          <p:cNvPr id="67" name="Group 66">
            <a:extLst>
              <a:ext uri="{FF2B5EF4-FFF2-40B4-BE49-F238E27FC236}">
                <a16:creationId xmlns:a16="http://schemas.microsoft.com/office/drawing/2014/main" id="{EF1EAA22-A66E-A471-86FC-C32365785D45}"/>
              </a:ext>
            </a:extLst>
          </p:cNvPr>
          <p:cNvGrpSpPr/>
          <p:nvPr/>
        </p:nvGrpSpPr>
        <p:grpSpPr>
          <a:xfrm>
            <a:off x="11247518" y="4602070"/>
            <a:ext cx="472241" cy="746809"/>
            <a:chOff x="11247518" y="4602070"/>
            <a:chExt cx="472241" cy="746809"/>
          </a:xfrm>
        </p:grpSpPr>
        <p:pic>
          <p:nvPicPr>
            <p:cNvPr id="68" name="Graphic 67" descr="Document with solid fill">
              <a:hlinkClick r:id="rId43" action="ppaction://hlinksldjump"/>
              <a:extLst>
                <a:ext uri="{FF2B5EF4-FFF2-40B4-BE49-F238E27FC236}">
                  <a16:creationId xmlns:a16="http://schemas.microsoft.com/office/drawing/2014/main" id="{09242646-633F-A055-2E8B-E68EF91197D0}"/>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1262559" y="4602070"/>
              <a:ext cx="457200" cy="457200"/>
            </a:xfrm>
            <a:prstGeom prst="rect">
              <a:avLst/>
            </a:prstGeom>
          </p:spPr>
        </p:pic>
        <p:pic>
          <p:nvPicPr>
            <p:cNvPr id="69" name="Graphic 68" descr="Handshake with solid fill">
              <a:extLst>
                <a:ext uri="{FF2B5EF4-FFF2-40B4-BE49-F238E27FC236}">
                  <a16:creationId xmlns:a16="http://schemas.microsoft.com/office/drawing/2014/main" id="{FDC3D8D9-98DC-F787-F9CA-A79EA7AA7E45}"/>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11247518" y="4891679"/>
              <a:ext cx="457200" cy="457200"/>
            </a:xfrm>
            <a:prstGeom prst="rect">
              <a:avLst/>
            </a:prstGeom>
          </p:spPr>
        </p:pic>
      </p:grpSp>
      <p:sp>
        <p:nvSpPr>
          <p:cNvPr id="70" name="Oval 69">
            <a:extLst>
              <a:ext uri="{FF2B5EF4-FFF2-40B4-BE49-F238E27FC236}">
                <a16:creationId xmlns:a16="http://schemas.microsoft.com/office/drawing/2014/main" id="{868FC544-1F83-3DF7-BC22-C3CEF4683CF8}"/>
              </a:ext>
            </a:extLst>
          </p:cNvPr>
          <p:cNvSpPr/>
          <p:nvPr/>
        </p:nvSpPr>
        <p:spPr>
          <a:xfrm>
            <a:off x="12192000" y="4444761"/>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1" name="Oval 70">
            <a:extLst>
              <a:ext uri="{FF2B5EF4-FFF2-40B4-BE49-F238E27FC236}">
                <a16:creationId xmlns:a16="http://schemas.microsoft.com/office/drawing/2014/main" id="{79DA9A96-C76E-F9FA-8FB8-C0CF4C640ED5}"/>
              </a:ext>
            </a:extLst>
          </p:cNvPr>
          <p:cNvSpPr/>
          <p:nvPr/>
        </p:nvSpPr>
        <p:spPr>
          <a:xfrm>
            <a:off x="12194321" y="5546026"/>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72" name="Group 71">
            <a:extLst>
              <a:ext uri="{FF2B5EF4-FFF2-40B4-BE49-F238E27FC236}">
                <a16:creationId xmlns:a16="http://schemas.microsoft.com/office/drawing/2014/main" id="{609B3D10-808E-AFDE-71F3-86FAF7F89E7F}"/>
              </a:ext>
            </a:extLst>
          </p:cNvPr>
          <p:cNvGrpSpPr/>
          <p:nvPr/>
        </p:nvGrpSpPr>
        <p:grpSpPr>
          <a:xfrm>
            <a:off x="12443990" y="4617432"/>
            <a:ext cx="472241" cy="746809"/>
            <a:chOff x="11247518" y="4602070"/>
            <a:chExt cx="472241" cy="746809"/>
          </a:xfrm>
        </p:grpSpPr>
        <p:pic>
          <p:nvPicPr>
            <p:cNvPr id="73" name="Graphic 72" descr="Document with solid fill">
              <a:hlinkClick r:id="rId43" action="ppaction://hlinksldjump"/>
              <a:extLst>
                <a:ext uri="{FF2B5EF4-FFF2-40B4-BE49-F238E27FC236}">
                  <a16:creationId xmlns:a16="http://schemas.microsoft.com/office/drawing/2014/main" id="{B531D41F-9D28-14F7-BA94-D0CB5B958274}"/>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11262559" y="4602070"/>
              <a:ext cx="457200" cy="457200"/>
            </a:xfrm>
            <a:prstGeom prst="rect">
              <a:avLst/>
            </a:prstGeom>
          </p:spPr>
        </p:pic>
        <p:pic>
          <p:nvPicPr>
            <p:cNvPr id="74" name="Graphic 73" descr="Handshake with solid fill">
              <a:extLst>
                <a:ext uri="{FF2B5EF4-FFF2-40B4-BE49-F238E27FC236}">
                  <a16:creationId xmlns:a16="http://schemas.microsoft.com/office/drawing/2014/main" id="{A7BB4E9B-7AFF-AFD8-F472-94FB5A801DF4}"/>
                </a:ext>
              </a:extLst>
            </p:cNvPr>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11247518" y="4891679"/>
              <a:ext cx="457200" cy="457200"/>
            </a:xfrm>
            <a:prstGeom prst="rect">
              <a:avLst/>
            </a:prstGeom>
          </p:spPr>
        </p:pic>
      </p:grpSp>
      <p:pic>
        <p:nvPicPr>
          <p:cNvPr id="75" name="Graphic 74" descr="Chat with solid fill">
            <a:hlinkClick r:id="rId40" action="ppaction://hlinksldjump"/>
            <a:extLst>
              <a:ext uri="{FF2B5EF4-FFF2-40B4-BE49-F238E27FC236}">
                <a16:creationId xmlns:a16="http://schemas.microsoft.com/office/drawing/2014/main" id="{EA67B7B1-EAB3-C838-8FD6-D45544FBBF83}"/>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12309028" y="5683586"/>
            <a:ext cx="685800" cy="685800"/>
          </a:xfrm>
          <a:prstGeom prst="rect">
            <a:avLst/>
          </a:prstGeom>
        </p:spPr>
      </p:pic>
      <p:sp>
        <p:nvSpPr>
          <p:cNvPr id="2" name="TextBox 1">
            <a:extLst>
              <a:ext uri="{FF2B5EF4-FFF2-40B4-BE49-F238E27FC236}">
                <a16:creationId xmlns:a16="http://schemas.microsoft.com/office/drawing/2014/main" id="{75C8560E-3604-F62C-561B-E8A8117C0037}"/>
              </a:ext>
            </a:extLst>
          </p:cNvPr>
          <p:cNvSpPr txBox="1"/>
          <p:nvPr/>
        </p:nvSpPr>
        <p:spPr>
          <a:xfrm>
            <a:off x="4896876" y="2969260"/>
            <a:ext cx="2416111" cy="707886"/>
          </a:xfrm>
          <a:prstGeom prst="rect">
            <a:avLst/>
          </a:prstGeom>
          <a:noFill/>
        </p:spPr>
        <p:txBody>
          <a:bodyPr wrap="none" rtlCol="1">
            <a:spAutoFit/>
          </a:bodyPr>
          <a:lstStyle/>
          <a:p>
            <a:r>
              <a:rPr lang="en-US" sz="4000" b="1" dirty="0">
                <a:ln w="22225">
                  <a:solidFill>
                    <a:schemeClr val="bg1">
                      <a:lumMod val="95000"/>
                    </a:schemeClr>
                  </a:solidFill>
                  <a:prstDash val="solid"/>
                </a:ln>
                <a:solidFill>
                  <a:schemeClr val="bg1"/>
                </a:solidFill>
                <a:effectLst>
                  <a:reflection blurRad="203200" stA="45000" endPos="48000" dist="101600" dir="5400000" sy="-100000" algn="bl" rotWithShape="0"/>
                </a:effectLst>
              </a:rPr>
              <a:t>Objectives</a:t>
            </a:r>
            <a:endParaRPr lang="ar-SA" sz="4000" b="1" dirty="0">
              <a:ln w="22225">
                <a:solidFill>
                  <a:schemeClr val="bg1">
                    <a:lumMod val="95000"/>
                  </a:schemeClr>
                </a:solidFill>
                <a:prstDash val="solid"/>
              </a:ln>
              <a:solidFill>
                <a:schemeClr val="bg1"/>
              </a:solidFill>
              <a:effectLst>
                <a:reflection blurRad="203200" stA="45000" endPos="48000" dist="101600" dir="5400000" sy="-100000" algn="bl" rotWithShape="0"/>
              </a:effectLst>
            </a:endParaRPr>
          </a:p>
        </p:txBody>
      </p:sp>
      <p:pic>
        <p:nvPicPr>
          <p:cNvPr id="3" name="Graphic 2" descr="Question mark with solid fill">
            <a:hlinkClick r:id="rId28" action="ppaction://hlinksldjump"/>
            <a:extLst>
              <a:ext uri="{FF2B5EF4-FFF2-40B4-BE49-F238E27FC236}">
                <a16:creationId xmlns:a16="http://schemas.microsoft.com/office/drawing/2014/main" id="{7EBA20E0-168C-CBB5-619B-62CFB1967B6B}"/>
              </a:ext>
            </a:extLst>
          </p:cNvPr>
          <p:cNvPicPr>
            <a:picLocks noChangeAspect="1"/>
          </p:cNvPicPr>
          <p:nvPr/>
        </p:nvPicPr>
        <p:blipFill>
          <a:blip r:embed="rId52">
            <a:extLst>
              <a:ext uri="{28A0092B-C50C-407E-A947-70E740481C1C}">
                <a14:useLocalDpi xmlns:a14="http://schemas.microsoft.com/office/drawing/2010/main" val="0"/>
              </a:ext>
              <a:ext uri="{96DAC541-7B7A-43D3-8B79-37D633B846F1}">
                <asvg:svgBlip xmlns:asvg="http://schemas.microsoft.com/office/drawing/2016/SVG/main" r:embed="rId53"/>
              </a:ext>
            </a:extLst>
          </a:blip>
          <a:stretch>
            <a:fillRect/>
          </a:stretch>
        </p:blipFill>
        <p:spPr>
          <a:xfrm>
            <a:off x="11018504" y="90188"/>
            <a:ext cx="914400" cy="914400"/>
          </a:xfrm>
          <a:prstGeom prst="rect">
            <a:avLst/>
          </a:prstGeom>
        </p:spPr>
      </p:pic>
    </p:spTree>
    <p:extLst>
      <p:ext uri="{BB962C8B-B14F-4D97-AF65-F5344CB8AC3E}">
        <p14:creationId xmlns:p14="http://schemas.microsoft.com/office/powerpoint/2010/main" val="42549717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72640"/>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824594AC-FEAC-29DC-A2C1-8F1B24338109}"/>
              </a:ext>
            </a:extLst>
          </p:cNvPr>
          <p:cNvSpPr/>
          <p:nvPr/>
        </p:nvSpPr>
        <p:spPr>
          <a:xfrm rot="10800000" flipH="1">
            <a:off x="10759409" y="-11050134"/>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sp>
        <p:nvSpPr>
          <p:cNvPr id="19" name="Oval 18">
            <a:extLst>
              <a:ext uri="{FF2B5EF4-FFF2-40B4-BE49-F238E27FC236}">
                <a16:creationId xmlns:a16="http://schemas.microsoft.com/office/drawing/2014/main" id="{682BDB68-936B-D0A5-5F5D-474E11AB70FC}"/>
              </a:ext>
            </a:extLst>
          </p:cNvPr>
          <p:cNvSpPr/>
          <p:nvPr/>
        </p:nvSpPr>
        <p:spPr>
          <a:xfrm>
            <a:off x="12231682" y="1493759"/>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Oval 20">
            <a:extLst>
              <a:ext uri="{FF2B5EF4-FFF2-40B4-BE49-F238E27FC236}">
                <a16:creationId xmlns:a16="http://schemas.microsoft.com/office/drawing/2014/main" id="{F469FB01-EF75-0FC5-2696-2D9E25F8ED49}"/>
              </a:ext>
            </a:extLst>
          </p:cNvPr>
          <p:cNvSpPr/>
          <p:nvPr/>
        </p:nvSpPr>
        <p:spPr>
          <a:xfrm>
            <a:off x="12278343" y="296926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27" name="Group 26">
            <a:extLst>
              <a:ext uri="{FF2B5EF4-FFF2-40B4-BE49-F238E27FC236}">
                <a16:creationId xmlns:a16="http://schemas.microsoft.com/office/drawing/2014/main" id="{6CB34E2B-29FF-48AC-69EF-532C2901BE96}"/>
              </a:ext>
            </a:extLst>
          </p:cNvPr>
          <p:cNvGrpSpPr/>
          <p:nvPr/>
        </p:nvGrpSpPr>
        <p:grpSpPr>
          <a:xfrm>
            <a:off x="-923129" y="389480"/>
            <a:ext cx="919480" cy="919480"/>
            <a:chOff x="972853" y="389480"/>
            <a:chExt cx="919480" cy="919480"/>
          </a:xfrm>
        </p:grpSpPr>
        <p:sp>
          <p:nvSpPr>
            <p:cNvPr id="28" name="Oval 27">
              <a:extLst>
                <a:ext uri="{FF2B5EF4-FFF2-40B4-BE49-F238E27FC236}">
                  <a16:creationId xmlns:a16="http://schemas.microsoft.com/office/drawing/2014/main" id="{044F218C-9DE0-3289-FAD6-6E5BBB43A34C}"/>
                </a:ext>
              </a:extLst>
            </p:cNvPr>
            <p:cNvSpPr/>
            <p:nvPr/>
          </p:nvSpPr>
          <p:spPr>
            <a:xfrm>
              <a:off x="972853" y="38948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1" name="Graphic 30" descr="Home with solid fill">
              <a:extLst>
                <a:ext uri="{FF2B5EF4-FFF2-40B4-BE49-F238E27FC236}">
                  <a16:creationId xmlns:a16="http://schemas.microsoft.com/office/drawing/2014/main" id="{DEF05E9D-B0B3-5519-31CF-D21BE3539C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9693" y="450442"/>
              <a:ext cx="685800" cy="685800"/>
            </a:xfrm>
            <a:prstGeom prst="rect">
              <a:avLst/>
            </a:prstGeom>
          </p:spPr>
        </p:pic>
      </p:grpSp>
      <p:grpSp>
        <p:nvGrpSpPr>
          <p:cNvPr id="32" name="Group 31">
            <a:extLst>
              <a:ext uri="{FF2B5EF4-FFF2-40B4-BE49-F238E27FC236}">
                <a16:creationId xmlns:a16="http://schemas.microsoft.com/office/drawing/2014/main" id="{3B17AE7F-ED29-A48E-246A-C9C78EA193BA}"/>
              </a:ext>
            </a:extLst>
          </p:cNvPr>
          <p:cNvGrpSpPr/>
          <p:nvPr/>
        </p:nvGrpSpPr>
        <p:grpSpPr>
          <a:xfrm>
            <a:off x="-913684" y="2969260"/>
            <a:ext cx="919480" cy="919480"/>
            <a:chOff x="-913684" y="2969260"/>
            <a:chExt cx="919480" cy="919480"/>
          </a:xfrm>
        </p:grpSpPr>
        <p:sp>
          <p:nvSpPr>
            <p:cNvPr id="33" name="Oval 32">
              <a:extLst>
                <a:ext uri="{FF2B5EF4-FFF2-40B4-BE49-F238E27FC236}">
                  <a16:creationId xmlns:a16="http://schemas.microsoft.com/office/drawing/2014/main" id="{25EFDFF8-4033-A359-4592-7412A1BFF569}"/>
                </a:ext>
              </a:extLst>
            </p:cNvPr>
            <p:cNvSpPr/>
            <p:nvPr/>
          </p:nvSpPr>
          <p:spPr>
            <a:xfrm>
              <a:off x="-913684"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4" name="Graphic 33" descr="Lightbulb and gear with solid fill">
              <a:extLst>
                <a:ext uri="{FF2B5EF4-FFF2-40B4-BE49-F238E27FC236}">
                  <a16:creationId xmlns:a16="http://schemas.microsoft.com/office/drawing/2014/main" id="{5416FD2B-0062-A331-9FDF-4D8157E08F9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1049" y="3140750"/>
              <a:ext cx="685800" cy="685800"/>
            </a:xfrm>
            <a:prstGeom prst="rect">
              <a:avLst/>
            </a:prstGeom>
          </p:spPr>
        </p:pic>
      </p:grpSp>
      <p:pic>
        <p:nvPicPr>
          <p:cNvPr id="35" name="Graphic 34" descr="Presentation with pie chart with solid fill">
            <a:extLst>
              <a:ext uri="{FF2B5EF4-FFF2-40B4-BE49-F238E27FC236}">
                <a16:creationId xmlns:a16="http://schemas.microsoft.com/office/drawing/2014/main" id="{B7161203-0B47-C101-5A6B-E58E0A53658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71853" y="1739080"/>
            <a:ext cx="685800" cy="685800"/>
          </a:xfrm>
          <a:prstGeom prst="rect">
            <a:avLst/>
          </a:prstGeom>
        </p:spPr>
      </p:pic>
      <p:pic>
        <p:nvPicPr>
          <p:cNvPr id="36" name="Graphic 35" descr="Database with solid fill">
            <a:extLst>
              <a:ext uri="{FF2B5EF4-FFF2-40B4-BE49-F238E27FC236}">
                <a16:creationId xmlns:a16="http://schemas.microsoft.com/office/drawing/2014/main" id="{B386A4C3-C45B-1347-5970-8B199C70034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395183" y="3128420"/>
            <a:ext cx="685800" cy="685800"/>
          </a:xfrm>
          <a:prstGeom prst="rect">
            <a:avLst/>
          </a:prstGeom>
        </p:spPr>
      </p:pic>
      <p:sp>
        <p:nvSpPr>
          <p:cNvPr id="37" name="Freeform: Shape 36">
            <a:hlinkClick r:id="rId11" action="ppaction://hlinksldjump"/>
            <a:extLst>
              <a:ext uri="{FF2B5EF4-FFF2-40B4-BE49-F238E27FC236}">
                <a16:creationId xmlns:a16="http://schemas.microsoft.com/office/drawing/2014/main" id="{B0C80B9E-0DC3-9749-C6B2-F1FCB289E5F2}"/>
              </a:ext>
            </a:extLst>
          </p:cNvPr>
          <p:cNvSpPr/>
          <p:nvPr/>
        </p:nvSpPr>
        <p:spPr>
          <a:xfrm rot="10800000">
            <a:off x="17863" y="-5256530"/>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38" name="Graphic 37" descr="Home with solid fill">
            <a:hlinkClick r:id="rId12" action="ppaction://hlinksldjump"/>
            <a:extLst>
              <a:ext uri="{FF2B5EF4-FFF2-40B4-BE49-F238E27FC236}">
                <a16:creationId xmlns:a16="http://schemas.microsoft.com/office/drawing/2014/main" id="{28CD403E-17C3-852D-980B-D3D5070D72F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5019" y="506320"/>
            <a:ext cx="685800" cy="685800"/>
          </a:xfrm>
          <a:prstGeom prst="rect">
            <a:avLst/>
          </a:prstGeom>
        </p:spPr>
      </p:pic>
      <p:pic>
        <p:nvPicPr>
          <p:cNvPr id="39" name="Graphic 38" descr="Lightbulb and gear with solid fill">
            <a:hlinkClick r:id="rId15" action="ppaction://hlinksldjump"/>
            <a:extLst>
              <a:ext uri="{FF2B5EF4-FFF2-40B4-BE49-F238E27FC236}">
                <a16:creationId xmlns:a16="http://schemas.microsoft.com/office/drawing/2014/main" id="{A49B344B-E5BD-22C8-8287-FEF94623457B}"/>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5019" y="3145447"/>
            <a:ext cx="685800" cy="685800"/>
          </a:xfrm>
          <a:prstGeom prst="rect">
            <a:avLst/>
          </a:prstGeom>
        </p:spPr>
      </p:pic>
      <p:pic>
        <p:nvPicPr>
          <p:cNvPr id="41" name="Graphic 40" descr="Transfer with solid fill">
            <a:hlinkClick r:id="rId11" action="ppaction://hlinksldjump"/>
            <a:extLst>
              <a:ext uri="{FF2B5EF4-FFF2-40B4-BE49-F238E27FC236}">
                <a16:creationId xmlns:a16="http://schemas.microsoft.com/office/drawing/2014/main" id="{453B0646-27CA-C81C-AD79-116E63EEAED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28698" y="5742530"/>
            <a:ext cx="685800" cy="685800"/>
          </a:xfrm>
          <a:prstGeom prst="rect">
            <a:avLst/>
          </a:prstGeom>
        </p:spPr>
      </p:pic>
      <p:pic>
        <p:nvPicPr>
          <p:cNvPr id="42" name="Graphic 41" descr="Presentation with pie chart with solid fill">
            <a:hlinkClick r:id="rId20" action="ppaction://hlinksldjump"/>
            <a:extLst>
              <a:ext uri="{FF2B5EF4-FFF2-40B4-BE49-F238E27FC236}">
                <a16:creationId xmlns:a16="http://schemas.microsoft.com/office/drawing/2014/main" id="{43AD62F7-3523-A90A-C183-4EBE9819EA78}"/>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56228" y="1669562"/>
            <a:ext cx="685800" cy="685800"/>
          </a:xfrm>
          <a:prstGeom prst="rect">
            <a:avLst/>
          </a:prstGeom>
        </p:spPr>
      </p:pic>
      <p:grpSp>
        <p:nvGrpSpPr>
          <p:cNvPr id="43" name="Group 42">
            <a:extLst>
              <a:ext uri="{FF2B5EF4-FFF2-40B4-BE49-F238E27FC236}">
                <a16:creationId xmlns:a16="http://schemas.microsoft.com/office/drawing/2014/main" id="{359C69A1-1F12-4734-1375-6E79D21A12EF}"/>
              </a:ext>
            </a:extLst>
          </p:cNvPr>
          <p:cNvGrpSpPr/>
          <p:nvPr/>
        </p:nvGrpSpPr>
        <p:grpSpPr>
          <a:xfrm>
            <a:off x="-907889" y="5523230"/>
            <a:ext cx="919480" cy="919480"/>
            <a:chOff x="-907889" y="5523230"/>
            <a:chExt cx="919480" cy="919480"/>
          </a:xfrm>
        </p:grpSpPr>
        <p:sp>
          <p:nvSpPr>
            <p:cNvPr id="44" name="Oval 43">
              <a:extLst>
                <a:ext uri="{FF2B5EF4-FFF2-40B4-BE49-F238E27FC236}">
                  <a16:creationId xmlns:a16="http://schemas.microsoft.com/office/drawing/2014/main" id="{F28F154F-0679-9F0C-9D63-ACB854FFA013}"/>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45" name="Graphic 44" descr="Transfer with solid fill">
              <a:extLst>
                <a:ext uri="{FF2B5EF4-FFF2-40B4-BE49-F238E27FC236}">
                  <a16:creationId xmlns:a16="http://schemas.microsoft.com/office/drawing/2014/main" id="{63389A9C-4AAC-1237-E151-843C966A8D8D}"/>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06289" y="5650526"/>
              <a:ext cx="685800" cy="685800"/>
            </a:xfrm>
            <a:prstGeom prst="rect">
              <a:avLst/>
            </a:prstGeom>
          </p:spPr>
        </p:pic>
      </p:grpSp>
      <p:pic>
        <p:nvPicPr>
          <p:cNvPr id="46" name="Graphic 45" descr="Database with solid fill">
            <a:hlinkClick r:id="rId25" action="ppaction://hlinksldjump"/>
            <a:extLst>
              <a:ext uri="{FF2B5EF4-FFF2-40B4-BE49-F238E27FC236}">
                <a16:creationId xmlns:a16="http://schemas.microsoft.com/office/drawing/2014/main" id="{D66434F5-C5F0-FA0F-DD83-1BBEFC142A62}"/>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156228" y="3140750"/>
            <a:ext cx="685800" cy="685800"/>
          </a:xfrm>
          <a:prstGeom prst="rect">
            <a:avLst/>
          </a:prstGeom>
        </p:spPr>
      </p:pic>
      <p:pic>
        <p:nvPicPr>
          <p:cNvPr id="47" name="Graphic 46" descr="Bullseye with solid fill">
            <a:hlinkClick r:id="rId28" action="ppaction://hlinksldjump"/>
            <a:extLst>
              <a:ext uri="{FF2B5EF4-FFF2-40B4-BE49-F238E27FC236}">
                <a16:creationId xmlns:a16="http://schemas.microsoft.com/office/drawing/2014/main" id="{EE978950-4A36-4B94-4351-EC99146DAEF9}"/>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01431" y="4487770"/>
            <a:ext cx="685800" cy="685800"/>
          </a:xfrm>
          <a:prstGeom prst="rect">
            <a:avLst/>
          </a:prstGeom>
        </p:spPr>
      </p:pic>
      <p:pic>
        <p:nvPicPr>
          <p:cNvPr id="49" name="Graphic 48" descr="Checklist with solid fill">
            <a:hlinkClick r:id="rId31" action="ppaction://hlinksldjump"/>
            <a:extLst>
              <a:ext uri="{FF2B5EF4-FFF2-40B4-BE49-F238E27FC236}">
                <a16:creationId xmlns:a16="http://schemas.microsoft.com/office/drawing/2014/main" id="{2B67C0B6-C137-DA9D-2AD6-15A5D48C861B}"/>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3396" y="1761080"/>
            <a:ext cx="685800" cy="685800"/>
          </a:xfrm>
          <a:prstGeom prst="rect">
            <a:avLst/>
          </a:prstGeom>
        </p:spPr>
      </p:pic>
      <p:grpSp>
        <p:nvGrpSpPr>
          <p:cNvPr id="50" name="Group 49">
            <a:extLst>
              <a:ext uri="{FF2B5EF4-FFF2-40B4-BE49-F238E27FC236}">
                <a16:creationId xmlns:a16="http://schemas.microsoft.com/office/drawing/2014/main" id="{3154330B-EBB5-351A-F66A-9F6DF200E0DC}"/>
              </a:ext>
            </a:extLst>
          </p:cNvPr>
          <p:cNvGrpSpPr/>
          <p:nvPr/>
        </p:nvGrpSpPr>
        <p:grpSpPr>
          <a:xfrm>
            <a:off x="972853" y="4296410"/>
            <a:ext cx="919480" cy="919480"/>
            <a:chOff x="-907889" y="4296410"/>
            <a:chExt cx="919480" cy="919480"/>
          </a:xfrm>
        </p:grpSpPr>
        <p:sp>
          <p:nvSpPr>
            <p:cNvPr id="51" name="Oval 50">
              <a:extLst>
                <a:ext uri="{FF2B5EF4-FFF2-40B4-BE49-F238E27FC236}">
                  <a16:creationId xmlns:a16="http://schemas.microsoft.com/office/drawing/2014/main" id="{08CF8C86-7EC6-B84F-607A-7C6BCD3FD06F}"/>
                </a:ext>
              </a:extLst>
            </p:cNvPr>
            <p:cNvSpPr/>
            <p:nvPr/>
          </p:nvSpPr>
          <p:spPr>
            <a:xfrm>
              <a:off x="-907889" y="429641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53" name="Graphic 52" descr="Bullseye with solid fill">
              <a:extLst>
                <a:ext uri="{FF2B5EF4-FFF2-40B4-BE49-F238E27FC236}">
                  <a16:creationId xmlns:a16="http://schemas.microsoft.com/office/drawing/2014/main" id="{8D70F386-D2E1-4A38-C305-6431F3ADAB87}"/>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87239" y="4443318"/>
              <a:ext cx="685800" cy="685800"/>
            </a:xfrm>
            <a:prstGeom prst="rect">
              <a:avLst/>
            </a:prstGeom>
          </p:spPr>
        </p:pic>
      </p:grpSp>
      <p:grpSp>
        <p:nvGrpSpPr>
          <p:cNvPr id="54" name="Group 53">
            <a:extLst>
              <a:ext uri="{FF2B5EF4-FFF2-40B4-BE49-F238E27FC236}">
                <a16:creationId xmlns:a16="http://schemas.microsoft.com/office/drawing/2014/main" id="{56BA56FC-8FF0-E8FF-0401-1EBCB03C125C}"/>
              </a:ext>
            </a:extLst>
          </p:cNvPr>
          <p:cNvGrpSpPr/>
          <p:nvPr/>
        </p:nvGrpSpPr>
        <p:grpSpPr>
          <a:xfrm>
            <a:off x="-923129" y="1614172"/>
            <a:ext cx="919480" cy="919480"/>
            <a:chOff x="-923129" y="1614172"/>
            <a:chExt cx="919480" cy="919480"/>
          </a:xfrm>
        </p:grpSpPr>
        <p:sp>
          <p:nvSpPr>
            <p:cNvPr id="58" name="Oval 57">
              <a:extLst>
                <a:ext uri="{FF2B5EF4-FFF2-40B4-BE49-F238E27FC236}">
                  <a16:creationId xmlns:a16="http://schemas.microsoft.com/office/drawing/2014/main" id="{D6949DAC-137C-7A33-5203-D8B8AAE7CCA0}"/>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1" name="Graphic 60" descr="Checklist with solid fill">
              <a:extLst>
                <a:ext uri="{FF2B5EF4-FFF2-40B4-BE49-F238E27FC236}">
                  <a16:creationId xmlns:a16="http://schemas.microsoft.com/office/drawing/2014/main" id="{5A5F2FC2-977F-B529-2705-35F3A51C7BD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93982" y="1761080"/>
              <a:ext cx="685800" cy="685800"/>
            </a:xfrm>
            <a:prstGeom prst="rect">
              <a:avLst/>
            </a:prstGeom>
          </p:spPr>
        </p:pic>
      </p:grpSp>
      <p:grpSp>
        <p:nvGrpSpPr>
          <p:cNvPr id="63" name="Group 62">
            <a:extLst>
              <a:ext uri="{FF2B5EF4-FFF2-40B4-BE49-F238E27FC236}">
                <a16:creationId xmlns:a16="http://schemas.microsoft.com/office/drawing/2014/main" id="{19E41E8F-B766-B7BA-64B6-E548DBCF1A9D}"/>
              </a:ext>
            </a:extLst>
          </p:cNvPr>
          <p:cNvGrpSpPr/>
          <p:nvPr/>
        </p:nvGrpSpPr>
        <p:grpSpPr>
          <a:xfrm>
            <a:off x="12255013" y="90188"/>
            <a:ext cx="919480" cy="919480"/>
            <a:chOff x="12255013" y="90188"/>
            <a:chExt cx="919480" cy="919480"/>
          </a:xfrm>
        </p:grpSpPr>
        <p:sp>
          <p:nvSpPr>
            <p:cNvPr id="64" name="Oval 63">
              <a:extLst>
                <a:ext uri="{FF2B5EF4-FFF2-40B4-BE49-F238E27FC236}">
                  <a16:creationId xmlns:a16="http://schemas.microsoft.com/office/drawing/2014/main" id="{45AFCB65-B5EF-2918-5223-A27664FC2953}"/>
                </a:ext>
              </a:extLst>
            </p:cNvPr>
            <p:cNvSpPr/>
            <p:nvPr/>
          </p:nvSpPr>
          <p:spPr>
            <a:xfrm>
              <a:off x="12255013" y="90188"/>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5" name="Graphic 64" descr="Document with solid fill">
              <a:extLst>
                <a:ext uri="{FF2B5EF4-FFF2-40B4-BE49-F238E27FC236}">
                  <a16:creationId xmlns:a16="http://schemas.microsoft.com/office/drawing/2014/main" id="{D87EE019-8F34-6682-33B6-E78395949764}"/>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12348522" y="223014"/>
              <a:ext cx="685800" cy="685800"/>
            </a:xfrm>
            <a:prstGeom prst="rect">
              <a:avLst/>
            </a:prstGeom>
          </p:spPr>
        </p:pic>
      </p:grpSp>
      <p:pic>
        <p:nvPicPr>
          <p:cNvPr id="66" name="Graphic 65" descr="Chat with solid fill">
            <a:hlinkClick r:id="rId40" action="ppaction://hlinksldjump"/>
            <a:extLst>
              <a:ext uri="{FF2B5EF4-FFF2-40B4-BE49-F238E27FC236}">
                <a16:creationId xmlns:a16="http://schemas.microsoft.com/office/drawing/2014/main" id="{7080D78B-614D-0DBF-E5D8-63B396E791C0}"/>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1132804" y="5701968"/>
            <a:ext cx="685800" cy="685800"/>
          </a:xfrm>
          <a:prstGeom prst="rect">
            <a:avLst/>
          </a:prstGeom>
        </p:spPr>
      </p:pic>
      <p:grpSp>
        <p:nvGrpSpPr>
          <p:cNvPr id="67" name="Group 66">
            <a:extLst>
              <a:ext uri="{FF2B5EF4-FFF2-40B4-BE49-F238E27FC236}">
                <a16:creationId xmlns:a16="http://schemas.microsoft.com/office/drawing/2014/main" id="{EF1EAA22-A66E-A471-86FC-C32365785D45}"/>
              </a:ext>
            </a:extLst>
          </p:cNvPr>
          <p:cNvGrpSpPr/>
          <p:nvPr/>
        </p:nvGrpSpPr>
        <p:grpSpPr>
          <a:xfrm>
            <a:off x="11247518" y="4602070"/>
            <a:ext cx="472241" cy="746809"/>
            <a:chOff x="11247518" y="4602070"/>
            <a:chExt cx="472241" cy="746809"/>
          </a:xfrm>
        </p:grpSpPr>
        <p:pic>
          <p:nvPicPr>
            <p:cNvPr id="68" name="Graphic 67" descr="Document with solid fill">
              <a:hlinkClick r:id="rId43" action="ppaction://hlinksldjump"/>
              <a:extLst>
                <a:ext uri="{FF2B5EF4-FFF2-40B4-BE49-F238E27FC236}">
                  <a16:creationId xmlns:a16="http://schemas.microsoft.com/office/drawing/2014/main" id="{09242646-633F-A055-2E8B-E68EF91197D0}"/>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1262559" y="4602070"/>
              <a:ext cx="457200" cy="457200"/>
            </a:xfrm>
            <a:prstGeom prst="rect">
              <a:avLst/>
            </a:prstGeom>
          </p:spPr>
        </p:pic>
        <p:pic>
          <p:nvPicPr>
            <p:cNvPr id="69" name="Graphic 68" descr="Handshake with solid fill">
              <a:extLst>
                <a:ext uri="{FF2B5EF4-FFF2-40B4-BE49-F238E27FC236}">
                  <a16:creationId xmlns:a16="http://schemas.microsoft.com/office/drawing/2014/main" id="{FDC3D8D9-98DC-F787-F9CA-A79EA7AA7E45}"/>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11247518" y="4891679"/>
              <a:ext cx="457200" cy="457200"/>
            </a:xfrm>
            <a:prstGeom prst="rect">
              <a:avLst/>
            </a:prstGeom>
          </p:spPr>
        </p:pic>
      </p:grpSp>
      <p:sp>
        <p:nvSpPr>
          <p:cNvPr id="70" name="Oval 69">
            <a:extLst>
              <a:ext uri="{FF2B5EF4-FFF2-40B4-BE49-F238E27FC236}">
                <a16:creationId xmlns:a16="http://schemas.microsoft.com/office/drawing/2014/main" id="{868FC544-1F83-3DF7-BC22-C3CEF4683CF8}"/>
              </a:ext>
            </a:extLst>
          </p:cNvPr>
          <p:cNvSpPr/>
          <p:nvPr/>
        </p:nvSpPr>
        <p:spPr>
          <a:xfrm>
            <a:off x="12192000" y="4444761"/>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1" name="Oval 70">
            <a:extLst>
              <a:ext uri="{FF2B5EF4-FFF2-40B4-BE49-F238E27FC236}">
                <a16:creationId xmlns:a16="http://schemas.microsoft.com/office/drawing/2014/main" id="{79DA9A96-C76E-F9FA-8FB8-C0CF4C640ED5}"/>
              </a:ext>
            </a:extLst>
          </p:cNvPr>
          <p:cNvSpPr/>
          <p:nvPr/>
        </p:nvSpPr>
        <p:spPr>
          <a:xfrm>
            <a:off x="12194321" y="5546026"/>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72" name="Group 71">
            <a:extLst>
              <a:ext uri="{FF2B5EF4-FFF2-40B4-BE49-F238E27FC236}">
                <a16:creationId xmlns:a16="http://schemas.microsoft.com/office/drawing/2014/main" id="{609B3D10-808E-AFDE-71F3-86FAF7F89E7F}"/>
              </a:ext>
            </a:extLst>
          </p:cNvPr>
          <p:cNvGrpSpPr/>
          <p:nvPr/>
        </p:nvGrpSpPr>
        <p:grpSpPr>
          <a:xfrm>
            <a:off x="12443990" y="4617432"/>
            <a:ext cx="472241" cy="746809"/>
            <a:chOff x="11247518" y="4602070"/>
            <a:chExt cx="472241" cy="746809"/>
          </a:xfrm>
        </p:grpSpPr>
        <p:pic>
          <p:nvPicPr>
            <p:cNvPr id="73" name="Graphic 72" descr="Document with solid fill">
              <a:hlinkClick r:id="rId43" action="ppaction://hlinksldjump"/>
              <a:extLst>
                <a:ext uri="{FF2B5EF4-FFF2-40B4-BE49-F238E27FC236}">
                  <a16:creationId xmlns:a16="http://schemas.microsoft.com/office/drawing/2014/main" id="{B531D41F-9D28-14F7-BA94-D0CB5B958274}"/>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11262559" y="4602070"/>
              <a:ext cx="457200" cy="457200"/>
            </a:xfrm>
            <a:prstGeom prst="rect">
              <a:avLst/>
            </a:prstGeom>
          </p:spPr>
        </p:pic>
        <p:pic>
          <p:nvPicPr>
            <p:cNvPr id="74" name="Graphic 73" descr="Handshake with solid fill">
              <a:extLst>
                <a:ext uri="{FF2B5EF4-FFF2-40B4-BE49-F238E27FC236}">
                  <a16:creationId xmlns:a16="http://schemas.microsoft.com/office/drawing/2014/main" id="{A7BB4E9B-7AFF-AFD8-F472-94FB5A801DF4}"/>
                </a:ext>
              </a:extLst>
            </p:cNvPr>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11247518" y="4891679"/>
              <a:ext cx="457200" cy="457200"/>
            </a:xfrm>
            <a:prstGeom prst="rect">
              <a:avLst/>
            </a:prstGeom>
          </p:spPr>
        </p:pic>
      </p:grpSp>
      <p:pic>
        <p:nvPicPr>
          <p:cNvPr id="75" name="Graphic 74" descr="Chat with solid fill">
            <a:hlinkClick r:id="rId40" action="ppaction://hlinksldjump"/>
            <a:extLst>
              <a:ext uri="{FF2B5EF4-FFF2-40B4-BE49-F238E27FC236}">
                <a16:creationId xmlns:a16="http://schemas.microsoft.com/office/drawing/2014/main" id="{EA67B7B1-EAB3-C838-8FD6-D45544FBBF83}"/>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12309028" y="5683586"/>
            <a:ext cx="685800" cy="685800"/>
          </a:xfrm>
          <a:prstGeom prst="rect">
            <a:avLst/>
          </a:prstGeom>
        </p:spPr>
      </p:pic>
      <p:sp>
        <p:nvSpPr>
          <p:cNvPr id="3" name="TextBox 2">
            <a:extLst>
              <a:ext uri="{FF2B5EF4-FFF2-40B4-BE49-F238E27FC236}">
                <a16:creationId xmlns:a16="http://schemas.microsoft.com/office/drawing/2014/main" id="{45AB10B2-4A64-346C-BBD6-6370D034B7B5}"/>
              </a:ext>
            </a:extLst>
          </p:cNvPr>
          <p:cNvSpPr txBox="1"/>
          <p:nvPr/>
        </p:nvSpPr>
        <p:spPr>
          <a:xfrm flipH="1">
            <a:off x="1852433" y="4571484"/>
            <a:ext cx="1222643" cy="369332"/>
          </a:xfrm>
          <a:prstGeom prst="rect">
            <a:avLst/>
          </a:prstGeom>
          <a:noFill/>
        </p:spPr>
        <p:txBody>
          <a:bodyPr wrap="square" rtlCol="1">
            <a:spAutoFit/>
          </a:bodyPr>
          <a:lstStyle/>
          <a:p>
            <a:r>
              <a:rPr lang="en-US" b="1" dirty="0">
                <a:solidFill>
                  <a:schemeClr val="bg1"/>
                </a:solidFill>
              </a:rPr>
              <a:t>Objectives</a:t>
            </a:r>
            <a:endParaRPr lang="ar-SA" b="1" dirty="0">
              <a:solidFill>
                <a:schemeClr val="bg1"/>
              </a:solidFill>
            </a:endParaRPr>
          </a:p>
        </p:txBody>
      </p:sp>
      <p:sp>
        <p:nvSpPr>
          <p:cNvPr id="4" name="TextBox 3">
            <a:extLst>
              <a:ext uri="{FF2B5EF4-FFF2-40B4-BE49-F238E27FC236}">
                <a16:creationId xmlns:a16="http://schemas.microsoft.com/office/drawing/2014/main" id="{D92F1D87-B211-D39C-1A90-5E2550B50C53}"/>
              </a:ext>
            </a:extLst>
          </p:cNvPr>
          <p:cNvSpPr txBox="1"/>
          <p:nvPr/>
        </p:nvSpPr>
        <p:spPr>
          <a:xfrm>
            <a:off x="1761478" y="3271265"/>
            <a:ext cx="2270365" cy="400110"/>
          </a:xfrm>
          <a:prstGeom prst="rect">
            <a:avLst/>
          </a:prstGeom>
          <a:noFill/>
        </p:spPr>
        <p:txBody>
          <a:bodyPr wrap="none" rtlCol="1">
            <a:spAutoFit/>
          </a:bodyPr>
          <a:lstStyle/>
          <a:p>
            <a:r>
              <a:rPr lang="en-US" sz="2000" b="1" dirty="0">
                <a:solidFill>
                  <a:schemeClr val="bg1"/>
                </a:solidFill>
                <a:latin typeface="Times New Roman" panose="02020603050405020304" pitchFamily="18" charset="0"/>
              </a:rPr>
              <a:t>Project objectives: </a:t>
            </a:r>
            <a:endParaRPr lang="ar-SA" sz="2000" b="1" dirty="0">
              <a:solidFill>
                <a:schemeClr val="bg1"/>
              </a:solidFill>
              <a:latin typeface="Times New Roman" panose="02020603050405020304" pitchFamily="18" charset="0"/>
            </a:endParaRPr>
          </a:p>
        </p:txBody>
      </p:sp>
      <p:sp>
        <p:nvSpPr>
          <p:cNvPr id="12" name="TextBox 11">
            <a:extLst>
              <a:ext uri="{FF2B5EF4-FFF2-40B4-BE49-F238E27FC236}">
                <a16:creationId xmlns:a16="http://schemas.microsoft.com/office/drawing/2014/main" id="{8913BD5A-37FA-BD3F-41FD-1B9F49C032AD}"/>
              </a:ext>
            </a:extLst>
          </p:cNvPr>
          <p:cNvSpPr txBox="1"/>
          <p:nvPr/>
        </p:nvSpPr>
        <p:spPr>
          <a:xfrm>
            <a:off x="4031843" y="2413239"/>
            <a:ext cx="5992987" cy="2045688"/>
          </a:xfrm>
          <a:prstGeom prst="rect">
            <a:avLst/>
          </a:prstGeom>
          <a:noFill/>
        </p:spPr>
        <p:txBody>
          <a:bodyPr wrap="none" rtlCol="1">
            <a:spAutoFit/>
          </a:bodyPr>
          <a:lstStyle/>
          <a:p>
            <a:pPr marL="342900" indent="-342900">
              <a:lnSpc>
                <a:spcPct val="107000"/>
              </a:lnSpc>
              <a:buFont typeface="Arial" panose="020B0604020202020204" pitchFamily="34" charset="0"/>
              <a:buChar char="•"/>
            </a:pPr>
            <a:r>
              <a:rPr lang="en-US" sz="2000" b="1" dirty="0">
                <a:solidFill>
                  <a:schemeClr val="bg1"/>
                </a:solidFill>
                <a:latin typeface="Times New Roman" panose="02020603050405020304" pitchFamily="18" charset="0"/>
              </a:rPr>
              <a:t>Case studies. </a:t>
            </a:r>
            <a:endParaRPr lang="en-AE" sz="2000" b="1" dirty="0">
              <a:solidFill>
                <a:schemeClr val="bg1"/>
              </a:solidFill>
              <a:latin typeface="Times New Roman" panose="02020603050405020304" pitchFamily="18" charset="0"/>
            </a:endParaRPr>
          </a:p>
          <a:p>
            <a:pPr marL="342900" marR="0" indent="-342900">
              <a:lnSpc>
                <a:spcPct val="107000"/>
              </a:lnSpc>
              <a:spcBef>
                <a:spcPts val="0"/>
              </a:spcBef>
              <a:spcAft>
                <a:spcPts val="0"/>
              </a:spcAft>
              <a:buFont typeface="Arial" panose="020B0604020202020204" pitchFamily="34" charset="0"/>
              <a:buChar char="•"/>
            </a:pPr>
            <a:r>
              <a:rPr lang="en-AE" sz="2000" b="1" dirty="0">
                <a:solidFill>
                  <a:schemeClr val="bg1"/>
                </a:solidFill>
                <a:latin typeface="Times New Roman" panose="02020603050405020304" pitchFamily="18" charset="0"/>
              </a:rPr>
              <a:t>Understand how face printing works.</a:t>
            </a:r>
            <a:endParaRPr lang="ar-SA" sz="2000" b="1" dirty="0">
              <a:solidFill>
                <a:schemeClr val="bg1"/>
              </a:solidFill>
              <a:latin typeface="Times New Roman" panose="02020603050405020304" pitchFamily="18" charset="0"/>
            </a:endParaRPr>
          </a:p>
          <a:p>
            <a:pPr marL="342900" indent="-342900">
              <a:lnSpc>
                <a:spcPct val="107000"/>
              </a:lnSpc>
              <a:buFont typeface="Arial" panose="020B0604020202020204" pitchFamily="34" charset="0"/>
              <a:buChar char="•"/>
            </a:pPr>
            <a:r>
              <a:rPr lang="en-AE" sz="2000" b="1" dirty="0">
                <a:solidFill>
                  <a:schemeClr val="bg1"/>
                </a:solidFill>
                <a:latin typeface="Times New Roman" panose="02020603050405020304" pitchFamily="18" charset="0"/>
              </a:rPr>
              <a:t>Factors affecting the face print.</a:t>
            </a:r>
            <a:endParaRPr lang="en-US" sz="2000" b="1" dirty="0">
              <a:solidFill>
                <a:schemeClr val="bg1"/>
              </a:solidFill>
              <a:latin typeface="Times New Roman" panose="02020603050405020304" pitchFamily="18" charset="0"/>
            </a:endParaRPr>
          </a:p>
          <a:p>
            <a:pPr marL="342900" indent="-342900">
              <a:lnSpc>
                <a:spcPct val="107000"/>
              </a:lnSpc>
              <a:buFont typeface="Arial" panose="020B0604020202020204" pitchFamily="34" charset="0"/>
              <a:buChar char="•"/>
            </a:pPr>
            <a:r>
              <a:rPr lang="en-AE" sz="2000" b="1" dirty="0">
                <a:solidFill>
                  <a:schemeClr val="bg1"/>
                </a:solidFill>
                <a:latin typeface="Times New Roman" panose="02020603050405020304" pitchFamily="18" charset="0"/>
              </a:rPr>
              <a:t>Review the advantages of using a face print</a:t>
            </a:r>
            <a:r>
              <a:rPr lang="ar-SA" sz="2000" b="1" dirty="0">
                <a:solidFill>
                  <a:schemeClr val="bg1"/>
                </a:solidFill>
                <a:latin typeface="Times New Roman" panose="02020603050405020304" pitchFamily="18" charset="0"/>
              </a:rPr>
              <a:t>.</a:t>
            </a:r>
            <a:endParaRPr lang="en-US" sz="2000" b="1" dirty="0">
              <a:solidFill>
                <a:schemeClr val="bg1"/>
              </a:solidFill>
              <a:latin typeface="Times New Roman" panose="02020603050405020304" pitchFamily="18" charset="0"/>
            </a:endParaRPr>
          </a:p>
          <a:p>
            <a:pPr marL="342900" indent="-342900">
              <a:lnSpc>
                <a:spcPct val="107000"/>
              </a:lnSpc>
              <a:buFont typeface="Arial" panose="020B0604020202020204" pitchFamily="34" charset="0"/>
              <a:buChar char="•"/>
            </a:pPr>
            <a:r>
              <a:rPr lang="en-AE" sz="2000" b="1" dirty="0">
                <a:solidFill>
                  <a:schemeClr val="bg1"/>
                </a:solidFill>
                <a:latin typeface="Times New Roman" panose="02020603050405020304" pitchFamily="18" charset="0"/>
              </a:rPr>
              <a:t>A review of some problems in using the face print</a:t>
            </a:r>
            <a:r>
              <a:rPr lang="ar-SA" sz="2000" b="1" dirty="0">
                <a:solidFill>
                  <a:schemeClr val="bg1"/>
                </a:solidFill>
                <a:latin typeface="Times New Roman" panose="02020603050405020304" pitchFamily="18" charset="0"/>
              </a:rPr>
              <a:t>.</a:t>
            </a:r>
            <a:endParaRPr lang="en-US" sz="2000" b="1" dirty="0">
              <a:solidFill>
                <a:schemeClr val="bg1"/>
              </a:solidFill>
              <a:latin typeface="Times New Roman" panose="02020603050405020304" pitchFamily="18" charset="0"/>
            </a:endParaRPr>
          </a:p>
          <a:p>
            <a:pPr marL="342900" indent="-342900">
              <a:lnSpc>
                <a:spcPct val="107000"/>
              </a:lnSpc>
              <a:buFont typeface="Arial" panose="020B0604020202020204" pitchFamily="34" charset="0"/>
              <a:buChar char="•"/>
            </a:pPr>
            <a:r>
              <a:rPr lang="en-AE" sz="2000" b="1" dirty="0">
                <a:solidFill>
                  <a:schemeClr val="bg1"/>
                </a:solidFill>
                <a:latin typeface="Times New Roman" panose="02020603050405020304" pitchFamily="18" charset="0"/>
              </a:rPr>
              <a:t>Try to solve problems</a:t>
            </a:r>
            <a:r>
              <a:rPr lang="ar-SA" sz="2000" b="1" dirty="0">
                <a:solidFill>
                  <a:schemeClr val="bg1"/>
                </a:solidFill>
                <a:latin typeface="Times New Roman" panose="02020603050405020304" pitchFamily="18" charset="0"/>
              </a:rPr>
              <a:t>.</a:t>
            </a:r>
            <a:r>
              <a:rPr lang="en-US" sz="2000" b="1" dirty="0">
                <a:solidFill>
                  <a:schemeClr val="bg1"/>
                </a:solidFill>
                <a:latin typeface="Times New Roman" panose="02020603050405020304" pitchFamily="18" charset="0"/>
              </a:rPr>
              <a:t> </a:t>
            </a:r>
          </a:p>
        </p:txBody>
      </p:sp>
      <p:pic>
        <p:nvPicPr>
          <p:cNvPr id="5" name="Graphic 4" descr="Question mark with solid fill">
            <a:hlinkClick r:id="rId28" action="ppaction://hlinksldjump"/>
            <a:extLst>
              <a:ext uri="{FF2B5EF4-FFF2-40B4-BE49-F238E27FC236}">
                <a16:creationId xmlns:a16="http://schemas.microsoft.com/office/drawing/2014/main" id="{086F8386-C82B-FE0A-6744-4F768B52915A}"/>
              </a:ext>
            </a:extLst>
          </p:cNvPr>
          <p:cNvPicPr>
            <a:picLocks noChangeAspect="1"/>
          </p:cNvPicPr>
          <p:nvPr/>
        </p:nvPicPr>
        <p:blipFill>
          <a:blip r:embed="rId52">
            <a:extLst>
              <a:ext uri="{28A0092B-C50C-407E-A947-70E740481C1C}">
                <a14:useLocalDpi xmlns:a14="http://schemas.microsoft.com/office/drawing/2010/main" val="0"/>
              </a:ext>
              <a:ext uri="{96DAC541-7B7A-43D3-8B79-37D633B846F1}">
                <asvg:svgBlip xmlns:asvg="http://schemas.microsoft.com/office/drawing/2016/SVG/main" r:embed="rId53"/>
              </a:ext>
            </a:extLst>
          </a:blip>
          <a:stretch>
            <a:fillRect/>
          </a:stretch>
        </p:blipFill>
        <p:spPr>
          <a:xfrm>
            <a:off x="11018504" y="90188"/>
            <a:ext cx="914400" cy="914400"/>
          </a:xfrm>
          <a:prstGeom prst="rect">
            <a:avLst/>
          </a:prstGeom>
        </p:spPr>
      </p:pic>
    </p:spTree>
    <p:extLst>
      <p:ext uri="{BB962C8B-B14F-4D97-AF65-F5344CB8AC3E}">
        <p14:creationId xmlns:p14="http://schemas.microsoft.com/office/powerpoint/2010/main" val="150327176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B525B"/>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0F7A824-9C24-103C-82BF-5DFAA5AD27E9}"/>
              </a:ext>
            </a:extLst>
          </p:cNvPr>
          <p:cNvSpPr/>
          <p:nvPr/>
        </p:nvSpPr>
        <p:spPr>
          <a:xfrm rot="10800000" flipH="1">
            <a:off x="10759409" y="-11050134"/>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sp>
        <p:nvSpPr>
          <p:cNvPr id="4" name="Oval 3">
            <a:extLst>
              <a:ext uri="{FF2B5EF4-FFF2-40B4-BE49-F238E27FC236}">
                <a16:creationId xmlns:a16="http://schemas.microsoft.com/office/drawing/2014/main" id="{9F838CEF-6965-8500-4907-7E23E3A163FF}"/>
              </a:ext>
            </a:extLst>
          </p:cNvPr>
          <p:cNvSpPr/>
          <p:nvPr/>
        </p:nvSpPr>
        <p:spPr>
          <a:xfrm>
            <a:off x="12231682" y="1493759"/>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 name="Oval 5">
            <a:extLst>
              <a:ext uri="{FF2B5EF4-FFF2-40B4-BE49-F238E27FC236}">
                <a16:creationId xmlns:a16="http://schemas.microsoft.com/office/drawing/2014/main" id="{A25EA0B7-26E5-B1C2-9D49-E32914020BC7}"/>
              </a:ext>
            </a:extLst>
          </p:cNvPr>
          <p:cNvSpPr/>
          <p:nvPr/>
        </p:nvSpPr>
        <p:spPr>
          <a:xfrm>
            <a:off x="12278343" y="296926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8" name="Group 7">
            <a:extLst>
              <a:ext uri="{FF2B5EF4-FFF2-40B4-BE49-F238E27FC236}">
                <a16:creationId xmlns:a16="http://schemas.microsoft.com/office/drawing/2014/main" id="{3CE1B48E-2100-14B5-A32D-194562CA5B1E}"/>
              </a:ext>
            </a:extLst>
          </p:cNvPr>
          <p:cNvGrpSpPr/>
          <p:nvPr/>
        </p:nvGrpSpPr>
        <p:grpSpPr>
          <a:xfrm>
            <a:off x="-923129" y="389480"/>
            <a:ext cx="919480" cy="919480"/>
            <a:chOff x="972853" y="389480"/>
            <a:chExt cx="919480" cy="919480"/>
          </a:xfrm>
        </p:grpSpPr>
        <p:sp>
          <p:nvSpPr>
            <p:cNvPr id="9" name="Oval 8">
              <a:extLst>
                <a:ext uri="{FF2B5EF4-FFF2-40B4-BE49-F238E27FC236}">
                  <a16:creationId xmlns:a16="http://schemas.microsoft.com/office/drawing/2014/main" id="{89F7DB08-1451-F92A-968F-FFB61AA8D80F}"/>
                </a:ext>
              </a:extLst>
            </p:cNvPr>
            <p:cNvSpPr/>
            <p:nvPr/>
          </p:nvSpPr>
          <p:spPr>
            <a:xfrm>
              <a:off x="972853" y="38948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0" name="Graphic 9" descr="Home with solid fill">
              <a:extLst>
                <a:ext uri="{FF2B5EF4-FFF2-40B4-BE49-F238E27FC236}">
                  <a16:creationId xmlns:a16="http://schemas.microsoft.com/office/drawing/2014/main" id="{80DB4BBA-A25C-AF68-C44B-29349A22EE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9693" y="450442"/>
              <a:ext cx="685800" cy="685800"/>
            </a:xfrm>
            <a:prstGeom prst="rect">
              <a:avLst/>
            </a:prstGeom>
          </p:spPr>
        </p:pic>
      </p:grpSp>
      <p:grpSp>
        <p:nvGrpSpPr>
          <p:cNvPr id="62" name="Group 61">
            <a:extLst>
              <a:ext uri="{FF2B5EF4-FFF2-40B4-BE49-F238E27FC236}">
                <a16:creationId xmlns:a16="http://schemas.microsoft.com/office/drawing/2014/main" id="{38646D9B-D3A8-DC68-F6E2-53E2E3C6DD81}"/>
              </a:ext>
            </a:extLst>
          </p:cNvPr>
          <p:cNvGrpSpPr/>
          <p:nvPr/>
        </p:nvGrpSpPr>
        <p:grpSpPr>
          <a:xfrm>
            <a:off x="-913684" y="2969260"/>
            <a:ext cx="919480" cy="919480"/>
            <a:chOff x="-913684" y="2969260"/>
            <a:chExt cx="919480" cy="919480"/>
          </a:xfrm>
        </p:grpSpPr>
        <p:sp>
          <p:nvSpPr>
            <p:cNvPr id="7" name="Oval 6">
              <a:extLst>
                <a:ext uri="{FF2B5EF4-FFF2-40B4-BE49-F238E27FC236}">
                  <a16:creationId xmlns:a16="http://schemas.microsoft.com/office/drawing/2014/main" id="{28661C3E-BD19-C935-13ED-1E56544729FA}"/>
                </a:ext>
              </a:extLst>
            </p:cNvPr>
            <p:cNvSpPr/>
            <p:nvPr/>
          </p:nvSpPr>
          <p:spPr>
            <a:xfrm>
              <a:off x="-913684"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2" name="Graphic 11" descr="Lightbulb and gear with solid fill">
              <a:extLst>
                <a:ext uri="{FF2B5EF4-FFF2-40B4-BE49-F238E27FC236}">
                  <a16:creationId xmlns:a16="http://schemas.microsoft.com/office/drawing/2014/main" id="{C5298613-CD2D-BD84-5C41-9C0A22980AD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1049" y="3140750"/>
              <a:ext cx="685800" cy="685800"/>
            </a:xfrm>
            <a:prstGeom prst="rect">
              <a:avLst/>
            </a:prstGeom>
          </p:spPr>
        </p:pic>
      </p:grpSp>
      <p:pic>
        <p:nvPicPr>
          <p:cNvPr id="14" name="Graphic 13" descr="Presentation with pie chart with solid fill">
            <a:extLst>
              <a:ext uri="{FF2B5EF4-FFF2-40B4-BE49-F238E27FC236}">
                <a16:creationId xmlns:a16="http://schemas.microsoft.com/office/drawing/2014/main" id="{7D8E082B-62FD-9318-DC5B-E32D5C0B9BA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71853" y="1739080"/>
            <a:ext cx="685800" cy="685800"/>
          </a:xfrm>
          <a:prstGeom prst="rect">
            <a:avLst/>
          </a:prstGeom>
        </p:spPr>
      </p:pic>
      <p:pic>
        <p:nvPicPr>
          <p:cNvPr id="16" name="Graphic 15" descr="Database with solid fill">
            <a:extLst>
              <a:ext uri="{FF2B5EF4-FFF2-40B4-BE49-F238E27FC236}">
                <a16:creationId xmlns:a16="http://schemas.microsoft.com/office/drawing/2014/main" id="{4441AFA2-CFB2-1890-0781-710357818C9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395183" y="3128420"/>
            <a:ext cx="685800" cy="685800"/>
          </a:xfrm>
          <a:prstGeom prst="rect">
            <a:avLst/>
          </a:prstGeom>
        </p:spPr>
      </p:pic>
      <p:sp>
        <p:nvSpPr>
          <p:cNvPr id="18" name="Freeform: Shape 17">
            <a:hlinkClick r:id="rId11" action="ppaction://hlinksldjump"/>
            <a:extLst>
              <a:ext uri="{FF2B5EF4-FFF2-40B4-BE49-F238E27FC236}">
                <a16:creationId xmlns:a16="http://schemas.microsoft.com/office/drawing/2014/main" id="{22EA6FFF-1F92-E720-00B5-3651D6B0B004}"/>
              </a:ext>
            </a:extLst>
          </p:cNvPr>
          <p:cNvSpPr/>
          <p:nvPr/>
        </p:nvSpPr>
        <p:spPr>
          <a:xfrm rot="10800000">
            <a:off x="9344" y="-4029710"/>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20" name="Graphic 19" descr="Home with solid fill">
            <a:hlinkClick r:id="rId12" action="ppaction://hlinksldjump"/>
            <a:extLst>
              <a:ext uri="{FF2B5EF4-FFF2-40B4-BE49-F238E27FC236}">
                <a16:creationId xmlns:a16="http://schemas.microsoft.com/office/drawing/2014/main" id="{03BB0EDD-F0A6-B0E3-65B0-60A0CDE46F8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5019" y="506320"/>
            <a:ext cx="685800" cy="685800"/>
          </a:xfrm>
          <a:prstGeom prst="rect">
            <a:avLst/>
          </a:prstGeom>
        </p:spPr>
      </p:pic>
      <p:pic>
        <p:nvPicPr>
          <p:cNvPr id="22" name="Graphic 21" descr="Lightbulb and gear with solid fill">
            <a:hlinkClick r:id="rId15" action="ppaction://hlinksldjump"/>
            <a:extLst>
              <a:ext uri="{FF2B5EF4-FFF2-40B4-BE49-F238E27FC236}">
                <a16:creationId xmlns:a16="http://schemas.microsoft.com/office/drawing/2014/main" id="{5410B82F-366E-98BA-2821-59BA0FAB654F}"/>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5019" y="3145447"/>
            <a:ext cx="685800" cy="685800"/>
          </a:xfrm>
          <a:prstGeom prst="rect">
            <a:avLst/>
          </a:prstGeom>
        </p:spPr>
      </p:pic>
      <p:pic>
        <p:nvPicPr>
          <p:cNvPr id="23" name="Graphic 22" descr="Transfer with solid fill">
            <a:hlinkClick r:id="rId11" action="ppaction://hlinksldjump"/>
            <a:extLst>
              <a:ext uri="{FF2B5EF4-FFF2-40B4-BE49-F238E27FC236}">
                <a16:creationId xmlns:a16="http://schemas.microsoft.com/office/drawing/2014/main" id="{6FB1F17A-CF3D-02C6-B71D-1C10B08CAEA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28698" y="5742530"/>
            <a:ext cx="685800" cy="685800"/>
          </a:xfrm>
          <a:prstGeom prst="rect">
            <a:avLst/>
          </a:prstGeom>
        </p:spPr>
      </p:pic>
      <p:pic>
        <p:nvPicPr>
          <p:cNvPr id="24" name="Graphic 23" descr="Presentation with pie chart with solid fill">
            <a:hlinkClick r:id="rId20" action="ppaction://hlinksldjump"/>
            <a:extLst>
              <a:ext uri="{FF2B5EF4-FFF2-40B4-BE49-F238E27FC236}">
                <a16:creationId xmlns:a16="http://schemas.microsoft.com/office/drawing/2014/main" id="{76A57962-5572-E3B3-41F0-61FC6E3FC5B8}"/>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56228" y="1669562"/>
            <a:ext cx="685800" cy="685800"/>
          </a:xfrm>
          <a:prstGeom prst="rect">
            <a:avLst/>
          </a:prstGeom>
        </p:spPr>
      </p:pic>
      <p:grpSp>
        <p:nvGrpSpPr>
          <p:cNvPr id="64" name="Group 63">
            <a:extLst>
              <a:ext uri="{FF2B5EF4-FFF2-40B4-BE49-F238E27FC236}">
                <a16:creationId xmlns:a16="http://schemas.microsoft.com/office/drawing/2014/main" id="{248F8DCC-ED3C-1601-18E5-322A5D833119}"/>
              </a:ext>
            </a:extLst>
          </p:cNvPr>
          <p:cNvGrpSpPr/>
          <p:nvPr/>
        </p:nvGrpSpPr>
        <p:grpSpPr>
          <a:xfrm>
            <a:off x="974013" y="5523230"/>
            <a:ext cx="919480" cy="919480"/>
            <a:chOff x="-907889" y="5523230"/>
            <a:chExt cx="919480" cy="919480"/>
          </a:xfrm>
        </p:grpSpPr>
        <p:sp>
          <p:nvSpPr>
            <p:cNvPr id="15" name="Oval 14">
              <a:extLst>
                <a:ext uri="{FF2B5EF4-FFF2-40B4-BE49-F238E27FC236}">
                  <a16:creationId xmlns:a16="http://schemas.microsoft.com/office/drawing/2014/main" id="{F2274805-CAF0-5E4A-EA3C-DF380443EB99}"/>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5" name="Graphic 24" descr="Transfer with solid fill">
              <a:extLst>
                <a:ext uri="{FF2B5EF4-FFF2-40B4-BE49-F238E27FC236}">
                  <a16:creationId xmlns:a16="http://schemas.microsoft.com/office/drawing/2014/main" id="{F7368892-7C3E-4166-5AFF-8B7D86C8F150}"/>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06289" y="5650526"/>
              <a:ext cx="685800" cy="685800"/>
            </a:xfrm>
            <a:prstGeom prst="rect">
              <a:avLst/>
            </a:prstGeom>
          </p:spPr>
        </p:pic>
      </p:grpSp>
      <p:pic>
        <p:nvPicPr>
          <p:cNvPr id="26" name="Graphic 25" descr="Database with solid fill">
            <a:hlinkClick r:id="rId25" action="ppaction://hlinksldjump"/>
            <a:extLst>
              <a:ext uri="{FF2B5EF4-FFF2-40B4-BE49-F238E27FC236}">
                <a16:creationId xmlns:a16="http://schemas.microsoft.com/office/drawing/2014/main" id="{33A26CC7-5D9C-9A34-41A3-FB936A8A849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156228" y="3140750"/>
            <a:ext cx="685800" cy="685800"/>
          </a:xfrm>
          <a:prstGeom prst="rect">
            <a:avLst/>
          </a:prstGeom>
        </p:spPr>
      </p:pic>
      <p:pic>
        <p:nvPicPr>
          <p:cNvPr id="29" name="Graphic 28" descr="Bullseye with solid fill">
            <a:hlinkClick r:id="rId28" action="ppaction://hlinksldjump"/>
            <a:extLst>
              <a:ext uri="{FF2B5EF4-FFF2-40B4-BE49-F238E27FC236}">
                <a16:creationId xmlns:a16="http://schemas.microsoft.com/office/drawing/2014/main" id="{A95C5220-DDA0-EB64-87FE-62E10DF2E2A8}"/>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01431" y="4487770"/>
            <a:ext cx="685800" cy="685800"/>
          </a:xfrm>
          <a:prstGeom prst="rect">
            <a:avLst/>
          </a:prstGeom>
        </p:spPr>
      </p:pic>
      <p:pic>
        <p:nvPicPr>
          <p:cNvPr id="30" name="Graphic 29" descr="Checklist with solid fill">
            <a:hlinkClick r:id="rId31" action="ppaction://hlinksldjump"/>
            <a:extLst>
              <a:ext uri="{FF2B5EF4-FFF2-40B4-BE49-F238E27FC236}">
                <a16:creationId xmlns:a16="http://schemas.microsoft.com/office/drawing/2014/main" id="{2B3A3042-4B63-2FC1-0533-9D153D2A72C0}"/>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3396" y="1761080"/>
            <a:ext cx="685800" cy="685800"/>
          </a:xfrm>
          <a:prstGeom prst="rect">
            <a:avLst/>
          </a:prstGeom>
        </p:spPr>
      </p:pic>
      <p:grpSp>
        <p:nvGrpSpPr>
          <p:cNvPr id="63" name="Group 62">
            <a:extLst>
              <a:ext uri="{FF2B5EF4-FFF2-40B4-BE49-F238E27FC236}">
                <a16:creationId xmlns:a16="http://schemas.microsoft.com/office/drawing/2014/main" id="{43ED7A28-0142-AAAD-8050-0F748A13FEA7}"/>
              </a:ext>
            </a:extLst>
          </p:cNvPr>
          <p:cNvGrpSpPr/>
          <p:nvPr/>
        </p:nvGrpSpPr>
        <p:grpSpPr>
          <a:xfrm>
            <a:off x="-907889" y="4296410"/>
            <a:ext cx="919480" cy="919480"/>
            <a:chOff x="-907889" y="4296410"/>
            <a:chExt cx="919480" cy="919480"/>
          </a:xfrm>
        </p:grpSpPr>
        <p:sp>
          <p:nvSpPr>
            <p:cNvPr id="13" name="Oval 12">
              <a:extLst>
                <a:ext uri="{FF2B5EF4-FFF2-40B4-BE49-F238E27FC236}">
                  <a16:creationId xmlns:a16="http://schemas.microsoft.com/office/drawing/2014/main" id="{9522CC4F-7950-CA49-505D-E401F260523D}"/>
                </a:ext>
              </a:extLst>
            </p:cNvPr>
            <p:cNvSpPr/>
            <p:nvPr/>
          </p:nvSpPr>
          <p:spPr>
            <a:xfrm>
              <a:off x="-907889" y="429641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40" name="Graphic 39" descr="Bullseye with solid fill">
              <a:extLst>
                <a:ext uri="{FF2B5EF4-FFF2-40B4-BE49-F238E27FC236}">
                  <a16:creationId xmlns:a16="http://schemas.microsoft.com/office/drawing/2014/main" id="{5B5F765C-C2A5-25C2-8FB4-690FDD64CD49}"/>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87239" y="4443318"/>
              <a:ext cx="685800" cy="685800"/>
            </a:xfrm>
            <a:prstGeom prst="rect">
              <a:avLst/>
            </a:prstGeom>
          </p:spPr>
        </p:pic>
      </p:grpSp>
      <p:grpSp>
        <p:nvGrpSpPr>
          <p:cNvPr id="61" name="Group 60">
            <a:extLst>
              <a:ext uri="{FF2B5EF4-FFF2-40B4-BE49-F238E27FC236}">
                <a16:creationId xmlns:a16="http://schemas.microsoft.com/office/drawing/2014/main" id="{19983BF0-66F1-91A9-EB30-69EFFD517E68}"/>
              </a:ext>
            </a:extLst>
          </p:cNvPr>
          <p:cNvGrpSpPr/>
          <p:nvPr/>
        </p:nvGrpSpPr>
        <p:grpSpPr>
          <a:xfrm>
            <a:off x="-923129" y="1614172"/>
            <a:ext cx="919480" cy="919480"/>
            <a:chOff x="-923129" y="1614172"/>
            <a:chExt cx="919480" cy="919480"/>
          </a:xfrm>
        </p:grpSpPr>
        <p:sp>
          <p:nvSpPr>
            <p:cNvPr id="11" name="Oval 10">
              <a:extLst>
                <a:ext uri="{FF2B5EF4-FFF2-40B4-BE49-F238E27FC236}">
                  <a16:creationId xmlns:a16="http://schemas.microsoft.com/office/drawing/2014/main" id="{48FDB26B-C6D0-0ECC-A6FA-1EACF776D5D2}"/>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48" name="Graphic 47" descr="Checklist with solid fill">
              <a:extLst>
                <a:ext uri="{FF2B5EF4-FFF2-40B4-BE49-F238E27FC236}">
                  <a16:creationId xmlns:a16="http://schemas.microsoft.com/office/drawing/2014/main" id="{10B4B78F-238C-1DB8-6126-29E40E83BBD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93982" y="1761080"/>
              <a:ext cx="685800" cy="685800"/>
            </a:xfrm>
            <a:prstGeom prst="rect">
              <a:avLst/>
            </a:prstGeom>
          </p:spPr>
        </p:pic>
      </p:grpSp>
      <p:pic>
        <p:nvPicPr>
          <p:cNvPr id="52" name="Graphic 51" descr="Document with solid fill">
            <a:hlinkClick r:id="rId38" action="ppaction://hlinksldjump"/>
            <a:extLst>
              <a:ext uri="{FF2B5EF4-FFF2-40B4-BE49-F238E27FC236}">
                <a16:creationId xmlns:a16="http://schemas.microsoft.com/office/drawing/2014/main" id="{A4DCB6BA-1706-532E-6201-EFFB6233B4F1}"/>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156228" y="192160"/>
            <a:ext cx="685800" cy="685800"/>
          </a:xfrm>
          <a:prstGeom prst="rect">
            <a:avLst/>
          </a:prstGeom>
        </p:spPr>
      </p:pic>
      <p:grpSp>
        <p:nvGrpSpPr>
          <p:cNvPr id="65" name="Group 64">
            <a:extLst>
              <a:ext uri="{FF2B5EF4-FFF2-40B4-BE49-F238E27FC236}">
                <a16:creationId xmlns:a16="http://schemas.microsoft.com/office/drawing/2014/main" id="{8B6A174D-2340-8DE0-A2ED-CC10905367FD}"/>
              </a:ext>
            </a:extLst>
          </p:cNvPr>
          <p:cNvGrpSpPr/>
          <p:nvPr/>
        </p:nvGrpSpPr>
        <p:grpSpPr>
          <a:xfrm>
            <a:off x="12255013" y="90188"/>
            <a:ext cx="919480" cy="919480"/>
            <a:chOff x="12255013" y="90188"/>
            <a:chExt cx="919480" cy="919480"/>
          </a:xfrm>
        </p:grpSpPr>
        <p:sp>
          <p:nvSpPr>
            <p:cNvPr id="3" name="Oval 2">
              <a:extLst>
                <a:ext uri="{FF2B5EF4-FFF2-40B4-BE49-F238E27FC236}">
                  <a16:creationId xmlns:a16="http://schemas.microsoft.com/office/drawing/2014/main" id="{6E48EADC-8854-B757-C78A-DC60F548DD41}"/>
                </a:ext>
              </a:extLst>
            </p:cNvPr>
            <p:cNvSpPr/>
            <p:nvPr/>
          </p:nvSpPr>
          <p:spPr>
            <a:xfrm>
              <a:off x="12255013" y="90188"/>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55" name="Graphic 54" descr="Document with solid fill">
              <a:extLst>
                <a:ext uri="{FF2B5EF4-FFF2-40B4-BE49-F238E27FC236}">
                  <a16:creationId xmlns:a16="http://schemas.microsoft.com/office/drawing/2014/main" id="{B4D7B614-E784-026D-D3DC-98A978DCE94A}"/>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2348522" y="223014"/>
              <a:ext cx="685800" cy="685800"/>
            </a:xfrm>
            <a:prstGeom prst="rect">
              <a:avLst/>
            </a:prstGeom>
          </p:spPr>
        </p:pic>
      </p:grpSp>
      <p:pic>
        <p:nvPicPr>
          <p:cNvPr id="56" name="Graphic 55" descr="Chat with solid fill">
            <a:hlinkClick r:id="rId43" action="ppaction://hlinksldjump"/>
            <a:extLst>
              <a:ext uri="{FF2B5EF4-FFF2-40B4-BE49-F238E27FC236}">
                <a16:creationId xmlns:a16="http://schemas.microsoft.com/office/drawing/2014/main" id="{AEC5A79F-3CFB-8299-7166-0A4B52E4C6C9}"/>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1132804" y="5701968"/>
            <a:ext cx="685800" cy="685800"/>
          </a:xfrm>
          <a:prstGeom prst="rect">
            <a:avLst/>
          </a:prstGeom>
        </p:spPr>
      </p:pic>
      <p:grpSp>
        <p:nvGrpSpPr>
          <p:cNvPr id="57" name="Group 56">
            <a:extLst>
              <a:ext uri="{FF2B5EF4-FFF2-40B4-BE49-F238E27FC236}">
                <a16:creationId xmlns:a16="http://schemas.microsoft.com/office/drawing/2014/main" id="{30C147C0-4122-C165-B7CA-5D26ABE53C8E}"/>
              </a:ext>
            </a:extLst>
          </p:cNvPr>
          <p:cNvGrpSpPr/>
          <p:nvPr/>
        </p:nvGrpSpPr>
        <p:grpSpPr>
          <a:xfrm>
            <a:off x="11247518" y="4602070"/>
            <a:ext cx="472241" cy="746809"/>
            <a:chOff x="11247518" y="4602070"/>
            <a:chExt cx="472241" cy="746809"/>
          </a:xfrm>
        </p:grpSpPr>
        <p:pic>
          <p:nvPicPr>
            <p:cNvPr id="59" name="Graphic 58" descr="Document with solid fill">
              <a:hlinkClick r:id="rId46" action="ppaction://hlinksldjump"/>
              <a:extLst>
                <a:ext uri="{FF2B5EF4-FFF2-40B4-BE49-F238E27FC236}">
                  <a16:creationId xmlns:a16="http://schemas.microsoft.com/office/drawing/2014/main" id="{E97609B9-624D-9BE5-26E8-1BA951D7171F}"/>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11262559" y="4602070"/>
              <a:ext cx="457200" cy="457200"/>
            </a:xfrm>
            <a:prstGeom prst="rect">
              <a:avLst/>
            </a:prstGeom>
          </p:spPr>
        </p:pic>
        <p:pic>
          <p:nvPicPr>
            <p:cNvPr id="60" name="Graphic 59" descr="Handshake with solid fill">
              <a:extLst>
                <a:ext uri="{FF2B5EF4-FFF2-40B4-BE49-F238E27FC236}">
                  <a16:creationId xmlns:a16="http://schemas.microsoft.com/office/drawing/2014/main" id="{8CC78BDE-7A84-E71A-C675-C777453EDACE}"/>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11247518" y="4891679"/>
              <a:ext cx="457200" cy="457200"/>
            </a:xfrm>
            <a:prstGeom prst="rect">
              <a:avLst/>
            </a:prstGeom>
          </p:spPr>
        </p:pic>
      </p:grpSp>
      <p:sp>
        <p:nvSpPr>
          <p:cNvPr id="66" name="Oval 65">
            <a:extLst>
              <a:ext uri="{FF2B5EF4-FFF2-40B4-BE49-F238E27FC236}">
                <a16:creationId xmlns:a16="http://schemas.microsoft.com/office/drawing/2014/main" id="{E6ABCA3D-F28D-0B6B-7AE6-19FB40F71842}"/>
              </a:ext>
            </a:extLst>
          </p:cNvPr>
          <p:cNvSpPr/>
          <p:nvPr/>
        </p:nvSpPr>
        <p:spPr>
          <a:xfrm>
            <a:off x="12192000" y="4444761"/>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7" name="Oval 66">
            <a:extLst>
              <a:ext uri="{FF2B5EF4-FFF2-40B4-BE49-F238E27FC236}">
                <a16:creationId xmlns:a16="http://schemas.microsoft.com/office/drawing/2014/main" id="{0846A5A9-795C-7427-384D-F2D9AE2A6946}"/>
              </a:ext>
            </a:extLst>
          </p:cNvPr>
          <p:cNvSpPr/>
          <p:nvPr/>
        </p:nvSpPr>
        <p:spPr>
          <a:xfrm>
            <a:off x="12194321" y="5546026"/>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68" name="Group 67">
            <a:extLst>
              <a:ext uri="{FF2B5EF4-FFF2-40B4-BE49-F238E27FC236}">
                <a16:creationId xmlns:a16="http://schemas.microsoft.com/office/drawing/2014/main" id="{24008554-D5EC-DA39-FED3-285BC24635FA}"/>
              </a:ext>
            </a:extLst>
          </p:cNvPr>
          <p:cNvGrpSpPr/>
          <p:nvPr/>
        </p:nvGrpSpPr>
        <p:grpSpPr>
          <a:xfrm>
            <a:off x="12443990" y="4617432"/>
            <a:ext cx="472241" cy="746809"/>
            <a:chOff x="11247518" y="4602070"/>
            <a:chExt cx="472241" cy="746809"/>
          </a:xfrm>
        </p:grpSpPr>
        <p:pic>
          <p:nvPicPr>
            <p:cNvPr id="69" name="Graphic 68" descr="Document with solid fill">
              <a:hlinkClick r:id="rId46" action="ppaction://hlinksldjump"/>
              <a:extLst>
                <a:ext uri="{FF2B5EF4-FFF2-40B4-BE49-F238E27FC236}">
                  <a16:creationId xmlns:a16="http://schemas.microsoft.com/office/drawing/2014/main" id="{3AACE932-2164-0E91-6C12-2CF14C49754D}"/>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1262559" y="4602070"/>
              <a:ext cx="457200" cy="457200"/>
            </a:xfrm>
            <a:prstGeom prst="rect">
              <a:avLst/>
            </a:prstGeom>
          </p:spPr>
        </p:pic>
        <p:pic>
          <p:nvPicPr>
            <p:cNvPr id="70" name="Graphic 69" descr="Handshake with solid fill">
              <a:extLst>
                <a:ext uri="{FF2B5EF4-FFF2-40B4-BE49-F238E27FC236}">
                  <a16:creationId xmlns:a16="http://schemas.microsoft.com/office/drawing/2014/main" id="{B56C8CE7-8AE1-2231-E972-36712C68C675}"/>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11247518" y="4891679"/>
              <a:ext cx="457200" cy="457200"/>
            </a:xfrm>
            <a:prstGeom prst="rect">
              <a:avLst/>
            </a:prstGeom>
          </p:spPr>
        </p:pic>
      </p:grpSp>
      <p:pic>
        <p:nvPicPr>
          <p:cNvPr id="71" name="Graphic 70" descr="Chat with solid fill">
            <a:hlinkClick r:id="rId43" action="ppaction://hlinksldjump"/>
            <a:extLst>
              <a:ext uri="{FF2B5EF4-FFF2-40B4-BE49-F238E27FC236}">
                <a16:creationId xmlns:a16="http://schemas.microsoft.com/office/drawing/2014/main" id="{723832C1-C97E-1AFD-14F1-C2B7D50C2D41}"/>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2309028" y="5683586"/>
            <a:ext cx="685800" cy="685800"/>
          </a:xfrm>
          <a:prstGeom prst="rect">
            <a:avLst/>
          </a:prstGeom>
        </p:spPr>
      </p:pic>
      <p:sp>
        <p:nvSpPr>
          <p:cNvPr id="5" name="TextBox 4">
            <a:extLst>
              <a:ext uri="{FF2B5EF4-FFF2-40B4-BE49-F238E27FC236}">
                <a16:creationId xmlns:a16="http://schemas.microsoft.com/office/drawing/2014/main" id="{185C394D-DB01-0915-BE5B-C6F330DC0E8A}"/>
              </a:ext>
            </a:extLst>
          </p:cNvPr>
          <p:cNvSpPr txBox="1"/>
          <p:nvPr/>
        </p:nvSpPr>
        <p:spPr>
          <a:xfrm>
            <a:off x="4465224" y="2969260"/>
            <a:ext cx="3069943" cy="707886"/>
          </a:xfrm>
          <a:prstGeom prst="rect">
            <a:avLst/>
          </a:prstGeom>
          <a:noFill/>
        </p:spPr>
        <p:txBody>
          <a:bodyPr wrap="none" rtlCol="1">
            <a:spAutoFit/>
          </a:bodyPr>
          <a:lstStyle/>
          <a:p>
            <a:r>
              <a:rPr lang="en-US" sz="4000" b="1" dirty="0">
                <a:ln w="22225">
                  <a:solidFill>
                    <a:schemeClr val="bg1">
                      <a:lumMod val="95000"/>
                    </a:schemeClr>
                  </a:solidFill>
                  <a:prstDash val="solid"/>
                </a:ln>
                <a:solidFill>
                  <a:schemeClr val="bg1"/>
                </a:solidFill>
                <a:effectLst>
                  <a:reflection blurRad="203200" stA="45000" endPos="48000" dist="101600" dir="5400000" sy="-100000" algn="bl" rotWithShape="0"/>
                </a:effectLst>
              </a:rPr>
              <a:t>Related Work</a:t>
            </a:r>
            <a:endParaRPr lang="ar-SA" sz="4000" b="1" dirty="0">
              <a:ln w="22225">
                <a:solidFill>
                  <a:schemeClr val="bg1">
                    <a:lumMod val="95000"/>
                  </a:schemeClr>
                </a:solidFill>
                <a:prstDash val="solid"/>
              </a:ln>
              <a:solidFill>
                <a:schemeClr val="bg1"/>
              </a:solidFill>
              <a:effectLst>
                <a:reflection blurRad="203200" stA="45000" endPos="48000" dist="101600" dir="5400000" sy="-100000" algn="bl" rotWithShape="0"/>
              </a:effectLst>
            </a:endParaRPr>
          </a:p>
        </p:txBody>
      </p:sp>
    </p:spTree>
    <p:extLst>
      <p:ext uri="{BB962C8B-B14F-4D97-AF65-F5344CB8AC3E}">
        <p14:creationId xmlns:p14="http://schemas.microsoft.com/office/powerpoint/2010/main" val="34598674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B525B"/>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0F7A824-9C24-103C-82BF-5DFAA5AD27E9}"/>
              </a:ext>
            </a:extLst>
          </p:cNvPr>
          <p:cNvSpPr/>
          <p:nvPr/>
        </p:nvSpPr>
        <p:spPr>
          <a:xfrm rot="10800000" flipH="1">
            <a:off x="10759409" y="-11050134"/>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sp>
        <p:nvSpPr>
          <p:cNvPr id="4" name="Oval 3">
            <a:extLst>
              <a:ext uri="{FF2B5EF4-FFF2-40B4-BE49-F238E27FC236}">
                <a16:creationId xmlns:a16="http://schemas.microsoft.com/office/drawing/2014/main" id="{9F838CEF-6965-8500-4907-7E23E3A163FF}"/>
              </a:ext>
            </a:extLst>
          </p:cNvPr>
          <p:cNvSpPr/>
          <p:nvPr/>
        </p:nvSpPr>
        <p:spPr>
          <a:xfrm>
            <a:off x="12231682" y="1493759"/>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 name="Oval 5">
            <a:extLst>
              <a:ext uri="{FF2B5EF4-FFF2-40B4-BE49-F238E27FC236}">
                <a16:creationId xmlns:a16="http://schemas.microsoft.com/office/drawing/2014/main" id="{A25EA0B7-26E5-B1C2-9D49-E32914020BC7}"/>
              </a:ext>
            </a:extLst>
          </p:cNvPr>
          <p:cNvSpPr/>
          <p:nvPr/>
        </p:nvSpPr>
        <p:spPr>
          <a:xfrm>
            <a:off x="12278343" y="296926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8" name="Group 7">
            <a:extLst>
              <a:ext uri="{FF2B5EF4-FFF2-40B4-BE49-F238E27FC236}">
                <a16:creationId xmlns:a16="http://schemas.microsoft.com/office/drawing/2014/main" id="{3CE1B48E-2100-14B5-A32D-194562CA5B1E}"/>
              </a:ext>
            </a:extLst>
          </p:cNvPr>
          <p:cNvGrpSpPr/>
          <p:nvPr/>
        </p:nvGrpSpPr>
        <p:grpSpPr>
          <a:xfrm>
            <a:off x="-923129" y="389480"/>
            <a:ext cx="919480" cy="919480"/>
            <a:chOff x="972853" y="389480"/>
            <a:chExt cx="919480" cy="919480"/>
          </a:xfrm>
        </p:grpSpPr>
        <p:sp>
          <p:nvSpPr>
            <p:cNvPr id="9" name="Oval 8">
              <a:extLst>
                <a:ext uri="{FF2B5EF4-FFF2-40B4-BE49-F238E27FC236}">
                  <a16:creationId xmlns:a16="http://schemas.microsoft.com/office/drawing/2014/main" id="{89F7DB08-1451-F92A-968F-FFB61AA8D80F}"/>
                </a:ext>
              </a:extLst>
            </p:cNvPr>
            <p:cNvSpPr/>
            <p:nvPr/>
          </p:nvSpPr>
          <p:spPr>
            <a:xfrm>
              <a:off x="972853" y="38948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0" name="Graphic 9" descr="Home with solid fill">
              <a:extLst>
                <a:ext uri="{FF2B5EF4-FFF2-40B4-BE49-F238E27FC236}">
                  <a16:creationId xmlns:a16="http://schemas.microsoft.com/office/drawing/2014/main" id="{80DB4BBA-A25C-AF68-C44B-29349A22EE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9693" y="450442"/>
              <a:ext cx="685800" cy="685800"/>
            </a:xfrm>
            <a:prstGeom prst="rect">
              <a:avLst/>
            </a:prstGeom>
          </p:spPr>
        </p:pic>
      </p:grpSp>
      <p:grpSp>
        <p:nvGrpSpPr>
          <p:cNvPr id="62" name="Group 61">
            <a:extLst>
              <a:ext uri="{FF2B5EF4-FFF2-40B4-BE49-F238E27FC236}">
                <a16:creationId xmlns:a16="http://schemas.microsoft.com/office/drawing/2014/main" id="{38646D9B-D3A8-DC68-F6E2-53E2E3C6DD81}"/>
              </a:ext>
            </a:extLst>
          </p:cNvPr>
          <p:cNvGrpSpPr/>
          <p:nvPr/>
        </p:nvGrpSpPr>
        <p:grpSpPr>
          <a:xfrm>
            <a:off x="-913684" y="2969260"/>
            <a:ext cx="919480" cy="919480"/>
            <a:chOff x="-913684" y="2969260"/>
            <a:chExt cx="919480" cy="919480"/>
          </a:xfrm>
        </p:grpSpPr>
        <p:sp>
          <p:nvSpPr>
            <p:cNvPr id="7" name="Oval 6">
              <a:extLst>
                <a:ext uri="{FF2B5EF4-FFF2-40B4-BE49-F238E27FC236}">
                  <a16:creationId xmlns:a16="http://schemas.microsoft.com/office/drawing/2014/main" id="{28661C3E-BD19-C935-13ED-1E56544729FA}"/>
                </a:ext>
              </a:extLst>
            </p:cNvPr>
            <p:cNvSpPr/>
            <p:nvPr/>
          </p:nvSpPr>
          <p:spPr>
            <a:xfrm>
              <a:off x="-913684"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2" name="Graphic 11" descr="Lightbulb and gear with solid fill">
              <a:extLst>
                <a:ext uri="{FF2B5EF4-FFF2-40B4-BE49-F238E27FC236}">
                  <a16:creationId xmlns:a16="http://schemas.microsoft.com/office/drawing/2014/main" id="{C5298613-CD2D-BD84-5C41-9C0A22980AD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1049" y="3140750"/>
              <a:ext cx="685800" cy="685800"/>
            </a:xfrm>
            <a:prstGeom prst="rect">
              <a:avLst/>
            </a:prstGeom>
          </p:spPr>
        </p:pic>
      </p:grpSp>
      <p:pic>
        <p:nvPicPr>
          <p:cNvPr id="14" name="Graphic 13" descr="Presentation with pie chart with solid fill">
            <a:extLst>
              <a:ext uri="{FF2B5EF4-FFF2-40B4-BE49-F238E27FC236}">
                <a16:creationId xmlns:a16="http://schemas.microsoft.com/office/drawing/2014/main" id="{7D8E082B-62FD-9318-DC5B-E32D5C0B9BA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71853" y="1739080"/>
            <a:ext cx="685800" cy="685800"/>
          </a:xfrm>
          <a:prstGeom prst="rect">
            <a:avLst/>
          </a:prstGeom>
        </p:spPr>
      </p:pic>
      <p:pic>
        <p:nvPicPr>
          <p:cNvPr id="16" name="Graphic 15" descr="Database with solid fill">
            <a:extLst>
              <a:ext uri="{FF2B5EF4-FFF2-40B4-BE49-F238E27FC236}">
                <a16:creationId xmlns:a16="http://schemas.microsoft.com/office/drawing/2014/main" id="{4441AFA2-CFB2-1890-0781-710357818C9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395183" y="3128420"/>
            <a:ext cx="685800" cy="685800"/>
          </a:xfrm>
          <a:prstGeom prst="rect">
            <a:avLst/>
          </a:prstGeom>
        </p:spPr>
      </p:pic>
      <p:sp>
        <p:nvSpPr>
          <p:cNvPr id="18" name="Freeform: Shape 17">
            <a:hlinkClick r:id="rId11" action="ppaction://hlinksldjump"/>
            <a:extLst>
              <a:ext uri="{FF2B5EF4-FFF2-40B4-BE49-F238E27FC236}">
                <a16:creationId xmlns:a16="http://schemas.microsoft.com/office/drawing/2014/main" id="{22EA6FFF-1F92-E720-00B5-3651D6B0B004}"/>
              </a:ext>
            </a:extLst>
          </p:cNvPr>
          <p:cNvSpPr/>
          <p:nvPr/>
        </p:nvSpPr>
        <p:spPr>
          <a:xfrm rot="10800000">
            <a:off x="9344" y="-4029710"/>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20" name="Graphic 19" descr="Home with solid fill">
            <a:hlinkClick r:id="rId12" action="ppaction://hlinksldjump"/>
            <a:extLst>
              <a:ext uri="{FF2B5EF4-FFF2-40B4-BE49-F238E27FC236}">
                <a16:creationId xmlns:a16="http://schemas.microsoft.com/office/drawing/2014/main" id="{03BB0EDD-F0A6-B0E3-65B0-60A0CDE46F8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5019" y="506320"/>
            <a:ext cx="685800" cy="685800"/>
          </a:xfrm>
          <a:prstGeom prst="rect">
            <a:avLst/>
          </a:prstGeom>
        </p:spPr>
      </p:pic>
      <p:pic>
        <p:nvPicPr>
          <p:cNvPr id="22" name="Graphic 21" descr="Lightbulb and gear with solid fill">
            <a:hlinkClick r:id="rId15" action="ppaction://hlinksldjump"/>
            <a:extLst>
              <a:ext uri="{FF2B5EF4-FFF2-40B4-BE49-F238E27FC236}">
                <a16:creationId xmlns:a16="http://schemas.microsoft.com/office/drawing/2014/main" id="{5410B82F-366E-98BA-2821-59BA0FAB654F}"/>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5019" y="3145447"/>
            <a:ext cx="685800" cy="685800"/>
          </a:xfrm>
          <a:prstGeom prst="rect">
            <a:avLst/>
          </a:prstGeom>
        </p:spPr>
      </p:pic>
      <p:pic>
        <p:nvPicPr>
          <p:cNvPr id="23" name="Graphic 22" descr="Transfer with solid fill">
            <a:hlinkClick r:id="rId11" action="ppaction://hlinksldjump"/>
            <a:extLst>
              <a:ext uri="{FF2B5EF4-FFF2-40B4-BE49-F238E27FC236}">
                <a16:creationId xmlns:a16="http://schemas.microsoft.com/office/drawing/2014/main" id="{6FB1F17A-CF3D-02C6-B71D-1C10B08CAEA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28698" y="5742530"/>
            <a:ext cx="685800" cy="685800"/>
          </a:xfrm>
          <a:prstGeom prst="rect">
            <a:avLst/>
          </a:prstGeom>
        </p:spPr>
      </p:pic>
      <p:pic>
        <p:nvPicPr>
          <p:cNvPr id="24" name="Graphic 23" descr="Presentation with pie chart with solid fill">
            <a:hlinkClick r:id="rId20" action="ppaction://hlinksldjump"/>
            <a:extLst>
              <a:ext uri="{FF2B5EF4-FFF2-40B4-BE49-F238E27FC236}">
                <a16:creationId xmlns:a16="http://schemas.microsoft.com/office/drawing/2014/main" id="{76A57962-5572-E3B3-41F0-61FC6E3FC5B8}"/>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56228" y="1669562"/>
            <a:ext cx="685800" cy="685800"/>
          </a:xfrm>
          <a:prstGeom prst="rect">
            <a:avLst/>
          </a:prstGeom>
        </p:spPr>
      </p:pic>
      <p:grpSp>
        <p:nvGrpSpPr>
          <p:cNvPr id="64" name="Group 63">
            <a:extLst>
              <a:ext uri="{FF2B5EF4-FFF2-40B4-BE49-F238E27FC236}">
                <a16:creationId xmlns:a16="http://schemas.microsoft.com/office/drawing/2014/main" id="{248F8DCC-ED3C-1601-18E5-322A5D833119}"/>
              </a:ext>
            </a:extLst>
          </p:cNvPr>
          <p:cNvGrpSpPr/>
          <p:nvPr/>
        </p:nvGrpSpPr>
        <p:grpSpPr>
          <a:xfrm>
            <a:off x="974013" y="5523230"/>
            <a:ext cx="919480" cy="919480"/>
            <a:chOff x="-907889" y="5523230"/>
            <a:chExt cx="919480" cy="919480"/>
          </a:xfrm>
        </p:grpSpPr>
        <p:sp>
          <p:nvSpPr>
            <p:cNvPr id="15" name="Oval 14">
              <a:extLst>
                <a:ext uri="{FF2B5EF4-FFF2-40B4-BE49-F238E27FC236}">
                  <a16:creationId xmlns:a16="http://schemas.microsoft.com/office/drawing/2014/main" id="{F2274805-CAF0-5E4A-EA3C-DF380443EB99}"/>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5" name="Graphic 24" descr="Transfer with solid fill">
              <a:extLst>
                <a:ext uri="{FF2B5EF4-FFF2-40B4-BE49-F238E27FC236}">
                  <a16:creationId xmlns:a16="http://schemas.microsoft.com/office/drawing/2014/main" id="{F7368892-7C3E-4166-5AFF-8B7D86C8F150}"/>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06289" y="5650526"/>
              <a:ext cx="685800" cy="685800"/>
            </a:xfrm>
            <a:prstGeom prst="rect">
              <a:avLst/>
            </a:prstGeom>
          </p:spPr>
        </p:pic>
      </p:grpSp>
      <p:pic>
        <p:nvPicPr>
          <p:cNvPr id="26" name="Graphic 25" descr="Database with solid fill">
            <a:hlinkClick r:id="rId25" action="ppaction://hlinksldjump"/>
            <a:extLst>
              <a:ext uri="{FF2B5EF4-FFF2-40B4-BE49-F238E27FC236}">
                <a16:creationId xmlns:a16="http://schemas.microsoft.com/office/drawing/2014/main" id="{33A26CC7-5D9C-9A34-41A3-FB936A8A849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156228" y="3140750"/>
            <a:ext cx="685800" cy="685800"/>
          </a:xfrm>
          <a:prstGeom prst="rect">
            <a:avLst/>
          </a:prstGeom>
        </p:spPr>
      </p:pic>
      <p:pic>
        <p:nvPicPr>
          <p:cNvPr id="29" name="Graphic 28" descr="Bullseye with solid fill">
            <a:hlinkClick r:id="rId28" action="ppaction://hlinksldjump"/>
            <a:extLst>
              <a:ext uri="{FF2B5EF4-FFF2-40B4-BE49-F238E27FC236}">
                <a16:creationId xmlns:a16="http://schemas.microsoft.com/office/drawing/2014/main" id="{A95C5220-DDA0-EB64-87FE-62E10DF2E2A8}"/>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01431" y="4487770"/>
            <a:ext cx="685800" cy="685800"/>
          </a:xfrm>
          <a:prstGeom prst="rect">
            <a:avLst/>
          </a:prstGeom>
        </p:spPr>
      </p:pic>
      <p:pic>
        <p:nvPicPr>
          <p:cNvPr id="30" name="Graphic 29" descr="Checklist with solid fill">
            <a:hlinkClick r:id="rId31" action="ppaction://hlinksldjump"/>
            <a:extLst>
              <a:ext uri="{FF2B5EF4-FFF2-40B4-BE49-F238E27FC236}">
                <a16:creationId xmlns:a16="http://schemas.microsoft.com/office/drawing/2014/main" id="{2B3A3042-4B63-2FC1-0533-9D153D2A72C0}"/>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3396" y="1761080"/>
            <a:ext cx="685800" cy="685800"/>
          </a:xfrm>
          <a:prstGeom prst="rect">
            <a:avLst/>
          </a:prstGeom>
        </p:spPr>
      </p:pic>
      <p:grpSp>
        <p:nvGrpSpPr>
          <p:cNvPr id="63" name="Group 62">
            <a:extLst>
              <a:ext uri="{FF2B5EF4-FFF2-40B4-BE49-F238E27FC236}">
                <a16:creationId xmlns:a16="http://schemas.microsoft.com/office/drawing/2014/main" id="{43ED7A28-0142-AAAD-8050-0F748A13FEA7}"/>
              </a:ext>
            </a:extLst>
          </p:cNvPr>
          <p:cNvGrpSpPr/>
          <p:nvPr/>
        </p:nvGrpSpPr>
        <p:grpSpPr>
          <a:xfrm>
            <a:off x="-907889" y="4296410"/>
            <a:ext cx="919480" cy="919480"/>
            <a:chOff x="-907889" y="4296410"/>
            <a:chExt cx="919480" cy="919480"/>
          </a:xfrm>
        </p:grpSpPr>
        <p:sp>
          <p:nvSpPr>
            <p:cNvPr id="13" name="Oval 12">
              <a:extLst>
                <a:ext uri="{FF2B5EF4-FFF2-40B4-BE49-F238E27FC236}">
                  <a16:creationId xmlns:a16="http://schemas.microsoft.com/office/drawing/2014/main" id="{9522CC4F-7950-CA49-505D-E401F260523D}"/>
                </a:ext>
              </a:extLst>
            </p:cNvPr>
            <p:cNvSpPr/>
            <p:nvPr/>
          </p:nvSpPr>
          <p:spPr>
            <a:xfrm>
              <a:off x="-907889" y="429641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40" name="Graphic 39" descr="Bullseye with solid fill">
              <a:extLst>
                <a:ext uri="{FF2B5EF4-FFF2-40B4-BE49-F238E27FC236}">
                  <a16:creationId xmlns:a16="http://schemas.microsoft.com/office/drawing/2014/main" id="{5B5F765C-C2A5-25C2-8FB4-690FDD64CD49}"/>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87239" y="4443318"/>
              <a:ext cx="685800" cy="685800"/>
            </a:xfrm>
            <a:prstGeom prst="rect">
              <a:avLst/>
            </a:prstGeom>
          </p:spPr>
        </p:pic>
      </p:grpSp>
      <p:grpSp>
        <p:nvGrpSpPr>
          <p:cNvPr id="61" name="Group 60">
            <a:extLst>
              <a:ext uri="{FF2B5EF4-FFF2-40B4-BE49-F238E27FC236}">
                <a16:creationId xmlns:a16="http://schemas.microsoft.com/office/drawing/2014/main" id="{19983BF0-66F1-91A9-EB30-69EFFD517E68}"/>
              </a:ext>
            </a:extLst>
          </p:cNvPr>
          <p:cNvGrpSpPr/>
          <p:nvPr/>
        </p:nvGrpSpPr>
        <p:grpSpPr>
          <a:xfrm>
            <a:off x="-923129" y="1614172"/>
            <a:ext cx="919480" cy="919480"/>
            <a:chOff x="-923129" y="1614172"/>
            <a:chExt cx="919480" cy="919480"/>
          </a:xfrm>
        </p:grpSpPr>
        <p:sp>
          <p:nvSpPr>
            <p:cNvPr id="11" name="Oval 10">
              <a:extLst>
                <a:ext uri="{FF2B5EF4-FFF2-40B4-BE49-F238E27FC236}">
                  <a16:creationId xmlns:a16="http://schemas.microsoft.com/office/drawing/2014/main" id="{48FDB26B-C6D0-0ECC-A6FA-1EACF776D5D2}"/>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48" name="Graphic 47" descr="Checklist with solid fill">
              <a:extLst>
                <a:ext uri="{FF2B5EF4-FFF2-40B4-BE49-F238E27FC236}">
                  <a16:creationId xmlns:a16="http://schemas.microsoft.com/office/drawing/2014/main" id="{10B4B78F-238C-1DB8-6126-29E40E83BBD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93982" y="1761080"/>
              <a:ext cx="685800" cy="685800"/>
            </a:xfrm>
            <a:prstGeom prst="rect">
              <a:avLst/>
            </a:prstGeom>
          </p:spPr>
        </p:pic>
      </p:grpSp>
      <p:grpSp>
        <p:nvGrpSpPr>
          <p:cNvPr id="65" name="Group 64">
            <a:extLst>
              <a:ext uri="{FF2B5EF4-FFF2-40B4-BE49-F238E27FC236}">
                <a16:creationId xmlns:a16="http://schemas.microsoft.com/office/drawing/2014/main" id="{8B6A174D-2340-8DE0-A2ED-CC10905367FD}"/>
              </a:ext>
            </a:extLst>
          </p:cNvPr>
          <p:cNvGrpSpPr/>
          <p:nvPr/>
        </p:nvGrpSpPr>
        <p:grpSpPr>
          <a:xfrm>
            <a:off x="12255013" y="90188"/>
            <a:ext cx="919480" cy="919480"/>
            <a:chOff x="12255013" y="90188"/>
            <a:chExt cx="919480" cy="919480"/>
          </a:xfrm>
        </p:grpSpPr>
        <p:sp>
          <p:nvSpPr>
            <p:cNvPr id="3" name="Oval 2">
              <a:extLst>
                <a:ext uri="{FF2B5EF4-FFF2-40B4-BE49-F238E27FC236}">
                  <a16:creationId xmlns:a16="http://schemas.microsoft.com/office/drawing/2014/main" id="{6E48EADC-8854-B757-C78A-DC60F548DD41}"/>
                </a:ext>
              </a:extLst>
            </p:cNvPr>
            <p:cNvSpPr/>
            <p:nvPr/>
          </p:nvSpPr>
          <p:spPr>
            <a:xfrm>
              <a:off x="12255013" y="90188"/>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55" name="Graphic 54" descr="Document with solid fill">
              <a:extLst>
                <a:ext uri="{FF2B5EF4-FFF2-40B4-BE49-F238E27FC236}">
                  <a16:creationId xmlns:a16="http://schemas.microsoft.com/office/drawing/2014/main" id="{B4D7B614-E784-026D-D3DC-98A978DCE94A}"/>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12348522" y="223014"/>
              <a:ext cx="685800" cy="685800"/>
            </a:xfrm>
            <a:prstGeom prst="rect">
              <a:avLst/>
            </a:prstGeom>
          </p:spPr>
        </p:pic>
      </p:grpSp>
      <p:pic>
        <p:nvPicPr>
          <p:cNvPr id="56" name="Graphic 55" descr="Chat with solid fill">
            <a:hlinkClick r:id="rId40" action="ppaction://hlinksldjump"/>
            <a:extLst>
              <a:ext uri="{FF2B5EF4-FFF2-40B4-BE49-F238E27FC236}">
                <a16:creationId xmlns:a16="http://schemas.microsoft.com/office/drawing/2014/main" id="{AEC5A79F-3CFB-8299-7166-0A4B52E4C6C9}"/>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1132804" y="5701968"/>
            <a:ext cx="685800" cy="685800"/>
          </a:xfrm>
          <a:prstGeom prst="rect">
            <a:avLst/>
          </a:prstGeom>
        </p:spPr>
      </p:pic>
      <p:grpSp>
        <p:nvGrpSpPr>
          <p:cNvPr id="57" name="Group 56">
            <a:extLst>
              <a:ext uri="{FF2B5EF4-FFF2-40B4-BE49-F238E27FC236}">
                <a16:creationId xmlns:a16="http://schemas.microsoft.com/office/drawing/2014/main" id="{30C147C0-4122-C165-B7CA-5D26ABE53C8E}"/>
              </a:ext>
            </a:extLst>
          </p:cNvPr>
          <p:cNvGrpSpPr/>
          <p:nvPr/>
        </p:nvGrpSpPr>
        <p:grpSpPr>
          <a:xfrm>
            <a:off x="11247518" y="4602070"/>
            <a:ext cx="472241" cy="746809"/>
            <a:chOff x="11247518" y="4602070"/>
            <a:chExt cx="472241" cy="746809"/>
          </a:xfrm>
        </p:grpSpPr>
        <p:pic>
          <p:nvPicPr>
            <p:cNvPr id="59" name="Graphic 58" descr="Document with solid fill">
              <a:hlinkClick r:id="rId43" action="ppaction://hlinksldjump"/>
              <a:extLst>
                <a:ext uri="{FF2B5EF4-FFF2-40B4-BE49-F238E27FC236}">
                  <a16:creationId xmlns:a16="http://schemas.microsoft.com/office/drawing/2014/main" id="{E97609B9-624D-9BE5-26E8-1BA951D7171F}"/>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1262559" y="4602070"/>
              <a:ext cx="457200" cy="457200"/>
            </a:xfrm>
            <a:prstGeom prst="rect">
              <a:avLst/>
            </a:prstGeom>
          </p:spPr>
        </p:pic>
        <p:pic>
          <p:nvPicPr>
            <p:cNvPr id="60" name="Graphic 59" descr="Handshake with solid fill">
              <a:extLst>
                <a:ext uri="{FF2B5EF4-FFF2-40B4-BE49-F238E27FC236}">
                  <a16:creationId xmlns:a16="http://schemas.microsoft.com/office/drawing/2014/main" id="{8CC78BDE-7A84-E71A-C675-C777453EDACE}"/>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11247518" y="4891679"/>
              <a:ext cx="457200" cy="457200"/>
            </a:xfrm>
            <a:prstGeom prst="rect">
              <a:avLst/>
            </a:prstGeom>
          </p:spPr>
        </p:pic>
      </p:grpSp>
      <p:sp>
        <p:nvSpPr>
          <p:cNvPr id="66" name="Oval 65">
            <a:extLst>
              <a:ext uri="{FF2B5EF4-FFF2-40B4-BE49-F238E27FC236}">
                <a16:creationId xmlns:a16="http://schemas.microsoft.com/office/drawing/2014/main" id="{E6ABCA3D-F28D-0B6B-7AE6-19FB40F71842}"/>
              </a:ext>
            </a:extLst>
          </p:cNvPr>
          <p:cNvSpPr/>
          <p:nvPr/>
        </p:nvSpPr>
        <p:spPr>
          <a:xfrm>
            <a:off x="12192000" y="4444761"/>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7" name="Oval 66">
            <a:extLst>
              <a:ext uri="{FF2B5EF4-FFF2-40B4-BE49-F238E27FC236}">
                <a16:creationId xmlns:a16="http://schemas.microsoft.com/office/drawing/2014/main" id="{0846A5A9-795C-7427-384D-F2D9AE2A6946}"/>
              </a:ext>
            </a:extLst>
          </p:cNvPr>
          <p:cNvSpPr/>
          <p:nvPr/>
        </p:nvSpPr>
        <p:spPr>
          <a:xfrm>
            <a:off x="12194321" y="5546026"/>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68" name="Group 67">
            <a:extLst>
              <a:ext uri="{FF2B5EF4-FFF2-40B4-BE49-F238E27FC236}">
                <a16:creationId xmlns:a16="http://schemas.microsoft.com/office/drawing/2014/main" id="{24008554-D5EC-DA39-FED3-285BC24635FA}"/>
              </a:ext>
            </a:extLst>
          </p:cNvPr>
          <p:cNvGrpSpPr/>
          <p:nvPr/>
        </p:nvGrpSpPr>
        <p:grpSpPr>
          <a:xfrm>
            <a:off x="12443990" y="4617432"/>
            <a:ext cx="472241" cy="746809"/>
            <a:chOff x="11247518" y="4602070"/>
            <a:chExt cx="472241" cy="746809"/>
          </a:xfrm>
        </p:grpSpPr>
        <p:pic>
          <p:nvPicPr>
            <p:cNvPr id="69" name="Graphic 68" descr="Document with solid fill">
              <a:hlinkClick r:id="rId43" action="ppaction://hlinksldjump"/>
              <a:extLst>
                <a:ext uri="{FF2B5EF4-FFF2-40B4-BE49-F238E27FC236}">
                  <a16:creationId xmlns:a16="http://schemas.microsoft.com/office/drawing/2014/main" id="{3AACE932-2164-0E91-6C12-2CF14C49754D}"/>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11262559" y="4602070"/>
              <a:ext cx="457200" cy="457200"/>
            </a:xfrm>
            <a:prstGeom prst="rect">
              <a:avLst/>
            </a:prstGeom>
          </p:spPr>
        </p:pic>
        <p:pic>
          <p:nvPicPr>
            <p:cNvPr id="70" name="Graphic 69" descr="Handshake with solid fill">
              <a:extLst>
                <a:ext uri="{FF2B5EF4-FFF2-40B4-BE49-F238E27FC236}">
                  <a16:creationId xmlns:a16="http://schemas.microsoft.com/office/drawing/2014/main" id="{B56C8CE7-8AE1-2231-E972-36712C68C675}"/>
                </a:ext>
              </a:extLst>
            </p:cNvPr>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11247518" y="4891679"/>
              <a:ext cx="457200" cy="457200"/>
            </a:xfrm>
            <a:prstGeom prst="rect">
              <a:avLst/>
            </a:prstGeom>
          </p:spPr>
        </p:pic>
      </p:grpSp>
      <p:pic>
        <p:nvPicPr>
          <p:cNvPr id="71" name="Graphic 70" descr="Chat with solid fill">
            <a:hlinkClick r:id="rId40" action="ppaction://hlinksldjump"/>
            <a:extLst>
              <a:ext uri="{FF2B5EF4-FFF2-40B4-BE49-F238E27FC236}">
                <a16:creationId xmlns:a16="http://schemas.microsoft.com/office/drawing/2014/main" id="{723832C1-C97E-1AFD-14F1-C2B7D50C2D41}"/>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12309028" y="5683586"/>
            <a:ext cx="685800" cy="685800"/>
          </a:xfrm>
          <a:prstGeom prst="rect">
            <a:avLst/>
          </a:prstGeom>
        </p:spPr>
      </p:pic>
      <p:sp>
        <p:nvSpPr>
          <p:cNvPr id="5" name="TextBox 4">
            <a:extLst>
              <a:ext uri="{FF2B5EF4-FFF2-40B4-BE49-F238E27FC236}">
                <a16:creationId xmlns:a16="http://schemas.microsoft.com/office/drawing/2014/main" id="{185C394D-DB01-0915-BE5B-C6F330DC0E8A}"/>
              </a:ext>
            </a:extLst>
          </p:cNvPr>
          <p:cNvSpPr txBox="1"/>
          <p:nvPr/>
        </p:nvSpPr>
        <p:spPr>
          <a:xfrm>
            <a:off x="1987251" y="5821100"/>
            <a:ext cx="1480149" cy="369332"/>
          </a:xfrm>
          <a:prstGeom prst="rect">
            <a:avLst/>
          </a:prstGeom>
          <a:noFill/>
        </p:spPr>
        <p:txBody>
          <a:bodyPr wrap="none" rtlCol="1">
            <a:spAutoFit/>
          </a:bodyPr>
          <a:lstStyle/>
          <a:p>
            <a:r>
              <a:rPr lang="en-US" b="1" dirty="0">
                <a:solidFill>
                  <a:schemeClr val="bg1"/>
                </a:solidFill>
              </a:rPr>
              <a:t>Related Work</a:t>
            </a:r>
            <a:endParaRPr lang="ar-SA" b="1" dirty="0">
              <a:solidFill>
                <a:schemeClr val="bg1"/>
              </a:solidFill>
            </a:endParaRPr>
          </a:p>
        </p:txBody>
      </p:sp>
      <p:pic>
        <p:nvPicPr>
          <p:cNvPr id="19" name="Graphic 18" descr="Question mark with solid fill">
            <a:hlinkClick r:id="rId28" action="ppaction://hlinksldjump"/>
            <a:extLst>
              <a:ext uri="{FF2B5EF4-FFF2-40B4-BE49-F238E27FC236}">
                <a16:creationId xmlns:a16="http://schemas.microsoft.com/office/drawing/2014/main" id="{11D3BD3A-41A9-2AC3-3192-CFDA6FAC37AC}"/>
              </a:ext>
            </a:extLst>
          </p:cNvPr>
          <p:cNvPicPr>
            <a:picLocks noChangeAspect="1"/>
          </p:cNvPicPr>
          <p:nvPr/>
        </p:nvPicPr>
        <p:blipFill>
          <a:blip r:embed="rId52">
            <a:extLst>
              <a:ext uri="{28A0092B-C50C-407E-A947-70E740481C1C}">
                <a14:useLocalDpi xmlns:a14="http://schemas.microsoft.com/office/drawing/2010/main" val="0"/>
              </a:ext>
              <a:ext uri="{96DAC541-7B7A-43D3-8B79-37D633B846F1}">
                <asvg:svgBlip xmlns:asvg="http://schemas.microsoft.com/office/drawing/2016/SVG/main" r:embed="rId53"/>
              </a:ext>
            </a:extLst>
          </a:blip>
          <a:stretch>
            <a:fillRect/>
          </a:stretch>
        </p:blipFill>
        <p:spPr>
          <a:xfrm>
            <a:off x="11018504" y="90188"/>
            <a:ext cx="914400" cy="914400"/>
          </a:xfrm>
          <a:prstGeom prst="rect">
            <a:avLst/>
          </a:prstGeom>
        </p:spPr>
      </p:pic>
      <p:sp>
        <p:nvSpPr>
          <p:cNvPr id="21" name="TextBox 20">
            <a:extLst>
              <a:ext uri="{FF2B5EF4-FFF2-40B4-BE49-F238E27FC236}">
                <a16:creationId xmlns:a16="http://schemas.microsoft.com/office/drawing/2014/main" id="{78A35549-AA11-FB5B-AC0E-D6FAD2488C3C}"/>
              </a:ext>
            </a:extLst>
          </p:cNvPr>
          <p:cNvSpPr txBox="1"/>
          <p:nvPr/>
        </p:nvSpPr>
        <p:spPr>
          <a:xfrm>
            <a:off x="1404575" y="543099"/>
            <a:ext cx="9315152" cy="1938992"/>
          </a:xfrm>
          <a:prstGeom prst="rect">
            <a:avLst/>
          </a:prstGeom>
          <a:noFill/>
        </p:spPr>
        <p:txBody>
          <a:bodyPr wrap="square" rtlCol="1">
            <a:spAutoFit/>
          </a:bodyPr>
          <a:lstStyle/>
          <a:p>
            <a:r>
              <a:rPr lang="en-US" sz="2000" dirty="0">
                <a:solidFill>
                  <a:schemeClr val="bg1"/>
                </a:solidFill>
                <a:latin typeface="Times New Roman" panose="02020603050405020304" pitchFamily="18" charset="0"/>
              </a:rPr>
              <a:t>"Faceprint Recognition Accuracy: The Impact of Skin Tone and Facial Hair" (2018) - This study was conducted by researchers from IBM and published in the Proceedings of the IEEE Conference on Computer Vision and Pattern Recognition. It evaluated the impact of skin tone and facial hair on the accuracy of faceprint recognition systems, finding that the recognition accuracy of faceprint systems was lower for individuals with darker skin tones and those with facial hair.</a:t>
            </a:r>
            <a:endParaRPr lang="ar-SA" sz="2000" dirty="0">
              <a:solidFill>
                <a:schemeClr val="bg1"/>
              </a:solidFill>
              <a:latin typeface="Times New Roman" panose="02020603050405020304" pitchFamily="18" charset="0"/>
            </a:endParaRPr>
          </a:p>
        </p:txBody>
      </p:sp>
      <p:sp>
        <p:nvSpPr>
          <p:cNvPr id="27" name="TextBox 26">
            <a:extLst>
              <a:ext uri="{FF2B5EF4-FFF2-40B4-BE49-F238E27FC236}">
                <a16:creationId xmlns:a16="http://schemas.microsoft.com/office/drawing/2014/main" id="{12BF5A6C-2B9C-600D-C34E-60AB5C9371C3}"/>
              </a:ext>
            </a:extLst>
          </p:cNvPr>
          <p:cNvSpPr txBox="1"/>
          <p:nvPr/>
        </p:nvSpPr>
        <p:spPr>
          <a:xfrm>
            <a:off x="1404576" y="3120278"/>
            <a:ext cx="9315151" cy="1938992"/>
          </a:xfrm>
          <a:prstGeom prst="rect">
            <a:avLst/>
          </a:prstGeom>
          <a:noFill/>
        </p:spPr>
        <p:txBody>
          <a:bodyPr wrap="square" rtlCol="1">
            <a:spAutoFit/>
          </a:bodyPr>
          <a:lstStyle/>
          <a:p>
            <a:r>
              <a:rPr lang="en-US" sz="2000" dirty="0">
                <a:solidFill>
                  <a:schemeClr val="bg1"/>
                </a:solidFill>
                <a:latin typeface="Times New Roman" panose="02020603050405020304" pitchFamily="18" charset="0"/>
              </a:rPr>
              <a:t>"Investigating the Reliability of Faceprint Authentication for Mobile Devices" (2019) - This study was conducted by researchers from the University of Oxford and published in the Journal of Computer Security. It evaluated the reliability of faceprint authentication for mobile devices, including factors such as lighting conditions, facial expressions, and user demographics. The study found that the accuracy of faceprint authentication was significantly impacted by these factors.</a:t>
            </a:r>
            <a:endParaRPr lang="ar-SA" sz="2000" dirty="0">
              <a:solidFill>
                <a:schemeClr val="bg1"/>
              </a:solidFill>
              <a:latin typeface="Times New Roman" panose="02020603050405020304" pitchFamily="18" charset="0"/>
            </a:endParaRPr>
          </a:p>
        </p:txBody>
      </p:sp>
    </p:spTree>
    <p:extLst>
      <p:ext uri="{BB962C8B-B14F-4D97-AF65-F5344CB8AC3E}">
        <p14:creationId xmlns:p14="http://schemas.microsoft.com/office/powerpoint/2010/main" val="319319363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B525B"/>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0F7A824-9C24-103C-82BF-5DFAA5AD27E9}"/>
              </a:ext>
            </a:extLst>
          </p:cNvPr>
          <p:cNvSpPr/>
          <p:nvPr/>
        </p:nvSpPr>
        <p:spPr>
          <a:xfrm rot="10800000" flipH="1">
            <a:off x="10759409" y="-11050134"/>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sp>
        <p:nvSpPr>
          <p:cNvPr id="4" name="Oval 3">
            <a:extLst>
              <a:ext uri="{FF2B5EF4-FFF2-40B4-BE49-F238E27FC236}">
                <a16:creationId xmlns:a16="http://schemas.microsoft.com/office/drawing/2014/main" id="{9F838CEF-6965-8500-4907-7E23E3A163FF}"/>
              </a:ext>
            </a:extLst>
          </p:cNvPr>
          <p:cNvSpPr/>
          <p:nvPr/>
        </p:nvSpPr>
        <p:spPr>
          <a:xfrm>
            <a:off x="12231682" y="1493759"/>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 name="Oval 5">
            <a:extLst>
              <a:ext uri="{FF2B5EF4-FFF2-40B4-BE49-F238E27FC236}">
                <a16:creationId xmlns:a16="http://schemas.microsoft.com/office/drawing/2014/main" id="{A25EA0B7-26E5-B1C2-9D49-E32914020BC7}"/>
              </a:ext>
            </a:extLst>
          </p:cNvPr>
          <p:cNvSpPr/>
          <p:nvPr/>
        </p:nvSpPr>
        <p:spPr>
          <a:xfrm>
            <a:off x="12278343" y="296926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8" name="Group 7">
            <a:extLst>
              <a:ext uri="{FF2B5EF4-FFF2-40B4-BE49-F238E27FC236}">
                <a16:creationId xmlns:a16="http://schemas.microsoft.com/office/drawing/2014/main" id="{3CE1B48E-2100-14B5-A32D-194562CA5B1E}"/>
              </a:ext>
            </a:extLst>
          </p:cNvPr>
          <p:cNvGrpSpPr/>
          <p:nvPr/>
        </p:nvGrpSpPr>
        <p:grpSpPr>
          <a:xfrm>
            <a:off x="-923129" y="389480"/>
            <a:ext cx="919480" cy="919480"/>
            <a:chOff x="972853" y="389480"/>
            <a:chExt cx="919480" cy="919480"/>
          </a:xfrm>
        </p:grpSpPr>
        <p:sp>
          <p:nvSpPr>
            <p:cNvPr id="9" name="Oval 8">
              <a:extLst>
                <a:ext uri="{FF2B5EF4-FFF2-40B4-BE49-F238E27FC236}">
                  <a16:creationId xmlns:a16="http://schemas.microsoft.com/office/drawing/2014/main" id="{89F7DB08-1451-F92A-968F-FFB61AA8D80F}"/>
                </a:ext>
              </a:extLst>
            </p:cNvPr>
            <p:cNvSpPr/>
            <p:nvPr/>
          </p:nvSpPr>
          <p:spPr>
            <a:xfrm>
              <a:off x="972853" y="38948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0" name="Graphic 9" descr="Home with solid fill">
              <a:extLst>
                <a:ext uri="{FF2B5EF4-FFF2-40B4-BE49-F238E27FC236}">
                  <a16:creationId xmlns:a16="http://schemas.microsoft.com/office/drawing/2014/main" id="{80DB4BBA-A25C-AF68-C44B-29349A22EE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9693" y="450442"/>
              <a:ext cx="685800" cy="685800"/>
            </a:xfrm>
            <a:prstGeom prst="rect">
              <a:avLst/>
            </a:prstGeom>
          </p:spPr>
        </p:pic>
      </p:grpSp>
      <p:grpSp>
        <p:nvGrpSpPr>
          <p:cNvPr id="62" name="Group 61">
            <a:extLst>
              <a:ext uri="{FF2B5EF4-FFF2-40B4-BE49-F238E27FC236}">
                <a16:creationId xmlns:a16="http://schemas.microsoft.com/office/drawing/2014/main" id="{38646D9B-D3A8-DC68-F6E2-53E2E3C6DD81}"/>
              </a:ext>
            </a:extLst>
          </p:cNvPr>
          <p:cNvGrpSpPr/>
          <p:nvPr/>
        </p:nvGrpSpPr>
        <p:grpSpPr>
          <a:xfrm>
            <a:off x="-913684" y="2969260"/>
            <a:ext cx="919480" cy="919480"/>
            <a:chOff x="-913684" y="2969260"/>
            <a:chExt cx="919480" cy="919480"/>
          </a:xfrm>
        </p:grpSpPr>
        <p:sp>
          <p:nvSpPr>
            <p:cNvPr id="7" name="Oval 6">
              <a:extLst>
                <a:ext uri="{FF2B5EF4-FFF2-40B4-BE49-F238E27FC236}">
                  <a16:creationId xmlns:a16="http://schemas.microsoft.com/office/drawing/2014/main" id="{28661C3E-BD19-C935-13ED-1E56544729FA}"/>
                </a:ext>
              </a:extLst>
            </p:cNvPr>
            <p:cNvSpPr/>
            <p:nvPr/>
          </p:nvSpPr>
          <p:spPr>
            <a:xfrm>
              <a:off x="-913684" y="296926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2" name="Graphic 11" descr="Lightbulb and gear with solid fill">
              <a:extLst>
                <a:ext uri="{FF2B5EF4-FFF2-40B4-BE49-F238E27FC236}">
                  <a16:creationId xmlns:a16="http://schemas.microsoft.com/office/drawing/2014/main" id="{C5298613-CD2D-BD84-5C41-9C0A22980AD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1049" y="3140750"/>
              <a:ext cx="685800" cy="685800"/>
            </a:xfrm>
            <a:prstGeom prst="rect">
              <a:avLst/>
            </a:prstGeom>
          </p:spPr>
        </p:pic>
      </p:grpSp>
      <p:pic>
        <p:nvPicPr>
          <p:cNvPr id="14" name="Graphic 13" descr="Presentation with pie chart with solid fill">
            <a:extLst>
              <a:ext uri="{FF2B5EF4-FFF2-40B4-BE49-F238E27FC236}">
                <a16:creationId xmlns:a16="http://schemas.microsoft.com/office/drawing/2014/main" id="{7D8E082B-62FD-9318-DC5B-E32D5C0B9BA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371853" y="1739080"/>
            <a:ext cx="685800" cy="685800"/>
          </a:xfrm>
          <a:prstGeom prst="rect">
            <a:avLst/>
          </a:prstGeom>
        </p:spPr>
      </p:pic>
      <p:pic>
        <p:nvPicPr>
          <p:cNvPr id="16" name="Graphic 15" descr="Database with solid fill">
            <a:extLst>
              <a:ext uri="{FF2B5EF4-FFF2-40B4-BE49-F238E27FC236}">
                <a16:creationId xmlns:a16="http://schemas.microsoft.com/office/drawing/2014/main" id="{4441AFA2-CFB2-1890-0781-710357818C9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395183" y="3128420"/>
            <a:ext cx="685800" cy="685800"/>
          </a:xfrm>
          <a:prstGeom prst="rect">
            <a:avLst/>
          </a:prstGeom>
        </p:spPr>
      </p:pic>
      <p:sp>
        <p:nvSpPr>
          <p:cNvPr id="18" name="Freeform: Shape 17">
            <a:hlinkClick r:id="rId11" action="ppaction://hlinksldjump"/>
            <a:extLst>
              <a:ext uri="{FF2B5EF4-FFF2-40B4-BE49-F238E27FC236}">
                <a16:creationId xmlns:a16="http://schemas.microsoft.com/office/drawing/2014/main" id="{22EA6FFF-1F92-E720-00B5-3651D6B0B004}"/>
              </a:ext>
            </a:extLst>
          </p:cNvPr>
          <p:cNvSpPr/>
          <p:nvPr/>
        </p:nvSpPr>
        <p:spPr>
          <a:xfrm rot="10800000">
            <a:off x="9344" y="-4029710"/>
            <a:ext cx="1432591" cy="20025360"/>
          </a:xfrm>
          <a:custGeom>
            <a:avLst/>
            <a:gdLst>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0" fmla="*/ 0 w 1432560"/>
              <a:gd name="connsiteY0" fmla="*/ 20025360 h 20025360"/>
              <a:gd name="connsiteX1" fmla="*/ 0 w 1432560"/>
              <a:gd name="connsiteY1" fmla="*/ 10827519 h 20025360"/>
              <a:gd name="connsiteX2" fmla="*/ 685800 w 1432560"/>
              <a:gd name="connsiteY2" fmla="*/ 10012680 h 20025360"/>
              <a:gd name="connsiteX3" fmla="*/ 0 w 1432560"/>
              <a:gd name="connsiteY3" fmla="*/ 9197842 h 20025360"/>
              <a:gd name="connsiteX4" fmla="*/ 0 w 1432560"/>
              <a:gd name="connsiteY4" fmla="*/ 0 h 20025360"/>
              <a:gd name="connsiteX5" fmla="*/ 1432560 w 1432560"/>
              <a:gd name="connsiteY5" fmla="*/ 0 h 20025360"/>
              <a:gd name="connsiteX6" fmla="*/ 1432560 w 1432560"/>
              <a:gd name="connsiteY6" fmla="*/ 20025360 h 20025360"/>
              <a:gd name="connsiteX7" fmla="*/ 0 w 1432560"/>
              <a:gd name="connsiteY7" fmla="*/ 20025360 h 20025360"/>
              <a:gd name="connsiteX0" fmla="*/ 7 w 1432567"/>
              <a:gd name="connsiteY0" fmla="*/ 20025360 h 20025360"/>
              <a:gd name="connsiteX1" fmla="*/ 7 w 1432567"/>
              <a:gd name="connsiteY1" fmla="*/ 10827519 h 20025360"/>
              <a:gd name="connsiteX2" fmla="*/ 685807 w 1432567"/>
              <a:gd name="connsiteY2" fmla="*/ 10012680 h 20025360"/>
              <a:gd name="connsiteX3" fmla="*/ 7 w 1432567"/>
              <a:gd name="connsiteY3" fmla="*/ 9197842 h 20025360"/>
              <a:gd name="connsiteX4" fmla="*/ 7 w 1432567"/>
              <a:gd name="connsiteY4" fmla="*/ 0 h 20025360"/>
              <a:gd name="connsiteX5" fmla="*/ 1432567 w 1432567"/>
              <a:gd name="connsiteY5" fmla="*/ 0 h 20025360"/>
              <a:gd name="connsiteX6" fmla="*/ 1432567 w 1432567"/>
              <a:gd name="connsiteY6" fmla="*/ 20025360 h 20025360"/>
              <a:gd name="connsiteX7" fmla="*/ 7 w 1432567"/>
              <a:gd name="connsiteY7" fmla="*/ 20025360 h 20025360"/>
              <a:gd name="connsiteX0" fmla="*/ 27 w 1432587"/>
              <a:gd name="connsiteY0" fmla="*/ 20025360 h 20025360"/>
              <a:gd name="connsiteX1" fmla="*/ 27 w 1432587"/>
              <a:gd name="connsiteY1" fmla="*/ 10827519 h 20025360"/>
              <a:gd name="connsiteX2" fmla="*/ 685827 w 1432587"/>
              <a:gd name="connsiteY2" fmla="*/ 10012680 h 20025360"/>
              <a:gd name="connsiteX3" fmla="*/ 27 w 1432587"/>
              <a:gd name="connsiteY3" fmla="*/ 9197842 h 20025360"/>
              <a:gd name="connsiteX4" fmla="*/ 27 w 1432587"/>
              <a:gd name="connsiteY4" fmla="*/ 0 h 20025360"/>
              <a:gd name="connsiteX5" fmla="*/ 1432587 w 1432587"/>
              <a:gd name="connsiteY5" fmla="*/ 0 h 20025360"/>
              <a:gd name="connsiteX6" fmla="*/ 1432587 w 1432587"/>
              <a:gd name="connsiteY6" fmla="*/ 20025360 h 20025360"/>
              <a:gd name="connsiteX7" fmla="*/ 27 w 1432587"/>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 name="connsiteX0" fmla="*/ 31 w 1432591"/>
              <a:gd name="connsiteY0" fmla="*/ 20025360 h 20025360"/>
              <a:gd name="connsiteX1" fmla="*/ 31 w 1432591"/>
              <a:gd name="connsiteY1" fmla="*/ 10827519 h 20025360"/>
              <a:gd name="connsiteX2" fmla="*/ 614714 w 1432591"/>
              <a:gd name="connsiteY2" fmla="*/ 9999980 h 20025360"/>
              <a:gd name="connsiteX3" fmla="*/ 31 w 1432591"/>
              <a:gd name="connsiteY3" fmla="*/ 9197842 h 20025360"/>
              <a:gd name="connsiteX4" fmla="*/ 31 w 1432591"/>
              <a:gd name="connsiteY4" fmla="*/ 0 h 20025360"/>
              <a:gd name="connsiteX5" fmla="*/ 1432591 w 1432591"/>
              <a:gd name="connsiteY5" fmla="*/ 0 h 20025360"/>
              <a:gd name="connsiteX6" fmla="*/ 1432591 w 1432591"/>
              <a:gd name="connsiteY6" fmla="*/ 20025360 h 20025360"/>
              <a:gd name="connsiteX7" fmla="*/ 31 w 1432591"/>
              <a:gd name="connsiteY7" fmla="*/ 20025360 h 2002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91" h="20025360">
                <a:moveTo>
                  <a:pt x="31" y="20025360"/>
                </a:moveTo>
                <a:lnTo>
                  <a:pt x="31" y="10827519"/>
                </a:lnTo>
                <a:cubicBezTo>
                  <a:pt x="-5047" y="10489866"/>
                  <a:pt x="614717" y="10570043"/>
                  <a:pt x="614714" y="9999980"/>
                </a:cubicBezTo>
                <a:cubicBezTo>
                  <a:pt x="614711" y="9429917"/>
                  <a:pt x="-2509" y="9545655"/>
                  <a:pt x="31" y="9197842"/>
                </a:cubicBezTo>
                <a:lnTo>
                  <a:pt x="31" y="0"/>
                </a:lnTo>
                <a:lnTo>
                  <a:pt x="1432591" y="0"/>
                </a:lnTo>
                <a:lnTo>
                  <a:pt x="1432591" y="20025360"/>
                </a:lnTo>
                <a:lnTo>
                  <a:pt x="31" y="200253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pic>
        <p:nvPicPr>
          <p:cNvPr id="20" name="Graphic 19" descr="Home with solid fill">
            <a:hlinkClick r:id="rId12" action="ppaction://hlinksldjump"/>
            <a:extLst>
              <a:ext uri="{FF2B5EF4-FFF2-40B4-BE49-F238E27FC236}">
                <a16:creationId xmlns:a16="http://schemas.microsoft.com/office/drawing/2014/main" id="{03BB0EDD-F0A6-B0E3-65B0-60A0CDE46F8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5019" y="506320"/>
            <a:ext cx="685800" cy="685800"/>
          </a:xfrm>
          <a:prstGeom prst="rect">
            <a:avLst/>
          </a:prstGeom>
        </p:spPr>
      </p:pic>
      <p:pic>
        <p:nvPicPr>
          <p:cNvPr id="22" name="Graphic 21" descr="Lightbulb and gear with solid fill">
            <a:hlinkClick r:id="rId15" action="ppaction://hlinksldjump"/>
            <a:extLst>
              <a:ext uri="{FF2B5EF4-FFF2-40B4-BE49-F238E27FC236}">
                <a16:creationId xmlns:a16="http://schemas.microsoft.com/office/drawing/2014/main" id="{5410B82F-366E-98BA-2821-59BA0FAB654F}"/>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5019" y="3145447"/>
            <a:ext cx="685800" cy="685800"/>
          </a:xfrm>
          <a:prstGeom prst="rect">
            <a:avLst/>
          </a:prstGeom>
        </p:spPr>
      </p:pic>
      <p:pic>
        <p:nvPicPr>
          <p:cNvPr id="23" name="Graphic 22" descr="Transfer with solid fill">
            <a:hlinkClick r:id="rId11" action="ppaction://hlinksldjump"/>
            <a:extLst>
              <a:ext uri="{FF2B5EF4-FFF2-40B4-BE49-F238E27FC236}">
                <a16:creationId xmlns:a16="http://schemas.microsoft.com/office/drawing/2014/main" id="{6FB1F17A-CF3D-02C6-B71D-1C10B08CAEA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28698" y="5742530"/>
            <a:ext cx="685800" cy="685800"/>
          </a:xfrm>
          <a:prstGeom prst="rect">
            <a:avLst/>
          </a:prstGeom>
        </p:spPr>
      </p:pic>
      <p:pic>
        <p:nvPicPr>
          <p:cNvPr id="24" name="Graphic 23" descr="Presentation with pie chart with solid fill">
            <a:hlinkClick r:id="rId20" action="ppaction://hlinksldjump"/>
            <a:extLst>
              <a:ext uri="{FF2B5EF4-FFF2-40B4-BE49-F238E27FC236}">
                <a16:creationId xmlns:a16="http://schemas.microsoft.com/office/drawing/2014/main" id="{76A57962-5572-E3B3-41F0-61FC6E3FC5B8}"/>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156228" y="1669562"/>
            <a:ext cx="685800" cy="685800"/>
          </a:xfrm>
          <a:prstGeom prst="rect">
            <a:avLst/>
          </a:prstGeom>
        </p:spPr>
      </p:pic>
      <p:grpSp>
        <p:nvGrpSpPr>
          <p:cNvPr id="64" name="Group 63">
            <a:extLst>
              <a:ext uri="{FF2B5EF4-FFF2-40B4-BE49-F238E27FC236}">
                <a16:creationId xmlns:a16="http://schemas.microsoft.com/office/drawing/2014/main" id="{248F8DCC-ED3C-1601-18E5-322A5D833119}"/>
              </a:ext>
            </a:extLst>
          </p:cNvPr>
          <p:cNvGrpSpPr/>
          <p:nvPr/>
        </p:nvGrpSpPr>
        <p:grpSpPr>
          <a:xfrm>
            <a:off x="974013" y="5523230"/>
            <a:ext cx="919480" cy="919480"/>
            <a:chOff x="-907889" y="5523230"/>
            <a:chExt cx="919480" cy="919480"/>
          </a:xfrm>
        </p:grpSpPr>
        <p:sp>
          <p:nvSpPr>
            <p:cNvPr id="15" name="Oval 14">
              <a:extLst>
                <a:ext uri="{FF2B5EF4-FFF2-40B4-BE49-F238E27FC236}">
                  <a16:creationId xmlns:a16="http://schemas.microsoft.com/office/drawing/2014/main" id="{F2274805-CAF0-5E4A-EA3C-DF380443EB99}"/>
                </a:ext>
              </a:extLst>
            </p:cNvPr>
            <p:cNvSpPr/>
            <p:nvPr/>
          </p:nvSpPr>
          <p:spPr>
            <a:xfrm>
              <a:off x="-907889" y="5523230"/>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5" name="Graphic 24" descr="Transfer with solid fill">
              <a:extLst>
                <a:ext uri="{FF2B5EF4-FFF2-40B4-BE49-F238E27FC236}">
                  <a16:creationId xmlns:a16="http://schemas.microsoft.com/office/drawing/2014/main" id="{F7368892-7C3E-4166-5AFF-8B7D86C8F150}"/>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06289" y="5650526"/>
              <a:ext cx="685800" cy="685800"/>
            </a:xfrm>
            <a:prstGeom prst="rect">
              <a:avLst/>
            </a:prstGeom>
          </p:spPr>
        </p:pic>
      </p:grpSp>
      <p:pic>
        <p:nvPicPr>
          <p:cNvPr id="26" name="Graphic 25" descr="Database with solid fill">
            <a:hlinkClick r:id="rId25" action="ppaction://hlinksldjump"/>
            <a:extLst>
              <a:ext uri="{FF2B5EF4-FFF2-40B4-BE49-F238E27FC236}">
                <a16:creationId xmlns:a16="http://schemas.microsoft.com/office/drawing/2014/main" id="{33A26CC7-5D9C-9A34-41A3-FB936A8A849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156228" y="3140750"/>
            <a:ext cx="685800" cy="685800"/>
          </a:xfrm>
          <a:prstGeom prst="rect">
            <a:avLst/>
          </a:prstGeom>
        </p:spPr>
      </p:pic>
      <p:pic>
        <p:nvPicPr>
          <p:cNvPr id="29" name="Graphic 28" descr="Bullseye with solid fill">
            <a:hlinkClick r:id="rId28" action="ppaction://hlinksldjump"/>
            <a:extLst>
              <a:ext uri="{FF2B5EF4-FFF2-40B4-BE49-F238E27FC236}">
                <a16:creationId xmlns:a16="http://schemas.microsoft.com/office/drawing/2014/main" id="{A95C5220-DDA0-EB64-87FE-62E10DF2E2A8}"/>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01431" y="4487770"/>
            <a:ext cx="685800" cy="685800"/>
          </a:xfrm>
          <a:prstGeom prst="rect">
            <a:avLst/>
          </a:prstGeom>
        </p:spPr>
      </p:pic>
      <p:pic>
        <p:nvPicPr>
          <p:cNvPr id="30" name="Graphic 29" descr="Checklist with solid fill">
            <a:hlinkClick r:id="rId31" action="ppaction://hlinksldjump"/>
            <a:extLst>
              <a:ext uri="{FF2B5EF4-FFF2-40B4-BE49-F238E27FC236}">
                <a16:creationId xmlns:a16="http://schemas.microsoft.com/office/drawing/2014/main" id="{2B3A3042-4B63-2FC1-0533-9D153D2A72C0}"/>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3396" y="1761080"/>
            <a:ext cx="685800" cy="685800"/>
          </a:xfrm>
          <a:prstGeom prst="rect">
            <a:avLst/>
          </a:prstGeom>
        </p:spPr>
      </p:pic>
      <p:grpSp>
        <p:nvGrpSpPr>
          <p:cNvPr id="63" name="Group 62">
            <a:extLst>
              <a:ext uri="{FF2B5EF4-FFF2-40B4-BE49-F238E27FC236}">
                <a16:creationId xmlns:a16="http://schemas.microsoft.com/office/drawing/2014/main" id="{43ED7A28-0142-AAAD-8050-0F748A13FEA7}"/>
              </a:ext>
            </a:extLst>
          </p:cNvPr>
          <p:cNvGrpSpPr/>
          <p:nvPr/>
        </p:nvGrpSpPr>
        <p:grpSpPr>
          <a:xfrm>
            <a:off x="-907889" y="4296410"/>
            <a:ext cx="919480" cy="919480"/>
            <a:chOff x="-907889" y="4296410"/>
            <a:chExt cx="919480" cy="919480"/>
          </a:xfrm>
        </p:grpSpPr>
        <p:sp>
          <p:nvSpPr>
            <p:cNvPr id="13" name="Oval 12">
              <a:extLst>
                <a:ext uri="{FF2B5EF4-FFF2-40B4-BE49-F238E27FC236}">
                  <a16:creationId xmlns:a16="http://schemas.microsoft.com/office/drawing/2014/main" id="{9522CC4F-7950-CA49-505D-E401F260523D}"/>
                </a:ext>
              </a:extLst>
            </p:cNvPr>
            <p:cNvSpPr/>
            <p:nvPr/>
          </p:nvSpPr>
          <p:spPr>
            <a:xfrm>
              <a:off x="-907889" y="4296410"/>
              <a:ext cx="919480" cy="919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40" name="Graphic 39" descr="Bullseye with solid fill">
              <a:extLst>
                <a:ext uri="{FF2B5EF4-FFF2-40B4-BE49-F238E27FC236}">
                  <a16:creationId xmlns:a16="http://schemas.microsoft.com/office/drawing/2014/main" id="{5B5F765C-C2A5-25C2-8FB4-690FDD64CD49}"/>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87239" y="4443318"/>
              <a:ext cx="685800" cy="685800"/>
            </a:xfrm>
            <a:prstGeom prst="rect">
              <a:avLst/>
            </a:prstGeom>
          </p:spPr>
        </p:pic>
      </p:grpSp>
      <p:grpSp>
        <p:nvGrpSpPr>
          <p:cNvPr id="61" name="Group 60">
            <a:extLst>
              <a:ext uri="{FF2B5EF4-FFF2-40B4-BE49-F238E27FC236}">
                <a16:creationId xmlns:a16="http://schemas.microsoft.com/office/drawing/2014/main" id="{19983BF0-66F1-91A9-EB30-69EFFD517E68}"/>
              </a:ext>
            </a:extLst>
          </p:cNvPr>
          <p:cNvGrpSpPr/>
          <p:nvPr/>
        </p:nvGrpSpPr>
        <p:grpSpPr>
          <a:xfrm>
            <a:off x="-923129" y="1614172"/>
            <a:ext cx="919480" cy="919480"/>
            <a:chOff x="-923129" y="1614172"/>
            <a:chExt cx="919480" cy="919480"/>
          </a:xfrm>
        </p:grpSpPr>
        <p:sp>
          <p:nvSpPr>
            <p:cNvPr id="11" name="Oval 10">
              <a:extLst>
                <a:ext uri="{FF2B5EF4-FFF2-40B4-BE49-F238E27FC236}">
                  <a16:creationId xmlns:a16="http://schemas.microsoft.com/office/drawing/2014/main" id="{48FDB26B-C6D0-0ECC-A6FA-1EACF776D5D2}"/>
                </a:ext>
              </a:extLst>
            </p:cNvPr>
            <p:cNvSpPr/>
            <p:nvPr/>
          </p:nvSpPr>
          <p:spPr>
            <a:xfrm>
              <a:off x="-923129" y="1614172"/>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48" name="Graphic 47" descr="Checklist with solid fill">
              <a:extLst>
                <a:ext uri="{FF2B5EF4-FFF2-40B4-BE49-F238E27FC236}">
                  <a16:creationId xmlns:a16="http://schemas.microsoft.com/office/drawing/2014/main" id="{10B4B78F-238C-1DB8-6126-29E40E83BBD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93982" y="1761080"/>
              <a:ext cx="685800" cy="685800"/>
            </a:xfrm>
            <a:prstGeom prst="rect">
              <a:avLst/>
            </a:prstGeom>
          </p:spPr>
        </p:pic>
      </p:grpSp>
      <p:grpSp>
        <p:nvGrpSpPr>
          <p:cNvPr id="65" name="Group 64">
            <a:extLst>
              <a:ext uri="{FF2B5EF4-FFF2-40B4-BE49-F238E27FC236}">
                <a16:creationId xmlns:a16="http://schemas.microsoft.com/office/drawing/2014/main" id="{8B6A174D-2340-8DE0-A2ED-CC10905367FD}"/>
              </a:ext>
            </a:extLst>
          </p:cNvPr>
          <p:cNvGrpSpPr/>
          <p:nvPr/>
        </p:nvGrpSpPr>
        <p:grpSpPr>
          <a:xfrm>
            <a:off x="12255013" y="90188"/>
            <a:ext cx="919480" cy="919480"/>
            <a:chOff x="12255013" y="90188"/>
            <a:chExt cx="919480" cy="919480"/>
          </a:xfrm>
        </p:grpSpPr>
        <p:sp>
          <p:nvSpPr>
            <p:cNvPr id="3" name="Oval 2">
              <a:extLst>
                <a:ext uri="{FF2B5EF4-FFF2-40B4-BE49-F238E27FC236}">
                  <a16:creationId xmlns:a16="http://schemas.microsoft.com/office/drawing/2014/main" id="{6E48EADC-8854-B757-C78A-DC60F548DD41}"/>
                </a:ext>
              </a:extLst>
            </p:cNvPr>
            <p:cNvSpPr/>
            <p:nvPr/>
          </p:nvSpPr>
          <p:spPr>
            <a:xfrm>
              <a:off x="12255013" y="90188"/>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55" name="Graphic 54" descr="Document with solid fill">
              <a:extLst>
                <a:ext uri="{FF2B5EF4-FFF2-40B4-BE49-F238E27FC236}">
                  <a16:creationId xmlns:a16="http://schemas.microsoft.com/office/drawing/2014/main" id="{B4D7B614-E784-026D-D3DC-98A978DCE94A}"/>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12348522" y="223014"/>
              <a:ext cx="685800" cy="685800"/>
            </a:xfrm>
            <a:prstGeom prst="rect">
              <a:avLst/>
            </a:prstGeom>
          </p:spPr>
        </p:pic>
      </p:grpSp>
      <p:pic>
        <p:nvPicPr>
          <p:cNvPr id="56" name="Graphic 55" descr="Chat with solid fill">
            <a:hlinkClick r:id="rId40" action="ppaction://hlinksldjump"/>
            <a:extLst>
              <a:ext uri="{FF2B5EF4-FFF2-40B4-BE49-F238E27FC236}">
                <a16:creationId xmlns:a16="http://schemas.microsoft.com/office/drawing/2014/main" id="{AEC5A79F-3CFB-8299-7166-0A4B52E4C6C9}"/>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1132804" y="5701968"/>
            <a:ext cx="685800" cy="685800"/>
          </a:xfrm>
          <a:prstGeom prst="rect">
            <a:avLst/>
          </a:prstGeom>
        </p:spPr>
      </p:pic>
      <p:grpSp>
        <p:nvGrpSpPr>
          <p:cNvPr id="57" name="Group 56">
            <a:extLst>
              <a:ext uri="{FF2B5EF4-FFF2-40B4-BE49-F238E27FC236}">
                <a16:creationId xmlns:a16="http://schemas.microsoft.com/office/drawing/2014/main" id="{30C147C0-4122-C165-B7CA-5D26ABE53C8E}"/>
              </a:ext>
            </a:extLst>
          </p:cNvPr>
          <p:cNvGrpSpPr/>
          <p:nvPr/>
        </p:nvGrpSpPr>
        <p:grpSpPr>
          <a:xfrm>
            <a:off x="11247518" y="4602070"/>
            <a:ext cx="472241" cy="746809"/>
            <a:chOff x="11247518" y="4602070"/>
            <a:chExt cx="472241" cy="746809"/>
          </a:xfrm>
        </p:grpSpPr>
        <p:pic>
          <p:nvPicPr>
            <p:cNvPr id="59" name="Graphic 58" descr="Document with solid fill">
              <a:hlinkClick r:id="rId43" action="ppaction://hlinksldjump"/>
              <a:extLst>
                <a:ext uri="{FF2B5EF4-FFF2-40B4-BE49-F238E27FC236}">
                  <a16:creationId xmlns:a16="http://schemas.microsoft.com/office/drawing/2014/main" id="{E97609B9-624D-9BE5-26E8-1BA951D7171F}"/>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1262559" y="4602070"/>
              <a:ext cx="457200" cy="457200"/>
            </a:xfrm>
            <a:prstGeom prst="rect">
              <a:avLst/>
            </a:prstGeom>
          </p:spPr>
        </p:pic>
        <p:pic>
          <p:nvPicPr>
            <p:cNvPr id="60" name="Graphic 59" descr="Handshake with solid fill">
              <a:extLst>
                <a:ext uri="{FF2B5EF4-FFF2-40B4-BE49-F238E27FC236}">
                  <a16:creationId xmlns:a16="http://schemas.microsoft.com/office/drawing/2014/main" id="{8CC78BDE-7A84-E71A-C675-C777453EDACE}"/>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11247518" y="4891679"/>
              <a:ext cx="457200" cy="457200"/>
            </a:xfrm>
            <a:prstGeom prst="rect">
              <a:avLst/>
            </a:prstGeom>
          </p:spPr>
        </p:pic>
      </p:grpSp>
      <p:sp>
        <p:nvSpPr>
          <p:cNvPr id="66" name="Oval 65">
            <a:extLst>
              <a:ext uri="{FF2B5EF4-FFF2-40B4-BE49-F238E27FC236}">
                <a16:creationId xmlns:a16="http://schemas.microsoft.com/office/drawing/2014/main" id="{E6ABCA3D-F28D-0B6B-7AE6-19FB40F71842}"/>
              </a:ext>
            </a:extLst>
          </p:cNvPr>
          <p:cNvSpPr/>
          <p:nvPr/>
        </p:nvSpPr>
        <p:spPr>
          <a:xfrm>
            <a:off x="12192000" y="4444761"/>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7" name="Oval 66">
            <a:extLst>
              <a:ext uri="{FF2B5EF4-FFF2-40B4-BE49-F238E27FC236}">
                <a16:creationId xmlns:a16="http://schemas.microsoft.com/office/drawing/2014/main" id="{0846A5A9-795C-7427-384D-F2D9AE2A6946}"/>
              </a:ext>
            </a:extLst>
          </p:cNvPr>
          <p:cNvSpPr/>
          <p:nvPr/>
        </p:nvSpPr>
        <p:spPr>
          <a:xfrm>
            <a:off x="12194321" y="5546026"/>
            <a:ext cx="919480" cy="919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68" name="Group 67">
            <a:extLst>
              <a:ext uri="{FF2B5EF4-FFF2-40B4-BE49-F238E27FC236}">
                <a16:creationId xmlns:a16="http://schemas.microsoft.com/office/drawing/2014/main" id="{24008554-D5EC-DA39-FED3-285BC24635FA}"/>
              </a:ext>
            </a:extLst>
          </p:cNvPr>
          <p:cNvGrpSpPr/>
          <p:nvPr/>
        </p:nvGrpSpPr>
        <p:grpSpPr>
          <a:xfrm>
            <a:off x="12443990" y="4617432"/>
            <a:ext cx="472241" cy="746809"/>
            <a:chOff x="11247518" y="4602070"/>
            <a:chExt cx="472241" cy="746809"/>
          </a:xfrm>
        </p:grpSpPr>
        <p:pic>
          <p:nvPicPr>
            <p:cNvPr id="69" name="Graphic 68" descr="Document with solid fill">
              <a:hlinkClick r:id="rId43" action="ppaction://hlinksldjump"/>
              <a:extLst>
                <a:ext uri="{FF2B5EF4-FFF2-40B4-BE49-F238E27FC236}">
                  <a16:creationId xmlns:a16="http://schemas.microsoft.com/office/drawing/2014/main" id="{3AACE932-2164-0E91-6C12-2CF14C49754D}"/>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11262559" y="4602070"/>
              <a:ext cx="457200" cy="457200"/>
            </a:xfrm>
            <a:prstGeom prst="rect">
              <a:avLst/>
            </a:prstGeom>
          </p:spPr>
        </p:pic>
        <p:pic>
          <p:nvPicPr>
            <p:cNvPr id="70" name="Graphic 69" descr="Handshake with solid fill">
              <a:extLst>
                <a:ext uri="{FF2B5EF4-FFF2-40B4-BE49-F238E27FC236}">
                  <a16:creationId xmlns:a16="http://schemas.microsoft.com/office/drawing/2014/main" id="{B56C8CE7-8AE1-2231-E972-36712C68C675}"/>
                </a:ext>
              </a:extLst>
            </p:cNvPr>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11247518" y="4891679"/>
              <a:ext cx="457200" cy="457200"/>
            </a:xfrm>
            <a:prstGeom prst="rect">
              <a:avLst/>
            </a:prstGeom>
          </p:spPr>
        </p:pic>
      </p:grpSp>
      <p:pic>
        <p:nvPicPr>
          <p:cNvPr id="71" name="Graphic 70" descr="Chat with solid fill">
            <a:hlinkClick r:id="rId40" action="ppaction://hlinksldjump"/>
            <a:extLst>
              <a:ext uri="{FF2B5EF4-FFF2-40B4-BE49-F238E27FC236}">
                <a16:creationId xmlns:a16="http://schemas.microsoft.com/office/drawing/2014/main" id="{723832C1-C97E-1AFD-14F1-C2B7D50C2D41}"/>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12309028" y="5683586"/>
            <a:ext cx="685800" cy="685800"/>
          </a:xfrm>
          <a:prstGeom prst="rect">
            <a:avLst/>
          </a:prstGeom>
        </p:spPr>
      </p:pic>
      <p:sp>
        <p:nvSpPr>
          <p:cNvPr id="5" name="TextBox 4">
            <a:extLst>
              <a:ext uri="{FF2B5EF4-FFF2-40B4-BE49-F238E27FC236}">
                <a16:creationId xmlns:a16="http://schemas.microsoft.com/office/drawing/2014/main" id="{185C394D-DB01-0915-BE5B-C6F330DC0E8A}"/>
              </a:ext>
            </a:extLst>
          </p:cNvPr>
          <p:cNvSpPr txBox="1"/>
          <p:nvPr/>
        </p:nvSpPr>
        <p:spPr>
          <a:xfrm>
            <a:off x="1987251" y="5821100"/>
            <a:ext cx="1480149" cy="369332"/>
          </a:xfrm>
          <a:prstGeom prst="rect">
            <a:avLst/>
          </a:prstGeom>
          <a:noFill/>
        </p:spPr>
        <p:txBody>
          <a:bodyPr wrap="none" rtlCol="1">
            <a:spAutoFit/>
          </a:bodyPr>
          <a:lstStyle/>
          <a:p>
            <a:r>
              <a:rPr lang="en-US" b="1" dirty="0">
                <a:solidFill>
                  <a:schemeClr val="bg1"/>
                </a:solidFill>
              </a:rPr>
              <a:t>Related Work</a:t>
            </a:r>
            <a:endParaRPr lang="ar-SA" b="1" dirty="0">
              <a:solidFill>
                <a:schemeClr val="bg1"/>
              </a:solidFill>
            </a:endParaRPr>
          </a:p>
        </p:txBody>
      </p:sp>
      <p:pic>
        <p:nvPicPr>
          <p:cNvPr id="19" name="Graphic 18" descr="Question mark with solid fill">
            <a:hlinkClick r:id="rId28" action="ppaction://hlinksldjump"/>
            <a:extLst>
              <a:ext uri="{FF2B5EF4-FFF2-40B4-BE49-F238E27FC236}">
                <a16:creationId xmlns:a16="http://schemas.microsoft.com/office/drawing/2014/main" id="{11D3BD3A-41A9-2AC3-3192-CFDA6FAC37AC}"/>
              </a:ext>
            </a:extLst>
          </p:cNvPr>
          <p:cNvPicPr>
            <a:picLocks noChangeAspect="1"/>
          </p:cNvPicPr>
          <p:nvPr/>
        </p:nvPicPr>
        <p:blipFill>
          <a:blip r:embed="rId52">
            <a:extLst>
              <a:ext uri="{28A0092B-C50C-407E-A947-70E740481C1C}">
                <a14:useLocalDpi xmlns:a14="http://schemas.microsoft.com/office/drawing/2010/main" val="0"/>
              </a:ext>
              <a:ext uri="{96DAC541-7B7A-43D3-8B79-37D633B846F1}">
                <asvg:svgBlip xmlns:asvg="http://schemas.microsoft.com/office/drawing/2016/SVG/main" r:embed="rId53"/>
              </a:ext>
            </a:extLst>
          </a:blip>
          <a:stretch>
            <a:fillRect/>
          </a:stretch>
        </p:blipFill>
        <p:spPr>
          <a:xfrm>
            <a:off x="11018504" y="90188"/>
            <a:ext cx="914400" cy="914400"/>
          </a:xfrm>
          <a:prstGeom prst="rect">
            <a:avLst/>
          </a:prstGeom>
        </p:spPr>
      </p:pic>
      <p:sp>
        <p:nvSpPr>
          <p:cNvPr id="17" name="TextBox 16">
            <a:extLst>
              <a:ext uri="{FF2B5EF4-FFF2-40B4-BE49-F238E27FC236}">
                <a16:creationId xmlns:a16="http://schemas.microsoft.com/office/drawing/2014/main" id="{1A433F18-913E-169A-1CE4-DAAE75DF9CAF}"/>
              </a:ext>
            </a:extLst>
          </p:cNvPr>
          <p:cNvSpPr txBox="1"/>
          <p:nvPr/>
        </p:nvSpPr>
        <p:spPr>
          <a:xfrm>
            <a:off x="1467639" y="637695"/>
            <a:ext cx="9173286" cy="2246769"/>
          </a:xfrm>
          <a:prstGeom prst="rect">
            <a:avLst/>
          </a:prstGeom>
          <a:noFill/>
        </p:spPr>
        <p:txBody>
          <a:bodyPr wrap="square" rtlCol="1">
            <a:spAutoFit/>
          </a:bodyPr>
          <a:lstStyle/>
          <a:p>
            <a:r>
              <a:rPr lang="en-US" sz="2000" dirty="0">
                <a:solidFill>
                  <a:schemeClr val="bg1"/>
                </a:solidFill>
                <a:latin typeface="Times New Roman" panose="02020603050405020304" pitchFamily="18" charset="0"/>
              </a:rPr>
              <a:t>"Evaluating the Effectiveness of Faceprint Authentication in Financial Transactions" (2020) - This study was conducted by researchers from the Massachusetts Institute of Technology (MIT) and published in the Journal of Financial Security. It evaluated the effectiveness of faceprint authentication in financial transactions, including factors such as user adoption and security. The study found that faceprint authentication was effective for financial transactions but also highlighted the need for increased security measures to protect sensitive financial data.</a:t>
            </a:r>
            <a:endParaRPr lang="ar-SA" sz="2000" dirty="0">
              <a:solidFill>
                <a:schemeClr val="bg1"/>
              </a:solidFill>
              <a:latin typeface="Times New Roman" panose="02020603050405020304" pitchFamily="18" charset="0"/>
            </a:endParaRPr>
          </a:p>
        </p:txBody>
      </p:sp>
      <p:sp>
        <p:nvSpPr>
          <p:cNvPr id="28" name="TextBox 27">
            <a:extLst>
              <a:ext uri="{FF2B5EF4-FFF2-40B4-BE49-F238E27FC236}">
                <a16:creationId xmlns:a16="http://schemas.microsoft.com/office/drawing/2014/main" id="{3543AF9A-5D3C-227D-6F4C-13A45DB2BD28}"/>
              </a:ext>
            </a:extLst>
          </p:cNvPr>
          <p:cNvSpPr txBox="1"/>
          <p:nvPr/>
        </p:nvSpPr>
        <p:spPr>
          <a:xfrm>
            <a:off x="1476705" y="3314080"/>
            <a:ext cx="9219691" cy="1938992"/>
          </a:xfrm>
          <a:prstGeom prst="rect">
            <a:avLst/>
          </a:prstGeom>
          <a:noFill/>
        </p:spPr>
        <p:txBody>
          <a:bodyPr wrap="square" rtlCol="1">
            <a:spAutoFit/>
          </a:bodyPr>
          <a:lstStyle/>
          <a:p>
            <a:r>
              <a:rPr lang="en-US" sz="2000" dirty="0">
                <a:solidFill>
                  <a:schemeClr val="bg1"/>
                </a:solidFill>
                <a:latin typeface="Times New Roman" panose="02020603050405020304" pitchFamily="18" charset="0"/>
              </a:rPr>
              <a:t>"A Study of Faceprint Privacy Concerns and Risks" (2019) - This study was conducted by researchers from the University of California, Berkeley and published in the Journal of Privacy and Confidentiality. It investigated privacy concerns and risks associated with faceprint technology, including issues related to data privacy and security. The study found that the widespread use of faceprint technology raises significant privacy and security concerns and highlights the need for strong privacy and security regulations.</a:t>
            </a:r>
            <a:endParaRPr lang="ar-SA" sz="2000" dirty="0">
              <a:solidFill>
                <a:schemeClr val="bg1"/>
              </a:solidFill>
              <a:latin typeface="Times New Roman" panose="02020603050405020304" pitchFamily="18" charset="0"/>
            </a:endParaRPr>
          </a:p>
        </p:txBody>
      </p:sp>
    </p:spTree>
    <p:extLst>
      <p:ext uri="{BB962C8B-B14F-4D97-AF65-F5344CB8AC3E}">
        <p14:creationId xmlns:p14="http://schemas.microsoft.com/office/powerpoint/2010/main" val="1070068395"/>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821</TotalTime>
  <Words>1124</Words>
  <Application>Microsoft Office PowerPoint</Application>
  <PresentationFormat>Widescreen</PresentationFormat>
  <Paragraphs>110</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عبدالرحمن الشهراني</dc:creator>
  <cp:lastModifiedBy>عبدالرحمن الشهراني</cp:lastModifiedBy>
  <cp:revision>36</cp:revision>
  <dcterms:created xsi:type="dcterms:W3CDTF">2022-11-01T07:20:28Z</dcterms:created>
  <dcterms:modified xsi:type="dcterms:W3CDTF">2023-02-06T21:28:17Z</dcterms:modified>
</cp:coreProperties>
</file>