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62" r:id="rId3"/>
    <p:sldId id="271" r:id="rId4"/>
    <p:sldId id="263" r:id="rId5"/>
    <p:sldId id="272" r:id="rId6"/>
    <p:sldId id="264" r:id="rId7"/>
    <p:sldId id="273" r:id="rId8"/>
    <p:sldId id="265" r:id="rId9"/>
    <p:sldId id="274" r:id="rId10"/>
    <p:sldId id="275" r:id="rId11"/>
    <p:sldId id="276" r:id="rId12"/>
    <p:sldId id="266" r:id="rId13"/>
    <p:sldId id="277" r:id="rId14"/>
    <p:sldId id="267" r:id="rId15"/>
    <p:sldId id="278" r:id="rId16"/>
    <p:sldId id="268" r:id="rId17"/>
    <p:sldId id="284" r:id="rId18"/>
    <p:sldId id="269" r:id="rId19"/>
    <p:sldId id="285" r:id="rId20"/>
    <p:sldId id="270" r:id="rId21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94D"/>
    <a:srgbClr val="E0E1DD"/>
    <a:srgbClr val="1B3A4B"/>
    <a:srgbClr val="3E1F47"/>
    <a:srgbClr val="144552"/>
    <a:srgbClr val="312244"/>
    <a:srgbClr val="0B525B"/>
    <a:srgbClr val="272640"/>
    <a:srgbClr val="065A60"/>
    <a:srgbClr val="212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39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3D1DA7C-23AF-45B7-BFDD-0A707C6E28A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507C009-9132-48E9-8649-F9BAF56C0C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27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765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1546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32800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808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213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13422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82375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5875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4255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70449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145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2843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20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3044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1382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2875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164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28166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068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699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116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1241-CF90-900B-8AC2-DDB5F61B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6739A-194D-F8A9-D10D-C8253C5E0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B6E0-C704-273C-82B4-9DA7E585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09F3-9501-1F2C-E83E-1D3E657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F912-5AC1-E326-3AC3-BED122DD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823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6F19-AFFD-1624-F658-1E9C5219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5AED-CE61-2EA0-A410-0AAAC99B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96F4-2CDD-9DFA-B079-E5F273A9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2449-AD53-B83E-10DB-FEBD5EBA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6075-FF6C-C141-6200-B54B718B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169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803B2-D9C8-BFBF-58E9-174563222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7C409-2649-BC49-E21C-111DAD2F0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1AE5-5D66-074B-AC16-19124AC2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B5C4-6C79-31D8-B191-4783E6FA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12FB-1F85-D8E0-EB90-2F05D372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844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39A4-A286-467C-B346-6D121F1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8470-F877-7101-F1A3-C688F427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E8A3-0041-9458-B696-A8BB8700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C831-354A-0235-B0BF-36C96BE4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D5B0-FA1C-5A45-7541-6CE860D8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8390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C31C-D3B0-6440-B302-46B171AD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6BA54-3D70-C973-0EA0-1538C9A0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35D2-CD84-EE59-5D1E-3995142A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58B5-C96E-CD8A-5767-47AB2420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C0D4-2377-08A3-BA22-9D3D2584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77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F24E-DE66-200E-8768-EC5EB4E6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5CB8-744A-6608-C8A1-8AD07D428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4BF9B-40B2-5F63-50B7-2F70143D6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330F9-1C42-3CF7-A930-8E3CBCF8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1C3C2-079F-FE79-DF12-F95B3E37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8EE34-E6C1-4213-FB4B-A418E4E7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385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2CBF-CB34-9DFA-FC57-C05A415B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36DA-985C-BF54-90FA-124EF87E7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7D248-1470-2B4A-5C83-2E647CE13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DFC2B-5672-7A0F-DE23-AA711E96A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9C2C8-E669-BC27-054D-5BC25B67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479E3-771A-339F-ED81-EEBBEEA8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0F76A-1AB9-FCBD-06D9-19A9F264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EF320-5B6D-C2CA-C901-D634AC4F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966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C4E9-BF64-3867-9B58-6A570384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2FDA4-001E-6007-BB80-2CB54548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25E05-044F-9F72-65E4-5D91F3BA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9F94A-4222-5610-64FD-2626C24D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264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AA2EC-AE33-1670-0026-0E2C0E45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4AA03-148E-DD97-0606-F15FD380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C9895-B3DA-51B3-86C2-1022ADEF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98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87F6-2AB6-14B3-C9EB-164BDBDB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AD26-ADF2-6EF1-127D-DC5D64C3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DBA3-65F4-CEBC-8B46-AC411FD5D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A1383-1638-4937-1CAF-F00CAF10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73B94-47B1-CF45-968A-13C8C25D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C7CC9-E6D9-67FC-D9DF-C97ECBA0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6029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5461-DA0E-62F5-D01D-29504E5C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3605E-AE4C-EADE-8865-CEA58AB19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073B1-50E0-7B6E-523F-C6BADD56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DABF9-6AE7-CA10-6DC9-9C8EE075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A873D-C36D-8C8D-1FA7-C7DD11AF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62C0B-A49C-A980-1B4E-6A81BC46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173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7BC77-8EAC-1B41-BA7B-730B2CE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CC13-1762-121C-2C15-B212B9CD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068D-BEA7-F548-8241-35FAE68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ADAB-2D76-4802-8427-3C8B6B587C3E}" type="datetimeFigureOut">
              <a:rPr lang="ar-SA" smtClean="0"/>
              <a:t>08/04/1444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1EB9-DD9C-7A86-623B-66DA02A57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460AE-1A67-DCFB-C9D6-E57035D6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15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4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0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9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60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57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9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6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57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62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63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62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9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4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9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4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9.png"/><Relationship Id="rId39" Type="http://schemas.openxmlformats.org/officeDocument/2006/relationships/image" Target="../media/image35.png"/><Relationship Id="rId21" Type="http://schemas.openxmlformats.org/officeDocument/2006/relationships/image" Target="../media/image6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6.svg"/><Relationship Id="rId27" Type="http://schemas.openxmlformats.org/officeDocument/2006/relationships/image" Target="../media/image67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9.png"/><Relationship Id="rId39" Type="http://schemas.openxmlformats.org/officeDocument/2006/relationships/image" Target="../media/image35.png"/><Relationship Id="rId21" Type="http://schemas.openxmlformats.org/officeDocument/2006/relationships/image" Target="../media/image6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3" Type="http://schemas.openxmlformats.org/officeDocument/2006/relationships/image" Target="../media/image68.emf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6.svg"/><Relationship Id="rId27" Type="http://schemas.openxmlformats.org/officeDocument/2006/relationships/image" Target="../media/image67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6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9.png"/><Relationship Id="rId50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3" Type="http://schemas.openxmlformats.org/officeDocument/2006/relationships/image" Target="../media/image42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62.svg"/><Relationship Id="rId8" Type="http://schemas.openxmlformats.org/officeDocument/2006/relationships/image" Target="../media/image6.svg"/><Relationship Id="rId51" Type="http://schemas.openxmlformats.org/officeDocument/2006/relationships/image" Target="../media/image40.sv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69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6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9.png"/><Relationship Id="rId50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3" Type="http://schemas.openxmlformats.org/officeDocument/2006/relationships/image" Target="../media/image42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62.svg"/><Relationship Id="rId8" Type="http://schemas.openxmlformats.org/officeDocument/2006/relationships/image" Target="../media/image6.svg"/><Relationship Id="rId51" Type="http://schemas.openxmlformats.org/officeDocument/2006/relationships/image" Target="../media/image40.sv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69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9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46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6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70.sv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9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47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8" Type="http://schemas.openxmlformats.org/officeDocument/2006/relationships/image" Target="../media/image51.svg"/><Relationship Id="rId5" Type="http://schemas.openxmlformats.org/officeDocument/2006/relationships/image" Target="../media/image3.png"/><Relationship Id="rId19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56" Type="http://schemas.openxmlformats.org/officeDocument/2006/relationships/image" Target="../media/image49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47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Relationship Id="rId57" Type="http://schemas.openxmlformats.org/officeDocument/2006/relationships/image" Target="../media/image50.png"/><Relationship Id="rId10" Type="http://schemas.openxmlformats.org/officeDocument/2006/relationships/image" Target="../media/image8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9" Type="http://schemas.openxmlformats.org/officeDocument/2006/relationships/image" Target="../media/image9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5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.png"/><Relationship Id="rId29" Type="http://schemas.openxmlformats.org/officeDocument/2006/relationships/image" Target="../media/image9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8" Type="http://schemas.openxmlformats.org/officeDocument/2006/relationships/image" Target="../media/image56.svg"/><Relationship Id="rId5" Type="http://schemas.openxmlformats.org/officeDocument/2006/relationships/image" Target="../media/image3.png"/><Relationship Id="rId19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5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56" Type="http://schemas.openxmlformats.org/officeDocument/2006/relationships/image" Target="../media/image54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Relationship Id="rId57" Type="http://schemas.openxmlformats.org/officeDocument/2006/relationships/image" Target="../media/image55.png"/><Relationship Id="rId10" Type="http://schemas.openxmlformats.org/officeDocument/2006/relationships/image" Target="../media/image8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9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57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9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5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57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9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59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57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0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16.xml"/><Relationship Id="rId33" Type="http://schemas.openxmlformats.org/officeDocument/2006/relationships/image" Target="../media/image24.svg"/><Relationship Id="rId38" Type="http://schemas.openxmlformats.org/officeDocument/2006/relationships/slide" Target="slide12.xml"/><Relationship Id="rId46" Type="http://schemas.openxmlformats.org/officeDocument/2006/relationships/slide" Target="slide18.xml"/><Relationship Id="rId20" Type="http://schemas.openxmlformats.org/officeDocument/2006/relationships/slide" Target="slide14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4C919E-DD05-CA4C-3D99-BB9A10E75E30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093646-5FC2-AB8D-8792-B1DF5DB86763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94ABCB-C35C-F93F-A227-7C06173FD458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5AC6F7-01AC-AA4D-CED2-384FE7D942B2}"/>
              </a:ext>
            </a:extLst>
          </p:cNvPr>
          <p:cNvGrpSpPr/>
          <p:nvPr/>
        </p:nvGrpSpPr>
        <p:grpSpPr>
          <a:xfrm>
            <a:off x="972853" y="389480"/>
            <a:ext cx="919480" cy="919480"/>
            <a:chOff x="972853" y="389480"/>
            <a:chExt cx="919480" cy="919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8A93FC-A705-00EE-3B47-1C6FD70D579F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" name="Graphic 7" descr="Home with solid fill">
              <a:extLst>
                <a:ext uri="{FF2B5EF4-FFF2-40B4-BE49-F238E27FC236}">
                  <a16:creationId xmlns:a16="http://schemas.microsoft.com/office/drawing/2014/main" id="{A29DAD38-DEBE-5755-01DC-9783F8B1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BD6E8-9732-670E-C41A-289932B69F6D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6ECB13-A85D-BB4C-743F-F6786B194F34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1" name="Graphic 10" descr="Lightbulb and gear with solid fill">
              <a:extLst>
                <a:ext uri="{FF2B5EF4-FFF2-40B4-BE49-F238E27FC236}">
                  <a16:creationId xmlns:a16="http://schemas.microsoft.com/office/drawing/2014/main" id="{3101939F-1039-FF55-B1E1-E5F8A657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12" name="Graphic 11" descr="Presentation with pie chart with solid fill">
            <a:extLst>
              <a:ext uri="{FF2B5EF4-FFF2-40B4-BE49-F238E27FC236}">
                <a16:creationId xmlns:a16="http://schemas.microsoft.com/office/drawing/2014/main" id="{5D27BB9F-6347-866A-FC8E-41F24E0F3B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24513860-F5DA-BCBA-7A41-F89F20B4B0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14" name="Freeform: Shape 13">
            <a:hlinkClick r:id="rId11" action="ppaction://hlinksldjump"/>
            <a:extLst>
              <a:ext uri="{FF2B5EF4-FFF2-40B4-BE49-F238E27FC236}">
                <a16:creationId xmlns:a16="http://schemas.microsoft.com/office/drawing/2014/main" id="{9440CC6A-42E0-1B53-6467-BCBB288761C5}"/>
              </a:ext>
            </a:extLst>
          </p:cNvPr>
          <p:cNvSpPr/>
          <p:nvPr/>
        </p:nvSpPr>
        <p:spPr>
          <a:xfrm rot="10800000">
            <a:off x="1" y="-916346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15" name="Graphic 14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C1EA145-9622-5D35-A503-7644E6160F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16" name="Graphic 15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56B01598-6892-3191-22EB-B3CFC437FB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18" name="Graphic 17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B03E9A58-AD02-7AA0-A24C-05AEBB9977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20" name="Graphic 19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B78C5E37-EF64-9A31-CC16-EEFAA0F0BFA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E217D98-A9B1-AB4A-AC1C-F9F30B14EF8D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F4A402-E236-CF23-7936-F3F5FCF28CC5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4" name="Graphic 23" descr="Transfer with solid fill">
              <a:extLst>
                <a:ext uri="{FF2B5EF4-FFF2-40B4-BE49-F238E27FC236}">
                  <a16:creationId xmlns:a16="http://schemas.microsoft.com/office/drawing/2014/main" id="{4F29D96F-8002-EF0D-E1FC-AA32CDC41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25" name="Graphic 24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6B4BC38E-117B-6303-261F-225EC50CEDD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26" name="Graphic 25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7B62E522-2FD5-C09B-8AB8-D8DAF9840EB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29" name="Graphic 28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7C9F467D-97BB-E153-89B4-172FC0287C6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659BCBE-EBA2-78BB-38BB-CDB14E989A08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40A1ED-2902-43C4-DDCE-34D330A2C50B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8" name="Graphic 47" descr="Bullseye with solid fill">
              <a:extLst>
                <a:ext uri="{FF2B5EF4-FFF2-40B4-BE49-F238E27FC236}">
                  <a16:creationId xmlns:a16="http://schemas.microsoft.com/office/drawing/2014/main" id="{130DA4C0-4422-AE0F-10EF-4C4494C5C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97FD06-90EE-8B0A-349F-7735D46407E8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03596EC-64AB-1325-C220-4524C6533B2B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6" name="Graphic 55" descr="Checklist with solid fill">
              <a:extLst>
                <a:ext uri="{FF2B5EF4-FFF2-40B4-BE49-F238E27FC236}">
                  <a16:creationId xmlns:a16="http://schemas.microsoft.com/office/drawing/2014/main" id="{442FFFDA-2122-9B57-1D4F-9BC409EE5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57" name="Graphic 56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BB48ABD-FC86-CE43-604F-950B10AC2B7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605CE479-E457-FA93-CC43-DD9AFF41F7F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E8863D-E7C7-670B-138C-B47D71470CFC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0" name="Graphic 59" descr="Document with solid fill">
              <a:extLst>
                <a:ext uri="{FF2B5EF4-FFF2-40B4-BE49-F238E27FC236}">
                  <a16:creationId xmlns:a16="http://schemas.microsoft.com/office/drawing/2014/main" id="{22B5B8F9-493B-6C20-D06B-BED43FA72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1" name="Graphic 60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6FD9A99D-7A5B-439E-9B1D-773E4B24C2A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9D96F47-29E3-535A-1427-61D4BED5468F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5" name="Graphic 64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95499F1D-22F2-1AD1-580F-CF1417E53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7" name="Graphic 66" descr="Handshake with solid fill">
              <a:extLst>
                <a:ext uri="{FF2B5EF4-FFF2-40B4-BE49-F238E27FC236}">
                  <a16:creationId xmlns:a16="http://schemas.microsoft.com/office/drawing/2014/main" id="{36E0B5BE-7D18-BB8C-88DD-0B23A3EF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D3920262-4E77-EDAE-707D-F5DACF480B86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BAF39E-4655-AB2C-746B-2FA8465F325B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F743E1-2C28-D2B9-66F3-0CDDBF362337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2" name="Graphic 71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289B8F15-89DD-91F7-8C6B-582F95DD6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 descr="Handshake with solid fill">
              <a:extLst>
                <a:ext uri="{FF2B5EF4-FFF2-40B4-BE49-F238E27FC236}">
                  <a16:creationId xmlns:a16="http://schemas.microsoft.com/office/drawing/2014/main" id="{8835958A-FEE2-7C74-8B5C-8441713F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4" name="Graphic 73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FAF72421-0619-52A7-8F1B-51562E6452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054403-1FA5-D87D-2FD8-B0CE288C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93" y="192160"/>
            <a:ext cx="2125611" cy="191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542D55-EC4C-E05E-6CF5-6870143F7A60}"/>
              </a:ext>
            </a:extLst>
          </p:cNvPr>
          <p:cNvSpPr txBox="1"/>
          <p:nvPr/>
        </p:nvSpPr>
        <p:spPr>
          <a:xfrm>
            <a:off x="2838132" y="1953499"/>
            <a:ext cx="7571303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endParaRPr lang="ar-S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Faculty of Computers and Information Technology (FCIT) 	</a:t>
            </a:r>
          </a:p>
          <a:p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0ABB9-FAC8-9E7A-7A12-21D89A9176BA}"/>
              </a:ext>
            </a:extLst>
          </p:cNvPr>
          <p:cNvSpPr txBox="1"/>
          <p:nvPr/>
        </p:nvSpPr>
        <p:spPr>
          <a:xfrm>
            <a:off x="1856212" y="690767"/>
            <a:ext cx="7505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+mj-cs"/>
              </a:rPr>
              <a:t>Home</a:t>
            </a:r>
            <a:endParaRPr lang="ar-SA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F41BEF-A5C9-C385-8B93-67D8751DF24C}"/>
              </a:ext>
            </a:extLst>
          </p:cNvPr>
          <p:cNvSpPr txBox="1"/>
          <p:nvPr/>
        </p:nvSpPr>
        <p:spPr>
          <a:xfrm>
            <a:off x="4334395" y="3737517"/>
            <a:ext cx="352320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Project Title: Auto Attendance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044D8F-41D8-F913-9196-333BBDDE0CDE}"/>
              </a:ext>
            </a:extLst>
          </p:cNvPr>
          <p:cNvSpPr txBox="1"/>
          <p:nvPr/>
        </p:nvSpPr>
        <p:spPr>
          <a:xfrm>
            <a:off x="3660010" y="3937572"/>
            <a:ext cx="5724644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endParaRPr lang="ar-S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Supervisor: Dr Mohammad Naif Al-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Atawi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	</a:t>
            </a:r>
          </a:p>
          <a:p>
            <a:endParaRPr lang="ar-S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68DD2A-DE34-65B5-A642-F5682A1EEF11}"/>
              </a:ext>
            </a:extLst>
          </p:cNvPr>
          <p:cNvSpPr txBox="1"/>
          <p:nvPr/>
        </p:nvSpPr>
        <p:spPr>
          <a:xfrm>
            <a:off x="4715102" y="5409877"/>
            <a:ext cx="2954655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endParaRPr lang="ar-S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Academic Year: 2022/23 	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33863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F7A824-9C24-103C-82BF-5DFAA5AD27E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838CEF-6965-8500-4907-7E23E3A163FF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5EA0B7-26E5-B1C2-9D49-E32914020BC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1B48E-2100-14B5-A32D-194562CA5B1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F7DB08-1451-F92A-968F-FFB61AA8D80F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80DB4BBA-A25C-AF68-C44B-29349A22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646D9B-D3A8-DC68-F6E2-53E2E3C6DD81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661C3E-BD19-C935-13ED-1E56544729FA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2" name="Graphic 11" descr="Lightbulb and gear with solid fill">
              <a:extLst>
                <a:ext uri="{FF2B5EF4-FFF2-40B4-BE49-F238E27FC236}">
                  <a16:creationId xmlns:a16="http://schemas.microsoft.com/office/drawing/2014/main" id="{C5298613-CD2D-BD84-5C41-9C0A2298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7D8E082B-62FD-9318-DC5B-E32D5C0B9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4441AFA2-CFB2-1890-0781-710357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18" name="Freeform: Shape 17">
            <a:hlinkClick r:id="rId11" action="ppaction://hlinksldjump"/>
            <a:extLst>
              <a:ext uri="{FF2B5EF4-FFF2-40B4-BE49-F238E27FC236}">
                <a16:creationId xmlns:a16="http://schemas.microsoft.com/office/drawing/2014/main" id="{22EA6FFF-1F92-E720-00B5-3651D6B0B004}"/>
              </a:ext>
            </a:extLst>
          </p:cNvPr>
          <p:cNvSpPr/>
          <p:nvPr/>
        </p:nvSpPr>
        <p:spPr>
          <a:xfrm rot="10800000">
            <a:off x="9344" y="-402971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20" name="Graphic 19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03BB0EDD-F0A6-B0E3-65B0-60A0CDE46F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22" name="Graphic 21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5410B82F-366E-98BA-2821-59BA0FAB6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23" name="Graphic 22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FB1F17A-CF3D-02C6-B71D-1C10B08CAE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24" name="Graphic 23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76A57962-5572-E3B3-41F0-61FC6E3FC5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48F8DCC-ED3C-1601-18E5-322A5D833119}"/>
              </a:ext>
            </a:extLst>
          </p:cNvPr>
          <p:cNvGrpSpPr/>
          <p:nvPr/>
        </p:nvGrpSpPr>
        <p:grpSpPr>
          <a:xfrm>
            <a:off x="974013" y="5523230"/>
            <a:ext cx="919480" cy="919480"/>
            <a:chOff x="-907889" y="5523230"/>
            <a:chExt cx="919480" cy="9194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274805-CAF0-5E4A-EA3C-DF380443EB99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5" name="Graphic 24" descr="Transfer with solid fill">
              <a:extLst>
                <a:ext uri="{FF2B5EF4-FFF2-40B4-BE49-F238E27FC236}">
                  <a16:creationId xmlns:a16="http://schemas.microsoft.com/office/drawing/2014/main" id="{F7368892-7C3E-4166-5AFF-8B7D86C8F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26" name="Graphic 2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33A26CC7-5D9C-9A34-41A3-FB936A8A84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29" name="Graphic 2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A95C5220-DDA0-EB64-87FE-62E10DF2E2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30" name="Graphic 2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3A3042-4B63-2FC1-0533-9D153D2A72C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3ED7A28-0142-AAAD-8050-0F748A13FEA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2CC4F-7950-CA49-505D-E401F260523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0" name="Graphic 39" descr="Bullseye with solid fill">
              <a:extLst>
                <a:ext uri="{FF2B5EF4-FFF2-40B4-BE49-F238E27FC236}">
                  <a16:creationId xmlns:a16="http://schemas.microsoft.com/office/drawing/2014/main" id="{5B5F765C-C2A5-25C2-8FB4-690FDD64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983BF0-66F1-91A9-EB30-69EFFD517E68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FDB26B-C6D0-0ECC-A6FA-1EACF776D5D2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8" name="Graphic 47" descr="Checklist with solid fill">
              <a:extLst>
                <a:ext uri="{FF2B5EF4-FFF2-40B4-BE49-F238E27FC236}">
                  <a16:creationId xmlns:a16="http://schemas.microsoft.com/office/drawing/2014/main" id="{10B4B78F-238C-1DB8-6126-29E40E83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52" name="Graphic 5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4DCB6BA-1706-532E-6201-EFFB6233B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B6A174D-2340-8DE0-A2ED-CC10905367F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48EADC-8854-B757-C78A-DC60F548DD41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5" name="Graphic 54" descr="Document with solid fill">
              <a:extLst>
                <a:ext uri="{FF2B5EF4-FFF2-40B4-BE49-F238E27FC236}">
                  <a16:creationId xmlns:a16="http://schemas.microsoft.com/office/drawing/2014/main" id="{B4D7B614-E784-026D-D3DC-98A978DC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56" name="Graphic 5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AEC5A79F-3CFB-8299-7166-0A4B52E4C6C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0C147C0-4122-C165-B7CA-5D26ABE53C8E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59" name="Graphic 5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97609B9-624D-9BE5-26E8-1BA951D7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0" name="Graphic 59" descr="Handshake with solid fill">
              <a:extLst>
                <a:ext uri="{FF2B5EF4-FFF2-40B4-BE49-F238E27FC236}">
                  <a16:creationId xmlns:a16="http://schemas.microsoft.com/office/drawing/2014/main" id="{8CC78BDE-7A84-E71A-C675-C777453E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6ABCA3D-F28D-0B6B-7AE6-19FB40F71842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846A5A9-795C-7427-384D-F2D9AE2A6946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008554-D5EC-DA39-FED3-285BC24635FA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AACE932-2164-0E91-6C12-2CF14C49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B56C8CE7-8AE1-2231-E972-36712C68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1" name="Graphic 70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23832C1-C97E-1AFD-14F1-C2B7D50C2D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C394D-DB01-0915-BE5B-C6F330DC0E8A}"/>
              </a:ext>
            </a:extLst>
          </p:cNvPr>
          <p:cNvSpPr txBox="1"/>
          <p:nvPr/>
        </p:nvSpPr>
        <p:spPr>
          <a:xfrm>
            <a:off x="1861291" y="5808760"/>
            <a:ext cx="15695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Related Works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618CD-F520-77E0-FE7A-A0CD8B5E35FC}"/>
              </a:ext>
            </a:extLst>
          </p:cNvPr>
          <p:cNvSpPr txBox="1"/>
          <p:nvPr/>
        </p:nvSpPr>
        <p:spPr>
          <a:xfrm>
            <a:off x="2277440" y="3956065"/>
            <a:ext cx="763712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Bonsai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Bonsai is a set of tools for employees to manage attendance, and we are distinguished from it by the hall locations and making it available for students.</a:t>
            </a:r>
          </a:p>
        </p:txBody>
      </p:sp>
      <p:pic>
        <p:nvPicPr>
          <p:cNvPr id="19" name="صورة 11">
            <a:extLst>
              <a:ext uri="{FF2B5EF4-FFF2-40B4-BE49-F238E27FC236}">
                <a16:creationId xmlns:a16="http://schemas.microsoft.com/office/drawing/2014/main" id="{F66EC308-B621-DA0B-AD80-565F38060515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3908710" y="318479"/>
            <a:ext cx="4632760" cy="30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93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F7A824-9C24-103C-82BF-5DFAA5AD27E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838CEF-6965-8500-4907-7E23E3A163FF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5EA0B7-26E5-B1C2-9D49-E32914020BC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1B48E-2100-14B5-A32D-194562CA5B1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F7DB08-1451-F92A-968F-FFB61AA8D80F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80DB4BBA-A25C-AF68-C44B-29349A22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646D9B-D3A8-DC68-F6E2-53E2E3C6DD81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661C3E-BD19-C935-13ED-1E56544729FA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2" name="Graphic 11" descr="Lightbulb and gear with solid fill">
              <a:extLst>
                <a:ext uri="{FF2B5EF4-FFF2-40B4-BE49-F238E27FC236}">
                  <a16:creationId xmlns:a16="http://schemas.microsoft.com/office/drawing/2014/main" id="{C5298613-CD2D-BD84-5C41-9C0A2298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7D8E082B-62FD-9318-DC5B-E32D5C0B9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4441AFA2-CFB2-1890-0781-710357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18" name="Freeform: Shape 17">
            <a:hlinkClick r:id="rId11" action="ppaction://hlinksldjump"/>
            <a:extLst>
              <a:ext uri="{FF2B5EF4-FFF2-40B4-BE49-F238E27FC236}">
                <a16:creationId xmlns:a16="http://schemas.microsoft.com/office/drawing/2014/main" id="{22EA6FFF-1F92-E720-00B5-3651D6B0B004}"/>
              </a:ext>
            </a:extLst>
          </p:cNvPr>
          <p:cNvSpPr/>
          <p:nvPr/>
        </p:nvSpPr>
        <p:spPr>
          <a:xfrm rot="10800000">
            <a:off x="9344" y="-402971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20" name="Graphic 19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03BB0EDD-F0A6-B0E3-65B0-60A0CDE46F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22" name="Graphic 21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5410B82F-366E-98BA-2821-59BA0FAB6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23" name="Graphic 22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FB1F17A-CF3D-02C6-B71D-1C10B08CAE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24" name="Graphic 23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76A57962-5572-E3B3-41F0-61FC6E3FC5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48F8DCC-ED3C-1601-18E5-322A5D833119}"/>
              </a:ext>
            </a:extLst>
          </p:cNvPr>
          <p:cNvGrpSpPr/>
          <p:nvPr/>
        </p:nvGrpSpPr>
        <p:grpSpPr>
          <a:xfrm>
            <a:off x="974013" y="5523230"/>
            <a:ext cx="919480" cy="919480"/>
            <a:chOff x="-907889" y="5523230"/>
            <a:chExt cx="919480" cy="9194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274805-CAF0-5E4A-EA3C-DF380443EB99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5" name="Graphic 24" descr="Transfer with solid fill">
              <a:extLst>
                <a:ext uri="{FF2B5EF4-FFF2-40B4-BE49-F238E27FC236}">
                  <a16:creationId xmlns:a16="http://schemas.microsoft.com/office/drawing/2014/main" id="{F7368892-7C3E-4166-5AFF-8B7D86C8F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26" name="Graphic 2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33A26CC7-5D9C-9A34-41A3-FB936A8A84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29" name="Graphic 2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A95C5220-DDA0-EB64-87FE-62E10DF2E2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30" name="Graphic 2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3A3042-4B63-2FC1-0533-9D153D2A72C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3ED7A28-0142-AAAD-8050-0F748A13FEA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2CC4F-7950-CA49-505D-E401F260523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0" name="Graphic 39" descr="Bullseye with solid fill">
              <a:extLst>
                <a:ext uri="{FF2B5EF4-FFF2-40B4-BE49-F238E27FC236}">
                  <a16:creationId xmlns:a16="http://schemas.microsoft.com/office/drawing/2014/main" id="{5B5F765C-C2A5-25C2-8FB4-690FDD64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983BF0-66F1-91A9-EB30-69EFFD517E68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FDB26B-C6D0-0ECC-A6FA-1EACF776D5D2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8" name="Graphic 47" descr="Checklist with solid fill">
              <a:extLst>
                <a:ext uri="{FF2B5EF4-FFF2-40B4-BE49-F238E27FC236}">
                  <a16:creationId xmlns:a16="http://schemas.microsoft.com/office/drawing/2014/main" id="{10B4B78F-238C-1DB8-6126-29E40E83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52" name="Graphic 5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4DCB6BA-1706-532E-6201-EFFB6233B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B6A174D-2340-8DE0-A2ED-CC10905367F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48EADC-8854-B757-C78A-DC60F548DD41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5" name="Graphic 54" descr="Document with solid fill">
              <a:extLst>
                <a:ext uri="{FF2B5EF4-FFF2-40B4-BE49-F238E27FC236}">
                  <a16:creationId xmlns:a16="http://schemas.microsoft.com/office/drawing/2014/main" id="{B4D7B614-E784-026D-D3DC-98A978DC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56" name="Graphic 5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AEC5A79F-3CFB-8299-7166-0A4B52E4C6C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0C147C0-4122-C165-B7CA-5D26ABE53C8E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59" name="Graphic 5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97609B9-624D-9BE5-26E8-1BA951D7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0" name="Graphic 59" descr="Handshake with solid fill">
              <a:extLst>
                <a:ext uri="{FF2B5EF4-FFF2-40B4-BE49-F238E27FC236}">
                  <a16:creationId xmlns:a16="http://schemas.microsoft.com/office/drawing/2014/main" id="{8CC78BDE-7A84-E71A-C675-C777453E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6ABCA3D-F28D-0B6B-7AE6-19FB40F71842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846A5A9-795C-7427-384D-F2D9AE2A6946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008554-D5EC-DA39-FED3-285BC24635FA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AACE932-2164-0E91-6C12-2CF14C49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B56C8CE7-8AE1-2231-E972-36712C68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1" name="Graphic 70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23832C1-C97E-1AFD-14F1-C2B7D50C2D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C394D-DB01-0915-BE5B-C6F330DC0E8A}"/>
              </a:ext>
            </a:extLst>
          </p:cNvPr>
          <p:cNvSpPr txBox="1"/>
          <p:nvPr/>
        </p:nvSpPr>
        <p:spPr>
          <a:xfrm>
            <a:off x="1861291" y="5808760"/>
            <a:ext cx="15695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Related Works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618CD-F520-77E0-FE7A-A0CD8B5E35FC}"/>
              </a:ext>
            </a:extLst>
          </p:cNvPr>
          <p:cNvSpPr txBox="1"/>
          <p:nvPr/>
        </p:nvSpPr>
        <p:spPr>
          <a:xfrm>
            <a:off x="2316026" y="3837683"/>
            <a:ext cx="763712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Odoo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This site has some points similar to our program, such as attendance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management, but it lacks some features, such as where the employee is located.</a:t>
            </a:r>
          </a:p>
        </p:txBody>
      </p:sp>
      <p:pic>
        <p:nvPicPr>
          <p:cNvPr id="19" name="صورة 7">
            <a:extLst>
              <a:ext uri="{FF2B5EF4-FFF2-40B4-BE49-F238E27FC236}">
                <a16:creationId xmlns:a16="http://schemas.microsoft.com/office/drawing/2014/main" id="{AF7FE8CB-B965-3604-F698-6B767822FE27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3698839" y="407220"/>
            <a:ext cx="5099839" cy="299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8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2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F345BA9-F9EC-2948-2F0F-35932D7FD281}"/>
              </a:ext>
            </a:extLst>
          </p:cNvPr>
          <p:cNvSpPr/>
          <p:nvPr/>
        </p:nvSpPr>
        <p:spPr>
          <a:xfrm rot="10800000" flipH="1">
            <a:off x="10759409" y="-950636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1E689B-0922-CF41-4C1F-EC873150E3B6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1EB959-E0B3-C5E6-3DB2-DDE97966D664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AA6B53-D807-893F-8F58-C6DFD09302E6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D73FD9-803F-4328-7C58-22BA442D8CF4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Home with solid fill">
              <a:extLst>
                <a:ext uri="{FF2B5EF4-FFF2-40B4-BE49-F238E27FC236}">
                  <a16:creationId xmlns:a16="http://schemas.microsoft.com/office/drawing/2014/main" id="{F51B70C2-DC8B-8C80-6417-3A583648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3BF3D1-2BC0-7131-1BC6-9018964151E8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C5C59E-46CD-626C-14E2-88F9148650F3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Lightbulb and gear with solid fill">
              <a:extLst>
                <a:ext uri="{FF2B5EF4-FFF2-40B4-BE49-F238E27FC236}">
                  <a16:creationId xmlns:a16="http://schemas.microsoft.com/office/drawing/2014/main" id="{90B4BBC5-A958-1523-A42D-57C3D457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5" name="Graphic 34" descr="Presentation with pie chart with solid fill">
            <a:extLst>
              <a:ext uri="{FF2B5EF4-FFF2-40B4-BE49-F238E27FC236}">
                <a16:creationId xmlns:a16="http://schemas.microsoft.com/office/drawing/2014/main" id="{982658AD-182B-6BA8-D0A2-E4A153BAA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C4E24CC3-8EEB-41CD-C23D-CCFBF7BC8F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7" name="Freeform: Shape 36">
            <a:hlinkClick r:id="rId11" action="ppaction://hlinksldjump"/>
            <a:extLst>
              <a:ext uri="{FF2B5EF4-FFF2-40B4-BE49-F238E27FC236}">
                <a16:creationId xmlns:a16="http://schemas.microsoft.com/office/drawing/2014/main" id="{0E8ABE76-6315-4945-45E8-A119F8EBD52B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8" name="Graphic 37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8B5DBC6C-DD3E-2364-B02F-0D080A9621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9" name="Graphic 38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B23A3989-EA01-591E-623A-29E94583AC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1" name="Graphic 40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7B243FBE-7CA6-9F4D-D0F7-7C11C0D533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2" name="Graphic 41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8E934B10-5136-8FC1-F06D-48EDDBBF8C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4E4F73B-17A9-9301-AC42-CF3929846554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70BB49-7371-E719-32A0-2FDFD9DB400F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5" name="Graphic 44" descr="Transfer with solid fill">
              <a:extLst>
                <a:ext uri="{FF2B5EF4-FFF2-40B4-BE49-F238E27FC236}">
                  <a16:creationId xmlns:a16="http://schemas.microsoft.com/office/drawing/2014/main" id="{A1B4F231-9348-660D-7594-9E7A8EE4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6" name="Graphic 4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436EC14F-877E-CF9C-AD8C-6AAA126998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7" name="Graphic 46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CC44D1A8-F13B-AEF6-70FE-377F51061A1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9" name="Graphic 48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B42329CC-7032-E811-2A26-1A4E2DCFC4A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76D34967-B408-5588-4F52-38DF0B6CF942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ADD6527-A76D-2156-5741-25B08045BDA8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3" name="Graphic 52" descr="Bullseye with solid fill">
              <a:extLst>
                <a:ext uri="{FF2B5EF4-FFF2-40B4-BE49-F238E27FC236}">
                  <a16:creationId xmlns:a16="http://schemas.microsoft.com/office/drawing/2014/main" id="{03E61FE2-A826-D070-EA51-117DCF8D4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AC9771-0DA6-560A-1CBA-097CA8475874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B1CCDD-9AE3-AB5C-0A31-5684C71F1BEE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1" name="Graphic 60" descr="Checklist with solid fill">
              <a:extLst>
                <a:ext uri="{FF2B5EF4-FFF2-40B4-BE49-F238E27FC236}">
                  <a16:creationId xmlns:a16="http://schemas.microsoft.com/office/drawing/2014/main" id="{B0B37508-37B9-0495-138C-096EA4F9C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2" name="Graphic 6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9A21296E-AA8C-6258-C7AA-90328A3C0B0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3587FC0-EB60-56F4-6C4C-C4A856300FAD}"/>
              </a:ext>
            </a:extLst>
          </p:cNvPr>
          <p:cNvGrpSpPr/>
          <p:nvPr/>
        </p:nvGrpSpPr>
        <p:grpSpPr>
          <a:xfrm>
            <a:off x="10297348" y="90188"/>
            <a:ext cx="919480" cy="919480"/>
            <a:chOff x="12255013" y="90188"/>
            <a:chExt cx="919480" cy="9194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D0FC82B-8A51-B979-BF28-481D26914D70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5" name="Graphic 64" descr="Document with solid fill">
              <a:extLst>
                <a:ext uri="{FF2B5EF4-FFF2-40B4-BE49-F238E27FC236}">
                  <a16:creationId xmlns:a16="http://schemas.microsoft.com/office/drawing/2014/main" id="{3177E4E7-9EB7-0F67-7FB1-38DC3B8BF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6" name="Graphic 6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C05D927D-46AE-3FA4-9B7A-DD009A534B9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4D49D48-A8FC-8531-D5FB-527E13A305E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8" name="Graphic 67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ADEC370-155C-9017-468B-034752B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9" name="Graphic 68" descr="Handshake with solid fill">
              <a:extLst>
                <a:ext uri="{FF2B5EF4-FFF2-40B4-BE49-F238E27FC236}">
                  <a16:creationId xmlns:a16="http://schemas.microsoft.com/office/drawing/2014/main" id="{D2CD7D8E-3EBF-0D54-A4EE-4A5B353E9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8AED94BA-A366-B529-6C88-64C7957DC50F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5706FE7-7AA6-9AEC-3A16-6CF125AF388D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7C1126-83CF-0477-5DDD-3A5FB5D1C335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3" name="Graphic 72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23A98DE7-F1CB-42D5-485F-58B4D33C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4" name="Graphic 73" descr="Handshake with solid fill">
              <a:extLst>
                <a:ext uri="{FF2B5EF4-FFF2-40B4-BE49-F238E27FC236}">
                  <a16:creationId xmlns:a16="http://schemas.microsoft.com/office/drawing/2014/main" id="{FBFDC39A-459D-DD08-035C-2077A3E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5" name="Graphic 7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0673DE9F-6236-547A-AA26-1C4891F830A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D7592-48DD-AB5A-DB9E-FEF462377EC1}"/>
              </a:ext>
            </a:extLst>
          </p:cNvPr>
          <p:cNvSpPr txBox="1"/>
          <p:nvPr/>
        </p:nvSpPr>
        <p:spPr>
          <a:xfrm>
            <a:off x="4566735" y="2969260"/>
            <a:ext cx="305853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Methodology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17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2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F345BA9-F9EC-2948-2F0F-35932D7FD281}"/>
              </a:ext>
            </a:extLst>
          </p:cNvPr>
          <p:cNvSpPr/>
          <p:nvPr/>
        </p:nvSpPr>
        <p:spPr>
          <a:xfrm rot="10800000" flipH="1">
            <a:off x="10759409" y="-950636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1E689B-0922-CF41-4C1F-EC873150E3B6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1EB959-E0B3-C5E6-3DB2-DDE97966D664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AA6B53-D807-893F-8F58-C6DFD09302E6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D73FD9-803F-4328-7C58-22BA442D8CF4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Home with solid fill">
              <a:extLst>
                <a:ext uri="{FF2B5EF4-FFF2-40B4-BE49-F238E27FC236}">
                  <a16:creationId xmlns:a16="http://schemas.microsoft.com/office/drawing/2014/main" id="{F51B70C2-DC8B-8C80-6417-3A583648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3BF3D1-2BC0-7131-1BC6-9018964151E8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C5C59E-46CD-626C-14E2-88F9148650F3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Lightbulb and gear with solid fill">
              <a:extLst>
                <a:ext uri="{FF2B5EF4-FFF2-40B4-BE49-F238E27FC236}">
                  <a16:creationId xmlns:a16="http://schemas.microsoft.com/office/drawing/2014/main" id="{90B4BBC5-A958-1523-A42D-57C3D457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5" name="Graphic 34" descr="Presentation with pie chart with solid fill">
            <a:extLst>
              <a:ext uri="{FF2B5EF4-FFF2-40B4-BE49-F238E27FC236}">
                <a16:creationId xmlns:a16="http://schemas.microsoft.com/office/drawing/2014/main" id="{982658AD-182B-6BA8-D0A2-E4A153BAA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C4E24CC3-8EEB-41CD-C23D-CCFBF7BC8F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7" name="Freeform: Shape 36">
            <a:hlinkClick r:id="rId11" action="ppaction://hlinksldjump"/>
            <a:extLst>
              <a:ext uri="{FF2B5EF4-FFF2-40B4-BE49-F238E27FC236}">
                <a16:creationId xmlns:a16="http://schemas.microsoft.com/office/drawing/2014/main" id="{0E8ABE76-6315-4945-45E8-A119F8EBD52B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8" name="Graphic 37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8B5DBC6C-DD3E-2364-B02F-0D080A9621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9" name="Graphic 38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B23A3989-EA01-591E-623A-29E94583AC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1" name="Graphic 40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7B243FBE-7CA6-9F4D-D0F7-7C11C0D533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2" name="Graphic 41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8E934B10-5136-8FC1-F06D-48EDDBBF8C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4E4F73B-17A9-9301-AC42-CF3929846554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70BB49-7371-E719-32A0-2FDFD9DB400F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5" name="Graphic 44" descr="Transfer with solid fill">
              <a:extLst>
                <a:ext uri="{FF2B5EF4-FFF2-40B4-BE49-F238E27FC236}">
                  <a16:creationId xmlns:a16="http://schemas.microsoft.com/office/drawing/2014/main" id="{A1B4F231-9348-660D-7594-9E7A8EE4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6" name="Graphic 4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436EC14F-877E-CF9C-AD8C-6AAA126998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7" name="Graphic 46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CC44D1A8-F13B-AEF6-70FE-377F51061A1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9" name="Graphic 48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B42329CC-7032-E811-2A26-1A4E2DCFC4A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76D34967-B408-5588-4F52-38DF0B6CF942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ADD6527-A76D-2156-5741-25B08045BDA8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3" name="Graphic 52" descr="Bullseye with solid fill">
              <a:extLst>
                <a:ext uri="{FF2B5EF4-FFF2-40B4-BE49-F238E27FC236}">
                  <a16:creationId xmlns:a16="http://schemas.microsoft.com/office/drawing/2014/main" id="{03E61FE2-A826-D070-EA51-117DCF8D4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AC9771-0DA6-560A-1CBA-097CA8475874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B1CCDD-9AE3-AB5C-0A31-5684C71F1BEE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1" name="Graphic 60" descr="Checklist with solid fill">
              <a:extLst>
                <a:ext uri="{FF2B5EF4-FFF2-40B4-BE49-F238E27FC236}">
                  <a16:creationId xmlns:a16="http://schemas.microsoft.com/office/drawing/2014/main" id="{B0B37508-37B9-0495-138C-096EA4F9C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2" name="Graphic 6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9A21296E-AA8C-6258-C7AA-90328A3C0B0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3587FC0-EB60-56F4-6C4C-C4A856300FAD}"/>
              </a:ext>
            </a:extLst>
          </p:cNvPr>
          <p:cNvGrpSpPr/>
          <p:nvPr/>
        </p:nvGrpSpPr>
        <p:grpSpPr>
          <a:xfrm>
            <a:off x="10297348" y="90188"/>
            <a:ext cx="919480" cy="919480"/>
            <a:chOff x="12255013" y="90188"/>
            <a:chExt cx="919480" cy="9194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D0FC82B-8A51-B979-BF28-481D26914D70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5" name="Graphic 64" descr="Document with solid fill">
              <a:extLst>
                <a:ext uri="{FF2B5EF4-FFF2-40B4-BE49-F238E27FC236}">
                  <a16:creationId xmlns:a16="http://schemas.microsoft.com/office/drawing/2014/main" id="{3177E4E7-9EB7-0F67-7FB1-38DC3B8BF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6" name="Graphic 6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C05D927D-46AE-3FA4-9B7A-DD009A534B9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4D49D48-A8FC-8531-D5FB-527E13A305E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8" name="Graphic 67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ADEC370-155C-9017-468B-034752B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9" name="Graphic 68" descr="Handshake with solid fill">
              <a:extLst>
                <a:ext uri="{FF2B5EF4-FFF2-40B4-BE49-F238E27FC236}">
                  <a16:creationId xmlns:a16="http://schemas.microsoft.com/office/drawing/2014/main" id="{D2CD7D8E-3EBF-0D54-A4EE-4A5B353E9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8AED94BA-A366-B529-6C88-64C7957DC50F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5706FE7-7AA6-9AEC-3A16-6CF125AF388D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7C1126-83CF-0477-5DDD-3A5FB5D1C335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3" name="Graphic 72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23A98DE7-F1CB-42D5-485F-58B4D33C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4" name="Graphic 73" descr="Handshake with solid fill">
              <a:extLst>
                <a:ext uri="{FF2B5EF4-FFF2-40B4-BE49-F238E27FC236}">
                  <a16:creationId xmlns:a16="http://schemas.microsoft.com/office/drawing/2014/main" id="{FBFDC39A-459D-DD08-035C-2077A3E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5" name="Graphic 7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0673DE9F-6236-547A-AA26-1C4891F830A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00736-506C-C554-24EB-1B1487C52385}"/>
              </a:ext>
            </a:extLst>
          </p:cNvPr>
          <p:cNvSpPr txBox="1"/>
          <p:nvPr/>
        </p:nvSpPr>
        <p:spPr>
          <a:xfrm>
            <a:off x="8870000" y="389480"/>
            <a:ext cx="14718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Methodology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738D5-9399-F3F8-827E-6918ABE7566E}"/>
              </a:ext>
            </a:extLst>
          </p:cNvPr>
          <p:cNvSpPr txBox="1"/>
          <p:nvPr/>
        </p:nvSpPr>
        <p:spPr>
          <a:xfrm>
            <a:off x="2340482" y="883409"/>
            <a:ext cx="729520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Methodology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This project will use the waterfall methodology. The waterfall method is a project management approach that emphasizes a linear progression from the beginning to the end of a project.</a:t>
            </a:r>
          </a:p>
        </p:txBody>
      </p:sp>
      <p:pic>
        <p:nvPicPr>
          <p:cNvPr id="5" name="صورة 25">
            <a:extLst>
              <a:ext uri="{FF2B5EF4-FFF2-40B4-BE49-F238E27FC236}">
                <a16:creationId xmlns:a16="http://schemas.microsoft.com/office/drawing/2014/main" id="{F38FDC3D-5640-BF1B-6C37-EDCF1B2C8131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4874602" y="2404520"/>
            <a:ext cx="2442796" cy="42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06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5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51A72B-2B8D-9391-BD8D-66083A9DFCC3}"/>
              </a:ext>
            </a:extLst>
          </p:cNvPr>
          <p:cNvSpPr/>
          <p:nvPr/>
        </p:nvSpPr>
        <p:spPr>
          <a:xfrm rot="10800000" flipH="1">
            <a:off x="10759409" y="-8059181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FDCF5C-3CDE-412E-3AF4-61D78340759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842714F-2F33-0F7F-9A23-E67B71642832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0" name="Graphic 79" descr="Home with solid fill">
              <a:extLst>
                <a:ext uri="{FF2B5EF4-FFF2-40B4-BE49-F238E27FC236}">
                  <a16:creationId xmlns:a16="http://schemas.microsoft.com/office/drawing/2014/main" id="{38983C8D-BD17-92F4-C139-228E3C98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813A33-4D87-88B3-E6AA-404407963A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BB01E72-4173-222C-E506-A96EA695C1F1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3" name="Graphic 82" descr="Lightbulb and gear with solid fill">
              <a:extLst>
                <a:ext uri="{FF2B5EF4-FFF2-40B4-BE49-F238E27FC236}">
                  <a16:creationId xmlns:a16="http://schemas.microsoft.com/office/drawing/2014/main" id="{07FEC415-4A8A-34CE-422A-8DF33718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E8B986-6436-38FA-EF7B-9A36AF579CB0}"/>
              </a:ext>
            </a:extLst>
          </p:cNvPr>
          <p:cNvGrpSpPr/>
          <p:nvPr/>
        </p:nvGrpSpPr>
        <p:grpSpPr>
          <a:xfrm>
            <a:off x="10297348" y="1493759"/>
            <a:ext cx="919480" cy="919480"/>
            <a:chOff x="12231682" y="1493759"/>
            <a:chExt cx="919480" cy="91948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F1E0432-57A2-B542-E3FE-CC81C28BF87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4" name="Graphic 83" descr="Presentation with pie chart with solid fill">
              <a:extLst>
                <a:ext uri="{FF2B5EF4-FFF2-40B4-BE49-F238E27FC236}">
                  <a16:creationId xmlns:a16="http://schemas.microsoft.com/office/drawing/2014/main" id="{0D9ADBBE-D4C7-5AD2-3139-D91C3AD4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04BB31-ABB5-999F-4C4C-6332EF3B2FFC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A14441-B634-22BE-1B93-7D6841096D64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5" name="Graphic 84" descr="Database with solid fill">
              <a:extLst>
                <a:ext uri="{FF2B5EF4-FFF2-40B4-BE49-F238E27FC236}">
                  <a16:creationId xmlns:a16="http://schemas.microsoft.com/office/drawing/2014/main" id="{A3C5D2AB-2C46-80B1-201D-314A01EF1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86" name="Freeform: Shape 85">
            <a:hlinkClick r:id="rId11" action="ppaction://hlinksldjump"/>
            <a:extLst>
              <a:ext uri="{FF2B5EF4-FFF2-40B4-BE49-F238E27FC236}">
                <a16:creationId xmlns:a16="http://schemas.microsoft.com/office/drawing/2014/main" id="{9313B460-491D-8B73-1FD8-701943073F48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87" name="Graphic 8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56B2D6C5-6916-957D-8214-5400322640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88" name="Graphic 8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4004CD4-CF02-290C-90CE-08A4DBFEBB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89" name="Graphic 8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54BCFB7-D707-4D99-DC57-8DCFFDA65C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90" name="Graphic 89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60C850E-E30B-1883-886B-73F5B1B843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D338C341-ED52-595E-1188-42A6E3E8EFA0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AB5249B-3300-8B05-3D49-46E505C0D0BD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3" name="Graphic 92" descr="Transfer with solid fill">
              <a:extLst>
                <a:ext uri="{FF2B5EF4-FFF2-40B4-BE49-F238E27FC236}">
                  <a16:creationId xmlns:a16="http://schemas.microsoft.com/office/drawing/2014/main" id="{57C83581-E08D-C040-EDE2-A1CED708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94" name="Graphic 93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1EEAEDD7-F5E9-82AF-1CF3-EEAFCD01F3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95" name="Graphic 94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590777DA-C2C7-9190-1FEA-70EB2B5AC5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96" name="Graphic 95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7756624-8A25-4010-A525-62C08EF154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62A3014A-D8A9-395E-5CE6-73CA3EC8321B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5C8B7-B870-694A-81E9-DD63D1AD019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9" name="Graphic 98" descr="Bullseye with solid fill">
              <a:extLst>
                <a:ext uri="{FF2B5EF4-FFF2-40B4-BE49-F238E27FC236}">
                  <a16:creationId xmlns:a16="http://schemas.microsoft.com/office/drawing/2014/main" id="{911D905F-56DD-A053-F4C4-53C08E70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168E81-7B69-A3F8-5E8D-5A0AE3718CE5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841C44A-19EE-456E-F42D-85D69681D2FB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2" name="Graphic 101" descr="Checklist with solid fill">
              <a:extLst>
                <a:ext uri="{FF2B5EF4-FFF2-40B4-BE49-F238E27FC236}">
                  <a16:creationId xmlns:a16="http://schemas.microsoft.com/office/drawing/2014/main" id="{489B2FA2-55F0-8229-AE87-75C698E40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103" name="Graphic 10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B62379B4-3B9A-DD06-F339-D2D94B0A900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F1D115-11CE-7521-4A95-421A2738B5BC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F395ED-BB7A-FEAE-78AB-83D4244F6F9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6" name="Graphic 105" descr="Document with solid fill">
              <a:extLst>
                <a:ext uri="{FF2B5EF4-FFF2-40B4-BE49-F238E27FC236}">
                  <a16:creationId xmlns:a16="http://schemas.microsoft.com/office/drawing/2014/main" id="{12823264-DECA-7C1E-AA9D-0EE4B95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107" name="Graphic 10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1809B8AF-FDD9-825E-4B1D-9B7766FE78A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6605464-2A49-85A2-AE63-2D2135674DF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109" name="Graphic 10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4ABE2FD-285D-E644-6962-C1064C0F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Handshake with solid fill">
              <a:extLst>
                <a:ext uri="{FF2B5EF4-FFF2-40B4-BE49-F238E27FC236}">
                  <a16:creationId xmlns:a16="http://schemas.microsoft.com/office/drawing/2014/main" id="{3CB24C70-3C27-EE78-67D4-08004490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388B08-E9E7-1B0F-E198-5386DB9B425E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615FA9A-D58C-2D2F-2993-E03E38D586D0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5D7E984-1272-9DC7-415F-B35560F30E4D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114" name="Graphic 11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91397D76-171B-19DA-02F0-53E8BF5C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5" name="Graphic 114" descr="Handshake with solid fill">
                <a:extLst>
                  <a:ext uri="{FF2B5EF4-FFF2-40B4-BE49-F238E27FC236}">
                    <a16:creationId xmlns:a16="http://schemas.microsoft.com/office/drawing/2014/main" id="{B5DBEF67-CFA8-5D1D-E18F-2130AE380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CBDA8C-D97E-41FD-6CB2-467C4300242C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8FACC46-B926-2664-422F-E5F6223A7707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16" name="Graphic 115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2FE3C1EE-259C-665A-CF83-EC6B83C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2A8533-5589-2990-D732-7E4999483F23}"/>
              </a:ext>
            </a:extLst>
          </p:cNvPr>
          <p:cNvSpPr txBox="1"/>
          <p:nvPr/>
        </p:nvSpPr>
        <p:spPr>
          <a:xfrm>
            <a:off x="5131665" y="2969260"/>
            <a:ext cx="19286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Analysis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35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5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51A72B-2B8D-9391-BD8D-66083A9DFCC3}"/>
              </a:ext>
            </a:extLst>
          </p:cNvPr>
          <p:cNvSpPr/>
          <p:nvPr/>
        </p:nvSpPr>
        <p:spPr>
          <a:xfrm rot="10800000" flipH="1">
            <a:off x="10759409" y="-8059181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FDCF5C-3CDE-412E-3AF4-61D78340759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842714F-2F33-0F7F-9A23-E67B71642832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0" name="Graphic 79" descr="Home with solid fill">
              <a:extLst>
                <a:ext uri="{FF2B5EF4-FFF2-40B4-BE49-F238E27FC236}">
                  <a16:creationId xmlns:a16="http://schemas.microsoft.com/office/drawing/2014/main" id="{38983C8D-BD17-92F4-C139-228E3C98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813A33-4D87-88B3-E6AA-404407963A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BB01E72-4173-222C-E506-A96EA695C1F1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3" name="Graphic 82" descr="Lightbulb and gear with solid fill">
              <a:extLst>
                <a:ext uri="{FF2B5EF4-FFF2-40B4-BE49-F238E27FC236}">
                  <a16:creationId xmlns:a16="http://schemas.microsoft.com/office/drawing/2014/main" id="{07FEC415-4A8A-34CE-422A-8DF33718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E8B986-6436-38FA-EF7B-9A36AF579CB0}"/>
              </a:ext>
            </a:extLst>
          </p:cNvPr>
          <p:cNvGrpSpPr/>
          <p:nvPr/>
        </p:nvGrpSpPr>
        <p:grpSpPr>
          <a:xfrm>
            <a:off x="10297348" y="1493759"/>
            <a:ext cx="919480" cy="919480"/>
            <a:chOff x="12231682" y="1493759"/>
            <a:chExt cx="919480" cy="91948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F1E0432-57A2-B542-E3FE-CC81C28BF87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4" name="Graphic 83" descr="Presentation with pie chart with solid fill">
              <a:extLst>
                <a:ext uri="{FF2B5EF4-FFF2-40B4-BE49-F238E27FC236}">
                  <a16:creationId xmlns:a16="http://schemas.microsoft.com/office/drawing/2014/main" id="{0D9ADBBE-D4C7-5AD2-3139-D91C3AD4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04BB31-ABB5-999F-4C4C-6332EF3B2FFC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A14441-B634-22BE-1B93-7D6841096D64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5" name="Graphic 84" descr="Database with solid fill">
              <a:extLst>
                <a:ext uri="{FF2B5EF4-FFF2-40B4-BE49-F238E27FC236}">
                  <a16:creationId xmlns:a16="http://schemas.microsoft.com/office/drawing/2014/main" id="{A3C5D2AB-2C46-80B1-201D-314A01EF1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86" name="Freeform: Shape 85">
            <a:hlinkClick r:id="rId11" action="ppaction://hlinksldjump"/>
            <a:extLst>
              <a:ext uri="{FF2B5EF4-FFF2-40B4-BE49-F238E27FC236}">
                <a16:creationId xmlns:a16="http://schemas.microsoft.com/office/drawing/2014/main" id="{9313B460-491D-8B73-1FD8-701943073F48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87" name="Graphic 8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56B2D6C5-6916-957D-8214-5400322640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88" name="Graphic 8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4004CD4-CF02-290C-90CE-08A4DBFEBB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89" name="Graphic 8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54BCFB7-D707-4D99-DC57-8DCFFDA65C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90" name="Graphic 89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60C850E-E30B-1883-886B-73F5B1B843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D338C341-ED52-595E-1188-42A6E3E8EFA0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AB5249B-3300-8B05-3D49-46E505C0D0BD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3" name="Graphic 92" descr="Transfer with solid fill">
              <a:extLst>
                <a:ext uri="{FF2B5EF4-FFF2-40B4-BE49-F238E27FC236}">
                  <a16:creationId xmlns:a16="http://schemas.microsoft.com/office/drawing/2014/main" id="{57C83581-E08D-C040-EDE2-A1CED708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94" name="Graphic 93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1EEAEDD7-F5E9-82AF-1CF3-EEAFCD01F3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95" name="Graphic 94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590777DA-C2C7-9190-1FEA-70EB2B5AC5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96" name="Graphic 95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7756624-8A25-4010-A525-62C08EF154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62A3014A-D8A9-395E-5CE6-73CA3EC8321B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5C8B7-B870-694A-81E9-DD63D1AD019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9" name="Graphic 98" descr="Bullseye with solid fill">
              <a:extLst>
                <a:ext uri="{FF2B5EF4-FFF2-40B4-BE49-F238E27FC236}">
                  <a16:creationId xmlns:a16="http://schemas.microsoft.com/office/drawing/2014/main" id="{911D905F-56DD-A053-F4C4-53C08E70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168E81-7B69-A3F8-5E8D-5A0AE3718CE5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841C44A-19EE-456E-F42D-85D69681D2FB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2" name="Graphic 101" descr="Checklist with solid fill">
              <a:extLst>
                <a:ext uri="{FF2B5EF4-FFF2-40B4-BE49-F238E27FC236}">
                  <a16:creationId xmlns:a16="http://schemas.microsoft.com/office/drawing/2014/main" id="{489B2FA2-55F0-8229-AE87-75C698E40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103" name="Graphic 10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B62379B4-3B9A-DD06-F339-D2D94B0A900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F1D115-11CE-7521-4A95-421A2738B5BC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F395ED-BB7A-FEAE-78AB-83D4244F6F9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6" name="Graphic 105" descr="Document with solid fill">
              <a:extLst>
                <a:ext uri="{FF2B5EF4-FFF2-40B4-BE49-F238E27FC236}">
                  <a16:creationId xmlns:a16="http://schemas.microsoft.com/office/drawing/2014/main" id="{12823264-DECA-7C1E-AA9D-0EE4B95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107" name="Graphic 10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1809B8AF-FDD9-825E-4B1D-9B7766FE78A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6605464-2A49-85A2-AE63-2D2135674DF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109" name="Graphic 10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4ABE2FD-285D-E644-6962-C1064C0F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Handshake with solid fill">
              <a:extLst>
                <a:ext uri="{FF2B5EF4-FFF2-40B4-BE49-F238E27FC236}">
                  <a16:creationId xmlns:a16="http://schemas.microsoft.com/office/drawing/2014/main" id="{3CB24C70-3C27-EE78-67D4-08004490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388B08-E9E7-1B0F-E198-5386DB9B425E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615FA9A-D58C-2D2F-2993-E03E38D586D0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5D7E984-1272-9DC7-415F-B35560F30E4D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114" name="Graphic 11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91397D76-171B-19DA-02F0-53E8BF5C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5" name="Graphic 114" descr="Handshake with solid fill">
                <a:extLst>
                  <a:ext uri="{FF2B5EF4-FFF2-40B4-BE49-F238E27FC236}">
                    <a16:creationId xmlns:a16="http://schemas.microsoft.com/office/drawing/2014/main" id="{B5DBEF67-CFA8-5D1D-E18F-2130AE380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CBDA8C-D97E-41FD-6CB2-467C4300242C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8FACC46-B926-2664-422F-E5F6223A7707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16" name="Graphic 115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2FE3C1EE-259C-665A-CF83-EC6B83C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2A8533-5589-2990-D732-7E4999483F23}"/>
              </a:ext>
            </a:extLst>
          </p:cNvPr>
          <p:cNvSpPr txBox="1"/>
          <p:nvPr/>
        </p:nvSpPr>
        <p:spPr>
          <a:xfrm>
            <a:off x="9386512" y="1768833"/>
            <a:ext cx="9638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</a:rPr>
              <a:t>Analysis</a:t>
            </a:r>
            <a:endParaRPr lang="ar-SA" b="1" dirty="0">
              <a:ln w="22225">
                <a:noFill/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30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293A602-CB87-3CA0-A9B2-6C0E86574FC1}"/>
              </a:ext>
            </a:extLst>
          </p:cNvPr>
          <p:cNvSpPr/>
          <p:nvPr/>
        </p:nvSpPr>
        <p:spPr>
          <a:xfrm rot="10800000" flipH="1">
            <a:off x="10759409" y="-658368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D384D-2FE4-51D3-9AEE-D1C186297FF2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797CAA-3E51-BADE-7493-5DD042F170D7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1" name="Graphic 20" descr="Home with solid fill">
              <a:extLst>
                <a:ext uri="{FF2B5EF4-FFF2-40B4-BE49-F238E27FC236}">
                  <a16:creationId xmlns:a16="http://schemas.microsoft.com/office/drawing/2014/main" id="{2F4575A0-4C22-71B2-59C9-17A7EC6FB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E9152-71A3-2E60-A5DC-D727E7865DF2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E386E5-63BA-A241-DBA0-9AB71A4641F7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Lightbulb and gear with solid fill">
              <a:extLst>
                <a:ext uri="{FF2B5EF4-FFF2-40B4-BE49-F238E27FC236}">
                  <a16:creationId xmlns:a16="http://schemas.microsoft.com/office/drawing/2014/main" id="{D196E52B-CEEA-F9E8-BE31-0B67582A4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680623-7BE0-7BD4-74E7-0694DD89C893}"/>
              </a:ext>
            </a:extLst>
          </p:cNvPr>
          <p:cNvGrpSpPr/>
          <p:nvPr/>
        </p:nvGrpSpPr>
        <p:grpSpPr>
          <a:xfrm>
            <a:off x="12238848" y="1493759"/>
            <a:ext cx="919480" cy="919480"/>
            <a:chOff x="12231682" y="1493759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6324BE-3232-31AF-F078-B12FB25F076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Presentation with pie chart with solid fill">
              <a:extLst>
                <a:ext uri="{FF2B5EF4-FFF2-40B4-BE49-F238E27FC236}">
                  <a16:creationId xmlns:a16="http://schemas.microsoft.com/office/drawing/2014/main" id="{AEA8DC0E-1D97-E3B6-A155-2D895C24F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265148-4898-E420-7BBA-8CC90A0180EA}"/>
              </a:ext>
            </a:extLst>
          </p:cNvPr>
          <p:cNvGrpSpPr/>
          <p:nvPr/>
        </p:nvGrpSpPr>
        <p:grpSpPr>
          <a:xfrm>
            <a:off x="10297348" y="2969260"/>
            <a:ext cx="919480" cy="919480"/>
            <a:chOff x="12278343" y="2969260"/>
            <a:chExt cx="919480" cy="9194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E0E9679-8AF8-B3A2-A2A0-FD6F463A77D5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723A9DAE-361C-DF09-1EF8-C422F9522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38" name="Freeform: Shape 37">
            <a:hlinkClick r:id="rId11" action="ppaction://hlinksldjump"/>
            <a:extLst>
              <a:ext uri="{FF2B5EF4-FFF2-40B4-BE49-F238E27FC236}">
                <a16:creationId xmlns:a16="http://schemas.microsoft.com/office/drawing/2014/main" id="{5B9B4614-3565-945D-24EC-EA3E9BCC802A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9" name="Graphic 38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CDE04581-8305-EE8F-0178-D5F2492F12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41" name="Graphic 40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C62DE58E-C29B-D46A-ECAD-90B4434210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2" name="Graphic 41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1C82CA0-449A-5152-BFD7-C91851D206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3" name="Graphic 42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DEDC0414-D491-E957-DEC4-4211899EE9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7E4CE15-E145-B93A-2029-53646F6B90D6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2A1314A-C7B0-ECE4-AAE6-EA625787AAA0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6" name="Graphic 45" descr="Transfer with solid fill">
              <a:extLst>
                <a:ext uri="{FF2B5EF4-FFF2-40B4-BE49-F238E27FC236}">
                  <a16:creationId xmlns:a16="http://schemas.microsoft.com/office/drawing/2014/main" id="{0BF3E6FC-4059-39D7-4158-54C406C20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7" name="Graphic 46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213B57E9-62FD-C516-0DF5-ACECB8A44F2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9" name="Graphic 4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D6D67DE7-FAAA-46C1-D885-4730308BDC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50" name="Graphic 4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C78B84A-D0D1-FEC9-98EF-E2563B5BBF5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D887837-6DCC-3C71-07CD-CB08545E42FE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4A9EC45-DC9C-D3CD-9A58-7E1C462E34A1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4" name="Graphic 53" descr="Bullseye with solid fill">
              <a:extLst>
                <a:ext uri="{FF2B5EF4-FFF2-40B4-BE49-F238E27FC236}">
                  <a16:creationId xmlns:a16="http://schemas.microsoft.com/office/drawing/2014/main" id="{F8529C07-391C-53C0-06CF-88E106FC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63A9CF-AA38-7E2A-E8B4-96BA10C1205D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2A5882-3F4C-0184-72B1-16B3B6B13DA4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2" name="Graphic 61" descr="Checklist with solid fill">
              <a:extLst>
                <a:ext uri="{FF2B5EF4-FFF2-40B4-BE49-F238E27FC236}">
                  <a16:creationId xmlns:a16="http://schemas.microsoft.com/office/drawing/2014/main" id="{97D357AE-9298-C4A6-D7A7-9104C7EFD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3" name="Graphic 6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6482D3CC-9756-6FEE-0A70-F8E81B42F91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1EF4813-467E-830E-A389-19C5406BF2D6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06A9FD7-6ADA-63A5-4D19-1FA07C629E7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B397F064-8B26-9732-67E5-1DE18A35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7" name="Graphic 6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B92230BD-34CF-6784-9E5F-4C05E46D911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43A8F5B-8A94-006F-683C-64945E155B68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57F538F6-ABEC-9447-355B-ECE996BB7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70B3E0E6-D39F-EF1B-4026-2A18870F9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CF2673-FD8D-0A33-5441-BA3260ADB12A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B67D0FC-DDB3-CE67-A0D3-D913BF28888B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911D851-C658-01F0-950B-480F112D1221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74" name="Graphic 7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0C729F3E-5467-3548-368B-B03947E56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5" name="Graphic 74" descr="Handshake with solid fill">
                <a:extLst>
                  <a:ext uri="{FF2B5EF4-FFF2-40B4-BE49-F238E27FC236}">
                    <a16:creationId xmlns:a16="http://schemas.microsoft.com/office/drawing/2014/main" id="{D71606A6-5CD3-F0D3-9978-E1E1E5951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7A3E078-5528-AB9F-8D31-54EB3A16EC11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BCA25B6-7B50-4B00-33C0-FED64874DD50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8" name="Graphic 77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CE91F4B7-1341-5031-6C4C-40831EFC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87873C-1BC7-9387-FBF1-04E0093BD7BD}"/>
              </a:ext>
            </a:extLst>
          </p:cNvPr>
          <p:cNvSpPr txBox="1"/>
          <p:nvPr/>
        </p:nvSpPr>
        <p:spPr>
          <a:xfrm>
            <a:off x="5572459" y="2969260"/>
            <a:ext cx="104708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ERD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995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293A602-CB87-3CA0-A9B2-6C0E86574FC1}"/>
              </a:ext>
            </a:extLst>
          </p:cNvPr>
          <p:cNvSpPr/>
          <p:nvPr/>
        </p:nvSpPr>
        <p:spPr>
          <a:xfrm rot="10800000" flipH="1">
            <a:off x="10759409" y="-658368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D384D-2FE4-51D3-9AEE-D1C186297FF2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797CAA-3E51-BADE-7493-5DD042F170D7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1" name="Graphic 20" descr="Home with solid fill">
              <a:extLst>
                <a:ext uri="{FF2B5EF4-FFF2-40B4-BE49-F238E27FC236}">
                  <a16:creationId xmlns:a16="http://schemas.microsoft.com/office/drawing/2014/main" id="{2F4575A0-4C22-71B2-59C9-17A7EC6FB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E9152-71A3-2E60-A5DC-D727E7865DF2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E386E5-63BA-A241-DBA0-9AB71A4641F7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Lightbulb and gear with solid fill">
              <a:extLst>
                <a:ext uri="{FF2B5EF4-FFF2-40B4-BE49-F238E27FC236}">
                  <a16:creationId xmlns:a16="http://schemas.microsoft.com/office/drawing/2014/main" id="{D196E52B-CEEA-F9E8-BE31-0B67582A4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680623-7BE0-7BD4-74E7-0694DD89C893}"/>
              </a:ext>
            </a:extLst>
          </p:cNvPr>
          <p:cNvGrpSpPr/>
          <p:nvPr/>
        </p:nvGrpSpPr>
        <p:grpSpPr>
          <a:xfrm>
            <a:off x="12238848" y="1493759"/>
            <a:ext cx="919480" cy="919480"/>
            <a:chOff x="12231682" y="1493759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6324BE-3232-31AF-F078-B12FB25F076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Presentation with pie chart with solid fill">
              <a:extLst>
                <a:ext uri="{FF2B5EF4-FFF2-40B4-BE49-F238E27FC236}">
                  <a16:creationId xmlns:a16="http://schemas.microsoft.com/office/drawing/2014/main" id="{AEA8DC0E-1D97-E3B6-A155-2D895C24F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265148-4898-E420-7BBA-8CC90A0180EA}"/>
              </a:ext>
            </a:extLst>
          </p:cNvPr>
          <p:cNvGrpSpPr/>
          <p:nvPr/>
        </p:nvGrpSpPr>
        <p:grpSpPr>
          <a:xfrm>
            <a:off x="10297348" y="2969260"/>
            <a:ext cx="919480" cy="919480"/>
            <a:chOff x="12278343" y="2969260"/>
            <a:chExt cx="919480" cy="9194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E0E9679-8AF8-B3A2-A2A0-FD6F463A77D5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723A9DAE-361C-DF09-1EF8-C422F9522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38" name="Freeform: Shape 37">
            <a:hlinkClick r:id="rId11" action="ppaction://hlinksldjump"/>
            <a:extLst>
              <a:ext uri="{FF2B5EF4-FFF2-40B4-BE49-F238E27FC236}">
                <a16:creationId xmlns:a16="http://schemas.microsoft.com/office/drawing/2014/main" id="{5B9B4614-3565-945D-24EC-EA3E9BCC802A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9" name="Graphic 38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CDE04581-8305-EE8F-0178-D5F2492F12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41" name="Graphic 40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C62DE58E-C29B-D46A-ECAD-90B4434210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2" name="Graphic 41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1C82CA0-449A-5152-BFD7-C91851D206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3" name="Graphic 42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DEDC0414-D491-E957-DEC4-4211899EE9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7E4CE15-E145-B93A-2029-53646F6B90D6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2A1314A-C7B0-ECE4-AAE6-EA625787AAA0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6" name="Graphic 45" descr="Transfer with solid fill">
              <a:extLst>
                <a:ext uri="{FF2B5EF4-FFF2-40B4-BE49-F238E27FC236}">
                  <a16:creationId xmlns:a16="http://schemas.microsoft.com/office/drawing/2014/main" id="{0BF3E6FC-4059-39D7-4158-54C406C20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7" name="Graphic 46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213B57E9-62FD-C516-0DF5-ACECB8A44F2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9" name="Graphic 4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D6D67DE7-FAAA-46C1-D885-4730308BDC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50" name="Graphic 4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C78B84A-D0D1-FEC9-98EF-E2563B5BBF5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D887837-6DCC-3C71-07CD-CB08545E42FE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4A9EC45-DC9C-D3CD-9A58-7E1C462E34A1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4" name="Graphic 53" descr="Bullseye with solid fill">
              <a:extLst>
                <a:ext uri="{FF2B5EF4-FFF2-40B4-BE49-F238E27FC236}">
                  <a16:creationId xmlns:a16="http://schemas.microsoft.com/office/drawing/2014/main" id="{F8529C07-391C-53C0-06CF-88E106FC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63A9CF-AA38-7E2A-E8B4-96BA10C1205D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2A5882-3F4C-0184-72B1-16B3B6B13DA4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2" name="Graphic 61" descr="Checklist with solid fill">
              <a:extLst>
                <a:ext uri="{FF2B5EF4-FFF2-40B4-BE49-F238E27FC236}">
                  <a16:creationId xmlns:a16="http://schemas.microsoft.com/office/drawing/2014/main" id="{97D357AE-9298-C4A6-D7A7-9104C7EFD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3" name="Graphic 6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6482D3CC-9756-6FEE-0A70-F8E81B42F91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1EF4813-467E-830E-A389-19C5406BF2D6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06A9FD7-6ADA-63A5-4D19-1FA07C629E7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B397F064-8B26-9732-67E5-1DE18A35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7" name="Graphic 6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B92230BD-34CF-6784-9E5F-4C05E46D911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43A8F5B-8A94-006F-683C-64945E155B68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57F538F6-ABEC-9447-355B-ECE996BB7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70B3E0E6-D39F-EF1B-4026-2A18870F9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CF2673-FD8D-0A33-5441-BA3260ADB12A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B67D0FC-DDB3-CE67-A0D3-D913BF28888B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911D851-C658-01F0-950B-480F112D1221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74" name="Graphic 7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0C729F3E-5467-3548-368B-B03947E56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5" name="Graphic 74" descr="Handshake with solid fill">
                <a:extLst>
                  <a:ext uri="{FF2B5EF4-FFF2-40B4-BE49-F238E27FC236}">
                    <a16:creationId xmlns:a16="http://schemas.microsoft.com/office/drawing/2014/main" id="{D71606A6-5CD3-F0D3-9978-E1E1E5951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7A3E078-5528-AB9F-8D31-54EB3A16EC11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BCA25B6-7B50-4B00-33C0-FED64874DD50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8" name="Graphic 77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CE91F4B7-1341-5031-6C4C-40831EFC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496273-F187-E08C-C22C-3E4195F6CF12}"/>
              </a:ext>
            </a:extLst>
          </p:cNvPr>
          <p:cNvSpPr txBox="1"/>
          <p:nvPr/>
        </p:nvSpPr>
        <p:spPr>
          <a:xfrm>
            <a:off x="9748086" y="3244334"/>
            <a:ext cx="5725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ERD</a:t>
            </a:r>
            <a:endParaRPr lang="ar-SA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BCE8D-4D9D-094D-7CDE-104ADABA3388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448232" y="694890"/>
            <a:ext cx="7342332" cy="54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4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0AB96EC-DD35-99F9-B7DA-21BC5880E97C}"/>
              </a:ext>
            </a:extLst>
          </p:cNvPr>
          <p:cNvSpPr/>
          <p:nvPr/>
        </p:nvSpPr>
        <p:spPr>
          <a:xfrm rot="10800000" flipH="1">
            <a:off x="10782832" y="-5108179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E19462-D7E9-9DB2-2EAA-688A8383D0FA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DD02EA-9B38-2F6E-98AC-038C06661F90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1" name="Graphic 20" descr="Home with solid fill">
              <a:extLst>
                <a:ext uri="{FF2B5EF4-FFF2-40B4-BE49-F238E27FC236}">
                  <a16:creationId xmlns:a16="http://schemas.microsoft.com/office/drawing/2014/main" id="{ED172552-148E-BD2C-4C11-9F57E6DD7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687F29-7931-2AB4-CB1B-478487AF2270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70609F-3E36-5F55-B161-593F98F1A91C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Lightbulb and gear with solid fill">
              <a:extLst>
                <a:ext uri="{FF2B5EF4-FFF2-40B4-BE49-F238E27FC236}">
                  <a16:creationId xmlns:a16="http://schemas.microsoft.com/office/drawing/2014/main" id="{F4ABB6BC-4DF3-B54F-2D32-D3BB7DBC5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ACB513-D276-A84E-B987-77C5733772A2}"/>
              </a:ext>
            </a:extLst>
          </p:cNvPr>
          <p:cNvGrpSpPr/>
          <p:nvPr/>
        </p:nvGrpSpPr>
        <p:grpSpPr>
          <a:xfrm>
            <a:off x="12241766" y="1493759"/>
            <a:ext cx="919480" cy="919480"/>
            <a:chOff x="12231682" y="1493759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798F9-467A-AA5B-EF85-5608D3ED4BA1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Presentation with pie chart with solid fill">
              <a:extLst>
                <a:ext uri="{FF2B5EF4-FFF2-40B4-BE49-F238E27FC236}">
                  <a16:creationId xmlns:a16="http://schemas.microsoft.com/office/drawing/2014/main" id="{40EE6E63-7346-8E00-4F79-BBE33955D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D7E051-4539-186F-FF87-63F1DC4775F0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16E8F3-66EA-2B21-6CAB-DB0223FE12F0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C1AF2AE1-62C0-D6A0-7FAE-D0EE26D1C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38" name="Freeform: Shape 37">
            <a:hlinkClick r:id="rId11" action="ppaction://hlinksldjump"/>
            <a:extLst>
              <a:ext uri="{FF2B5EF4-FFF2-40B4-BE49-F238E27FC236}">
                <a16:creationId xmlns:a16="http://schemas.microsoft.com/office/drawing/2014/main" id="{68F51446-59E3-A88C-52F7-300226899C0B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9" name="Graphic 38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FF44CA23-20B5-FEB2-582D-8A80594533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41" name="Graphic 40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B25AA057-B5B9-EFEF-43AC-8C05C51883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2" name="Graphic 41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D35B1DA-1AD2-11E5-36B4-228CE3BD5F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3" name="Graphic 42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99D53BCF-9C94-6C76-770D-7506BC9CA89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A308963-E12B-BDF1-041E-74A218287C18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D0F19C-A754-449F-2580-3FAB9A621AE6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6" name="Graphic 45" descr="Transfer with solid fill">
              <a:extLst>
                <a:ext uri="{FF2B5EF4-FFF2-40B4-BE49-F238E27FC236}">
                  <a16:creationId xmlns:a16="http://schemas.microsoft.com/office/drawing/2014/main" id="{E00B9465-81FA-C924-894E-5E87ED8B9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7" name="Graphic 46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C814D139-F6B6-454D-D3AF-185886DF5C4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9" name="Graphic 4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69D7C019-5C4E-8738-D9DC-14A6CCE5367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50" name="Graphic 4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7B6BE72B-0441-269E-33BB-E1BC7C91630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83E2840-5FC7-9149-EB7F-33F8ACD7DAE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9CD8E1-EF35-A917-920F-58BEE90F4219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4" name="Graphic 53" descr="Bullseye with solid fill">
              <a:extLst>
                <a:ext uri="{FF2B5EF4-FFF2-40B4-BE49-F238E27FC236}">
                  <a16:creationId xmlns:a16="http://schemas.microsoft.com/office/drawing/2014/main" id="{22B1C8DE-E964-F8C4-8C8D-5A591163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23F2E7-5CFD-579E-4D48-E3241C7623D7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BDC89E-DCE5-7235-C909-B80E8139D8E0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2" name="Graphic 61" descr="Checklist with solid fill">
              <a:extLst>
                <a:ext uri="{FF2B5EF4-FFF2-40B4-BE49-F238E27FC236}">
                  <a16:creationId xmlns:a16="http://schemas.microsoft.com/office/drawing/2014/main" id="{92A11EF7-6504-3525-738A-7CF90A13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3" name="Graphic 6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B509E03-92FC-B51F-3936-A4491E032A1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A3BE25F-0C16-F4A8-7E51-A0055BA92484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3E25E4-F0A6-BD01-DD3A-9EC4B6EE1AD8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1AB97344-C366-496E-4BC2-A5072202E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7" name="Graphic 6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612752C6-8D48-ADEC-8540-89A1A037338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C165B571-1FD7-91B8-9746-82C99D97017F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894AF16-1AEC-9F22-9449-CB0E1398B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A3BED933-0BDB-D013-5097-696042F9A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217B2B-FBF9-BF4D-BB30-D394F0832005}"/>
              </a:ext>
            </a:extLst>
          </p:cNvPr>
          <p:cNvGrpSpPr/>
          <p:nvPr/>
        </p:nvGrpSpPr>
        <p:grpSpPr>
          <a:xfrm>
            <a:off x="10293414" y="4444761"/>
            <a:ext cx="919480" cy="919480"/>
            <a:chOff x="12192000" y="4444761"/>
            <a:chExt cx="919480" cy="9194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5F35BE-1A35-494E-1571-1708C1C21215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6BE9891-A06D-B2D8-3725-C149F4FD0E86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74" name="Graphic 7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005F2C66-6367-F7B0-5EEC-1A7FD009F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5" name="Graphic 74" descr="Handshake with solid fill">
                <a:extLst>
                  <a:ext uri="{FF2B5EF4-FFF2-40B4-BE49-F238E27FC236}">
                    <a16:creationId xmlns:a16="http://schemas.microsoft.com/office/drawing/2014/main" id="{FBE15325-B3DA-ECD9-99A5-8E45B29E4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3F094D-7021-F0C3-2B76-5E75DCB2032D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D204DA5-ECDB-9FD5-FFFC-7A758E1FF942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8" name="Graphic 77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E65B0FD3-D4EB-4060-5F65-80E392DEE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1B6C48-444B-6FAE-24FC-BFCA607F6A4F}"/>
              </a:ext>
            </a:extLst>
          </p:cNvPr>
          <p:cNvSpPr txBox="1"/>
          <p:nvPr/>
        </p:nvSpPr>
        <p:spPr>
          <a:xfrm>
            <a:off x="4854003" y="2969260"/>
            <a:ext cx="250741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Conclusion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91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0AB96EC-DD35-99F9-B7DA-21BC5880E97C}"/>
              </a:ext>
            </a:extLst>
          </p:cNvPr>
          <p:cNvSpPr/>
          <p:nvPr/>
        </p:nvSpPr>
        <p:spPr>
          <a:xfrm rot="10800000" flipH="1">
            <a:off x="10782832" y="-5108179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E19462-D7E9-9DB2-2EAA-688A8383D0FA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DD02EA-9B38-2F6E-98AC-038C06661F90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1" name="Graphic 20" descr="Home with solid fill">
              <a:extLst>
                <a:ext uri="{FF2B5EF4-FFF2-40B4-BE49-F238E27FC236}">
                  <a16:creationId xmlns:a16="http://schemas.microsoft.com/office/drawing/2014/main" id="{ED172552-148E-BD2C-4C11-9F57E6DD7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687F29-7931-2AB4-CB1B-478487AF2270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70609F-3E36-5F55-B161-593F98F1A91C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Lightbulb and gear with solid fill">
              <a:extLst>
                <a:ext uri="{FF2B5EF4-FFF2-40B4-BE49-F238E27FC236}">
                  <a16:creationId xmlns:a16="http://schemas.microsoft.com/office/drawing/2014/main" id="{F4ABB6BC-4DF3-B54F-2D32-D3BB7DBC5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ACB513-D276-A84E-B987-77C5733772A2}"/>
              </a:ext>
            </a:extLst>
          </p:cNvPr>
          <p:cNvGrpSpPr/>
          <p:nvPr/>
        </p:nvGrpSpPr>
        <p:grpSpPr>
          <a:xfrm>
            <a:off x="12241766" y="1493759"/>
            <a:ext cx="919480" cy="919480"/>
            <a:chOff x="12231682" y="1493759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798F9-467A-AA5B-EF85-5608D3ED4BA1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Presentation with pie chart with solid fill">
              <a:extLst>
                <a:ext uri="{FF2B5EF4-FFF2-40B4-BE49-F238E27FC236}">
                  <a16:creationId xmlns:a16="http://schemas.microsoft.com/office/drawing/2014/main" id="{40EE6E63-7346-8E00-4F79-BBE33955D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D7E051-4539-186F-FF87-63F1DC4775F0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16E8F3-66EA-2B21-6CAB-DB0223FE12F0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C1AF2AE1-62C0-D6A0-7FAE-D0EE26D1C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38" name="Freeform: Shape 37">
            <a:hlinkClick r:id="rId11" action="ppaction://hlinksldjump"/>
            <a:extLst>
              <a:ext uri="{FF2B5EF4-FFF2-40B4-BE49-F238E27FC236}">
                <a16:creationId xmlns:a16="http://schemas.microsoft.com/office/drawing/2014/main" id="{68F51446-59E3-A88C-52F7-300226899C0B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9" name="Graphic 38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FF44CA23-20B5-FEB2-582D-8A80594533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41" name="Graphic 40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B25AA057-B5B9-EFEF-43AC-8C05C51883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2" name="Graphic 41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D35B1DA-1AD2-11E5-36B4-228CE3BD5F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3" name="Graphic 42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99D53BCF-9C94-6C76-770D-7506BC9CA89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A308963-E12B-BDF1-041E-74A218287C18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D0F19C-A754-449F-2580-3FAB9A621AE6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6" name="Graphic 45" descr="Transfer with solid fill">
              <a:extLst>
                <a:ext uri="{FF2B5EF4-FFF2-40B4-BE49-F238E27FC236}">
                  <a16:creationId xmlns:a16="http://schemas.microsoft.com/office/drawing/2014/main" id="{E00B9465-81FA-C924-894E-5E87ED8B9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7" name="Graphic 46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C814D139-F6B6-454D-D3AF-185886DF5C4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9" name="Graphic 4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69D7C019-5C4E-8738-D9DC-14A6CCE5367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50" name="Graphic 4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7B6BE72B-0441-269E-33BB-E1BC7C91630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83E2840-5FC7-9149-EB7F-33F8ACD7DAE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9CD8E1-EF35-A917-920F-58BEE90F4219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4" name="Graphic 53" descr="Bullseye with solid fill">
              <a:extLst>
                <a:ext uri="{FF2B5EF4-FFF2-40B4-BE49-F238E27FC236}">
                  <a16:creationId xmlns:a16="http://schemas.microsoft.com/office/drawing/2014/main" id="{22B1C8DE-E964-F8C4-8C8D-5A591163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23F2E7-5CFD-579E-4D48-E3241C7623D7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BDC89E-DCE5-7235-C909-B80E8139D8E0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2" name="Graphic 61" descr="Checklist with solid fill">
              <a:extLst>
                <a:ext uri="{FF2B5EF4-FFF2-40B4-BE49-F238E27FC236}">
                  <a16:creationId xmlns:a16="http://schemas.microsoft.com/office/drawing/2014/main" id="{92A11EF7-6504-3525-738A-7CF90A13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3" name="Graphic 6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B509E03-92FC-B51F-3936-A4491E032A1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A3BE25F-0C16-F4A8-7E51-A0055BA92484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3E25E4-F0A6-BD01-DD3A-9EC4B6EE1AD8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1AB97344-C366-496E-4BC2-A5072202E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7" name="Graphic 6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612752C6-8D48-ADEC-8540-89A1A037338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C165B571-1FD7-91B8-9746-82C99D97017F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894AF16-1AEC-9F22-9449-CB0E1398B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A3BED933-0BDB-D013-5097-696042F9A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217B2B-FBF9-BF4D-BB30-D394F0832005}"/>
              </a:ext>
            </a:extLst>
          </p:cNvPr>
          <p:cNvGrpSpPr/>
          <p:nvPr/>
        </p:nvGrpSpPr>
        <p:grpSpPr>
          <a:xfrm>
            <a:off x="10293414" y="4444761"/>
            <a:ext cx="919480" cy="919480"/>
            <a:chOff x="12192000" y="4444761"/>
            <a:chExt cx="919480" cy="9194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5F35BE-1A35-494E-1571-1708C1C21215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6BE9891-A06D-B2D8-3725-C149F4FD0E86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74" name="Graphic 7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005F2C66-6367-F7B0-5EEC-1A7FD009F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5" name="Graphic 74" descr="Handshake with solid fill">
                <a:extLst>
                  <a:ext uri="{FF2B5EF4-FFF2-40B4-BE49-F238E27FC236}">
                    <a16:creationId xmlns:a16="http://schemas.microsoft.com/office/drawing/2014/main" id="{FBE15325-B3DA-ECD9-99A5-8E45B29E4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3F094D-7021-F0C3-2B76-5E75DCB2032D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D204DA5-ECDB-9FD5-FFFC-7A758E1FF942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8" name="Graphic 77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E65B0FD3-D4EB-4060-5F65-80E392DEE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983184-0689-1F2D-07BA-198A230ADB76}"/>
              </a:ext>
            </a:extLst>
          </p:cNvPr>
          <p:cNvSpPr txBox="1"/>
          <p:nvPr/>
        </p:nvSpPr>
        <p:spPr>
          <a:xfrm>
            <a:off x="9126743" y="4742717"/>
            <a:ext cx="12234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A1CDE-D1CA-C536-67DB-523428360327}"/>
              </a:ext>
            </a:extLst>
          </p:cNvPr>
          <p:cNvSpPr txBox="1"/>
          <p:nvPr/>
        </p:nvSpPr>
        <p:spPr>
          <a:xfrm>
            <a:off x="1805990" y="3036957"/>
            <a:ext cx="819236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Finding halls, take the attendance, printing records things that may take time or hard to do so we make it little bit easier. 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15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6B49B90-A746-1C4F-A4EA-D40536EF6E3F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1EF075-B1DC-C523-C4C4-0F4A37B9AF7B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76ED4-3BF2-D435-CC61-9E1EEF8F3189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3E4F21-A7BF-4CBD-521E-5FC2752540C5}"/>
              </a:ext>
            </a:extLst>
          </p:cNvPr>
          <p:cNvGrpSpPr/>
          <p:nvPr/>
        </p:nvGrpSpPr>
        <p:grpSpPr>
          <a:xfrm>
            <a:off x="-913684" y="389480"/>
            <a:ext cx="919480" cy="919480"/>
            <a:chOff x="972853" y="389480"/>
            <a:chExt cx="919480" cy="91948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070751-27DB-3028-A6A9-FB3979A8FB50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8" name="Graphic 27" descr="Home with solid fill">
              <a:extLst>
                <a:ext uri="{FF2B5EF4-FFF2-40B4-BE49-F238E27FC236}">
                  <a16:creationId xmlns:a16="http://schemas.microsoft.com/office/drawing/2014/main" id="{8AFB5355-7289-1F52-A908-4C217D547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B85C57-E514-A2CD-92F2-2CD6AC1EFF5F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DD9CF1-106B-4B3B-7418-EDCAB6E8AD09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3" name="Graphic 32" descr="Lightbulb and gear with solid fill">
              <a:extLst>
                <a:ext uri="{FF2B5EF4-FFF2-40B4-BE49-F238E27FC236}">
                  <a16:creationId xmlns:a16="http://schemas.microsoft.com/office/drawing/2014/main" id="{A2260074-AD30-37E4-C61B-C8C357C86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4" name="Graphic 33" descr="Presentation with pie chart with solid fill">
            <a:extLst>
              <a:ext uri="{FF2B5EF4-FFF2-40B4-BE49-F238E27FC236}">
                <a16:creationId xmlns:a16="http://schemas.microsoft.com/office/drawing/2014/main" id="{C5D94A72-8F05-F3B2-E210-DD2EF6E6F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C719B87A-2592-6B2D-B43A-5EC25E0FF0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6" name="Freeform: Shape 35">
            <a:hlinkClick r:id="rId11" action="ppaction://hlinksldjump"/>
            <a:extLst>
              <a:ext uri="{FF2B5EF4-FFF2-40B4-BE49-F238E27FC236}">
                <a16:creationId xmlns:a16="http://schemas.microsoft.com/office/drawing/2014/main" id="{6B574D6D-080D-FACE-EF1F-0AA161F2613F}"/>
              </a:ext>
            </a:extLst>
          </p:cNvPr>
          <p:cNvSpPr/>
          <p:nvPr/>
        </p:nvSpPr>
        <p:spPr>
          <a:xfrm rot="10800000">
            <a:off x="1" y="-7938768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7" name="Graphic 3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4CAC22D0-EF20-302B-E3EE-4CA6F16A57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8" name="Graphic 3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800831B8-F1A6-FCD3-77E2-C457DD9A55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39" name="Graphic 3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48B501E1-7551-4F37-EF4B-D903CA102E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1" name="Graphic 40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8F23750C-1E21-E724-68B9-8ED5742CD03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230B55D-DC90-C0E9-6144-EC77ED72888F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744F9C-B5ED-C1AF-9CDB-FF4DB9B9DB25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4" name="Graphic 43" descr="Transfer with solid fill">
              <a:extLst>
                <a:ext uri="{FF2B5EF4-FFF2-40B4-BE49-F238E27FC236}">
                  <a16:creationId xmlns:a16="http://schemas.microsoft.com/office/drawing/2014/main" id="{B3BDF380-1813-04A2-4A33-2EB1487D5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5" name="Graphic 44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499F8D83-8C0A-78E5-A0D1-8BDA43266A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6" name="Graphic 45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2FBE99A6-5FF3-98B2-B0BF-74529708AE0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7" name="Graphic 46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96628160-FE02-F245-B0C2-94EC84F6E6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68966163-1804-58FF-DBA0-EA9115D9A102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D315BD4-AA44-7D7A-C3D8-A2776A7C2E9E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1" name="Graphic 50" descr="Bullseye with solid fill">
              <a:extLst>
                <a:ext uri="{FF2B5EF4-FFF2-40B4-BE49-F238E27FC236}">
                  <a16:creationId xmlns:a16="http://schemas.microsoft.com/office/drawing/2014/main" id="{5219105F-D76B-713B-7A10-22263C21D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B44993-95F7-AB96-17E6-F96F84D4A236}"/>
              </a:ext>
            </a:extLst>
          </p:cNvPr>
          <p:cNvGrpSpPr/>
          <p:nvPr/>
        </p:nvGrpSpPr>
        <p:grpSpPr>
          <a:xfrm>
            <a:off x="974013" y="1614172"/>
            <a:ext cx="919480" cy="919480"/>
            <a:chOff x="-923129" y="1614172"/>
            <a:chExt cx="919480" cy="91948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FDEA9B-61B6-85C9-368F-6EF2AD906686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8" name="Graphic 57" descr="Checklist with solid fill">
              <a:extLst>
                <a:ext uri="{FF2B5EF4-FFF2-40B4-BE49-F238E27FC236}">
                  <a16:creationId xmlns:a16="http://schemas.microsoft.com/office/drawing/2014/main" id="{6FE71D15-02F3-27D9-34FA-B30FBA0C9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1" name="Graphic 60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95582C42-BB21-5571-7BEE-EEBBA126DBF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6D8E94A5-05E0-D8BA-58DB-D17A668720D5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846AA9C-59AE-0FE7-D7A9-7103F3D95CE4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4" name="Graphic 63" descr="Document with solid fill">
              <a:extLst>
                <a:ext uri="{FF2B5EF4-FFF2-40B4-BE49-F238E27FC236}">
                  <a16:creationId xmlns:a16="http://schemas.microsoft.com/office/drawing/2014/main" id="{98700B5A-6C1F-F637-0430-E07221401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5" name="Graphic 6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9612F80A-6E72-0C77-31D3-C5D9A213E37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9A75ADD-0C29-4008-F3D4-62F8CAC35744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7" name="Graphic 66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F74D427E-15C9-5499-D8CE-BBF822D2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8" name="Graphic 67" descr="Handshake with solid fill">
              <a:extLst>
                <a:ext uri="{FF2B5EF4-FFF2-40B4-BE49-F238E27FC236}">
                  <a16:creationId xmlns:a16="http://schemas.microsoft.com/office/drawing/2014/main" id="{66300CC5-F830-1985-A0ED-81A19D3A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C351D1E9-D125-6A34-7422-55B35047DC56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AA1E65-6C23-D860-8C5F-338AC820E690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7E0D1B-FDFE-1EF1-FA0D-67406F9D895E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2" name="Graphic 71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1D2A074A-0A91-A350-A213-E2EF7482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 descr="Handshake with solid fill">
              <a:extLst>
                <a:ext uri="{FF2B5EF4-FFF2-40B4-BE49-F238E27FC236}">
                  <a16:creationId xmlns:a16="http://schemas.microsoft.com/office/drawing/2014/main" id="{ACD1C726-C629-C71C-38F6-276C1EEDA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4" name="Graphic 73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26C55E87-0696-45B5-6B1B-7B9C685FDC1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DD3B9-0BFC-458D-1C48-7996F8559C44}"/>
              </a:ext>
            </a:extLst>
          </p:cNvPr>
          <p:cNvSpPr txBox="1"/>
          <p:nvPr/>
        </p:nvSpPr>
        <p:spPr>
          <a:xfrm>
            <a:off x="1893083" y="1953499"/>
            <a:ext cx="8947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Outline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5874D-01D9-AF49-97F8-C80998CEC77D}"/>
              </a:ext>
            </a:extLst>
          </p:cNvPr>
          <p:cNvSpPr txBox="1"/>
          <p:nvPr/>
        </p:nvSpPr>
        <p:spPr>
          <a:xfrm>
            <a:off x="3553098" y="2812102"/>
            <a:ext cx="2544479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Home.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Outline.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Objectives.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Related Works.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B2561-133C-5AFD-E63A-C2606E7517C6}"/>
              </a:ext>
            </a:extLst>
          </p:cNvPr>
          <p:cNvSpPr txBox="1"/>
          <p:nvPr/>
        </p:nvSpPr>
        <p:spPr>
          <a:xfrm>
            <a:off x="5210343" y="1761080"/>
            <a:ext cx="223221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Table Of Contacts 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9A956-08D8-6E57-C541-C0B8232A0A44}"/>
              </a:ext>
            </a:extLst>
          </p:cNvPr>
          <p:cNvSpPr txBox="1"/>
          <p:nvPr/>
        </p:nvSpPr>
        <p:spPr>
          <a:xfrm>
            <a:off x="6884960" y="2889046"/>
            <a:ext cx="1961050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Methodology.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ERD.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Questions.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82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A150E7D-DCBC-127E-1637-F24C85B6ADF1}"/>
              </a:ext>
            </a:extLst>
          </p:cNvPr>
          <p:cNvSpPr/>
          <p:nvPr/>
        </p:nvSpPr>
        <p:spPr>
          <a:xfrm rot="10800000" flipH="1">
            <a:off x="10759409" y="-402971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A68783-DF21-6E2A-DD83-BB943357C819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26CC8C-C5C2-6DC5-7AD7-2F0E704E44B1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1" name="Graphic 20" descr="Home with solid fill">
              <a:extLst>
                <a:ext uri="{FF2B5EF4-FFF2-40B4-BE49-F238E27FC236}">
                  <a16:creationId xmlns:a16="http://schemas.microsoft.com/office/drawing/2014/main" id="{B3020286-FC64-EBBB-097D-9F0BFD55E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79ACCF-FB34-E5AA-702F-4154C938ECB9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2DBCB6-0B65-F43D-5413-BEA5AE517CCC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Lightbulb and gear with solid fill">
              <a:extLst>
                <a:ext uri="{FF2B5EF4-FFF2-40B4-BE49-F238E27FC236}">
                  <a16:creationId xmlns:a16="http://schemas.microsoft.com/office/drawing/2014/main" id="{4B1862F7-4B16-60C6-B9F7-492E8E08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49C36E-EC51-1661-F8B1-1BD5DA0D8685}"/>
              </a:ext>
            </a:extLst>
          </p:cNvPr>
          <p:cNvGrpSpPr/>
          <p:nvPr/>
        </p:nvGrpSpPr>
        <p:grpSpPr>
          <a:xfrm>
            <a:off x="12168669" y="1493759"/>
            <a:ext cx="919480" cy="919480"/>
            <a:chOff x="12231682" y="1493759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24F7AB-6B5D-35B5-F53D-B72E14CED160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Presentation with pie chart with solid fill">
              <a:extLst>
                <a:ext uri="{FF2B5EF4-FFF2-40B4-BE49-F238E27FC236}">
                  <a16:creationId xmlns:a16="http://schemas.microsoft.com/office/drawing/2014/main" id="{785FF337-F58D-4888-1DE8-3CAD53E6C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2EE548-DF73-79B6-DE0D-869858BBFA4C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8D81209-5ABB-A2B5-53C5-34D2A14AD675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BB17A3BB-3E28-4511-C558-0F3BA72DA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38" name="Freeform: Shape 37">
            <a:hlinkClick r:id="rId11" action="ppaction://hlinksldjump"/>
            <a:extLst>
              <a:ext uri="{FF2B5EF4-FFF2-40B4-BE49-F238E27FC236}">
                <a16:creationId xmlns:a16="http://schemas.microsoft.com/office/drawing/2014/main" id="{9FEF9FC0-78B4-BB43-B241-B13C56E98403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9" name="Graphic 38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3258A95D-36FC-B647-CD5A-67C139FCBD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41" name="Graphic 40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CA6657B5-3131-6E57-EFD8-49230171BA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2" name="Graphic 41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09C6C174-D45D-9C31-4458-2D4D1AF5AA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3" name="Graphic 42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1540BC7A-9E5B-2E95-72A7-A35FA4FD809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B3D4CD6-D2F3-FE06-21BB-D770467EFEB3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969E055-509E-5939-9444-39DEFD980198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6" name="Graphic 45" descr="Transfer with solid fill">
              <a:extLst>
                <a:ext uri="{FF2B5EF4-FFF2-40B4-BE49-F238E27FC236}">
                  <a16:creationId xmlns:a16="http://schemas.microsoft.com/office/drawing/2014/main" id="{607EDC41-18A5-5345-DB5B-AA868F800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7" name="Graphic 46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1D77A51F-5161-4F83-FAB3-4AD8455BD75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9" name="Graphic 4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CB2DDE24-BB36-3646-2FA4-48B5827560C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50" name="Graphic 4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46C53A5-1A5F-BE11-A95B-9D4ED772AB9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1A229CB6-0394-9D75-7867-650ADEC7378A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587A82-9673-AE25-D4A4-BD1B5121E031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4" name="Graphic 53" descr="Bullseye with solid fill">
              <a:extLst>
                <a:ext uri="{FF2B5EF4-FFF2-40B4-BE49-F238E27FC236}">
                  <a16:creationId xmlns:a16="http://schemas.microsoft.com/office/drawing/2014/main" id="{B3F290A9-B840-72B3-A171-E5450755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A9DEEF1-05D8-89F2-1F10-AB5FBA84B4ED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9F5A87D-29B3-6261-B239-30E12AB65837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2" name="Graphic 61" descr="Checklist with solid fill">
              <a:extLst>
                <a:ext uri="{FF2B5EF4-FFF2-40B4-BE49-F238E27FC236}">
                  <a16:creationId xmlns:a16="http://schemas.microsoft.com/office/drawing/2014/main" id="{5337596B-7702-2B20-CF87-09375474E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3" name="Graphic 6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45FB1C04-DF7A-2EE8-2427-073BDFCFD70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DFED0AFD-8A67-ECB2-22F5-EE06A1685103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49F5FDD-800A-2EC2-3FC1-883142D89D7E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10342B73-AC25-E2A6-D9F8-CDCBFD5B1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7" name="Graphic 6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A57DC6B9-C0BD-DEC6-1CA5-81464AE25B6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45AD3EB-923C-A914-446A-B6C5FC7EF0FB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260E363-6C2F-FEF1-0B70-5E6834A4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9EBA044A-3610-1BE6-13DC-DC656C7D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70F8CB4-A8BB-8790-E1A5-DC56C92B013B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65908CD-F435-53E2-7C51-26D8603F57DA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C70B3F-6B6A-F26F-9A8F-537BBB39ED88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74" name="Graphic 7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BA979D3F-A700-AB86-4CC3-89E919578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5" name="Graphic 74" descr="Handshake with solid fill">
                <a:extLst>
                  <a:ext uri="{FF2B5EF4-FFF2-40B4-BE49-F238E27FC236}">
                    <a16:creationId xmlns:a16="http://schemas.microsoft.com/office/drawing/2014/main" id="{C11204A4-4C2F-56A0-E0E4-A96E136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9EE9E9-8F1A-B141-B791-360390013EBA}"/>
              </a:ext>
            </a:extLst>
          </p:cNvPr>
          <p:cNvGrpSpPr/>
          <p:nvPr/>
        </p:nvGrpSpPr>
        <p:grpSpPr>
          <a:xfrm>
            <a:off x="10299667" y="5546026"/>
            <a:ext cx="919480" cy="919480"/>
            <a:chOff x="12194321" y="5546026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002A953-D899-CA94-A2F1-DB8E96B886A0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8" name="Graphic 77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B81FC21C-E8C9-39CB-7E54-A0913B4F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4472B3-7D8A-6894-7534-EBC730C78E05}"/>
              </a:ext>
            </a:extLst>
          </p:cNvPr>
          <p:cNvSpPr txBox="1"/>
          <p:nvPr/>
        </p:nvSpPr>
        <p:spPr>
          <a:xfrm>
            <a:off x="4905449" y="1719969"/>
            <a:ext cx="238110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Thank You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A16F8-699D-5111-0C7C-664C7F8374A4}"/>
              </a:ext>
            </a:extLst>
          </p:cNvPr>
          <p:cNvSpPr txBox="1"/>
          <p:nvPr/>
        </p:nvSpPr>
        <p:spPr>
          <a:xfrm>
            <a:off x="4270391" y="4046172"/>
            <a:ext cx="36512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Any Questions?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8DD7E-642C-4523-3792-0EA7201504CD}"/>
              </a:ext>
            </a:extLst>
          </p:cNvPr>
          <p:cNvSpPr txBox="1"/>
          <p:nvPr/>
        </p:nvSpPr>
        <p:spPr>
          <a:xfrm>
            <a:off x="9105702" y="5841820"/>
            <a:ext cx="125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Questions?</a:t>
            </a:r>
            <a:endParaRPr lang="ar-S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5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C85E796-8DA2-779D-8669-47EB8D498CDE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277261-7391-C693-6883-A000BC2D18AA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FEC402-3B97-4E6B-1F9A-E53D74BDC28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AACFD1-3405-1D9C-96EB-863ACFDCF284}"/>
              </a:ext>
            </a:extLst>
          </p:cNvPr>
          <p:cNvGrpSpPr/>
          <p:nvPr/>
        </p:nvGrpSpPr>
        <p:grpSpPr>
          <a:xfrm>
            <a:off x="-904079" y="389480"/>
            <a:ext cx="919480" cy="919480"/>
            <a:chOff x="972853" y="389480"/>
            <a:chExt cx="919480" cy="91948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E49E49-3A76-9A3E-6D1B-3227D15C7501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8" name="Graphic 27" descr="Home with solid fill">
              <a:extLst>
                <a:ext uri="{FF2B5EF4-FFF2-40B4-BE49-F238E27FC236}">
                  <a16:creationId xmlns:a16="http://schemas.microsoft.com/office/drawing/2014/main" id="{62AC2C98-C2BB-6ED7-BC38-51977657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40B06B-F507-662C-CADD-3BDF63CDF7D0}"/>
              </a:ext>
            </a:extLst>
          </p:cNvPr>
          <p:cNvGrpSpPr/>
          <p:nvPr/>
        </p:nvGrpSpPr>
        <p:grpSpPr>
          <a:xfrm>
            <a:off x="972853" y="2969260"/>
            <a:ext cx="919480" cy="919480"/>
            <a:chOff x="-913684" y="2969260"/>
            <a:chExt cx="919480" cy="9194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B133B4-49D6-F377-84BB-F9F1798DBF82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3" name="Graphic 32" descr="Lightbulb and gear with solid fill">
              <a:extLst>
                <a:ext uri="{FF2B5EF4-FFF2-40B4-BE49-F238E27FC236}">
                  <a16:creationId xmlns:a16="http://schemas.microsoft.com/office/drawing/2014/main" id="{D3D9CB90-C530-F91D-B309-FD5D5E66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4" name="Graphic 33" descr="Presentation with pie chart with solid fill">
            <a:extLst>
              <a:ext uri="{FF2B5EF4-FFF2-40B4-BE49-F238E27FC236}">
                <a16:creationId xmlns:a16="http://schemas.microsoft.com/office/drawing/2014/main" id="{D19F5A6E-0D8D-9087-1F82-7778CB772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0969357E-2624-9405-19B0-E9E98F3DAA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6" name="Freeform: Shape 35">
            <a:hlinkClick r:id="rId11" action="ppaction://hlinksldjump"/>
            <a:extLst>
              <a:ext uri="{FF2B5EF4-FFF2-40B4-BE49-F238E27FC236}">
                <a16:creationId xmlns:a16="http://schemas.microsoft.com/office/drawing/2014/main" id="{30F4DE96-BE97-7DE2-BE3F-2738C4BE5EF5}"/>
              </a:ext>
            </a:extLst>
          </p:cNvPr>
          <p:cNvSpPr/>
          <p:nvPr/>
        </p:nvSpPr>
        <p:spPr>
          <a:xfrm rot="10800000">
            <a:off x="11623" y="-658368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7" name="Graphic 3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96E1C76-13A1-EB73-BC8D-B1D83E0836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8" name="Graphic 3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9C1B057-6881-CD2C-48C6-272F6B4FEE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39" name="Graphic 3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AA90A5D-F0D7-DBD7-4F7D-30C09C7A8A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1" name="Graphic 40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81AEC82E-0307-D563-0248-461849EDFA6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B31AD58-17D2-3B13-B1E1-5CBEB6D36967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156A61-AA49-E117-855C-F13C0EB19B77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4" name="Graphic 43" descr="Transfer with solid fill">
              <a:extLst>
                <a:ext uri="{FF2B5EF4-FFF2-40B4-BE49-F238E27FC236}">
                  <a16:creationId xmlns:a16="http://schemas.microsoft.com/office/drawing/2014/main" id="{C156FBF9-667F-3411-F341-E232050A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5" name="Graphic 44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F811F425-C49B-1C8A-E7CC-E5EF103105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6" name="Graphic 45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0FAFB331-6B9D-4398-C37C-3DBE32867E9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7" name="Graphic 46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4A4F97BA-8A96-1D65-94CB-5337BB92B3B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3F1528F-2EF8-DBC1-C514-6D18BEA548F2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C884FE-1EBE-01B6-D15B-D927C2CF7491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1" name="Graphic 50" descr="Bullseye with solid fill">
              <a:extLst>
                <a:ext uri="{FF2B5EF4-FFF2-40B4-BE49-F238E27FC236}">
                  <a16:creationId xmlns:a16="http://schemas.microsoft.com/office/drawing/2014/main" id="{07D2BD8D-4081-C153-6241-087C0F091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6E9482-65AB-3D35-DDB7-CE434827C5AF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9CE94B2-A9E7-AA72-D6CD-410949EFF149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8" name="Graphic 57" descr="Checklist with solid fill">
              <a:extLst>
                <a:ext uri="{FF2B5EF4-FFF2-40B4-BE49-F238E27FC236}">
                  <a16:creationId xmlns:a16="http://schemas.microsoft.com/office/drawing/2014/main" id="{9A0ED3DC-8080-D56E-6D4A-27FC47BC7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1" name="Graphic 60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CB76CDA4-0DA7-9D4B-FF6A-D87FC9DA316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A5EA4ED-1DA2-5903-14C5-5F894AA436EE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0AD4BF8-D94D-9681-5506-31A194FDCACE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4" name="Graphic 63" descr="Document with solid fill">
              <a:extLst>
                <a:ext uri="{FF2B5EF4-FFF2-40B4-BE49-F238E27FC236}">
                  <a16:creationId xmlns:a16="http://schemas.microsoft.com/office/drawing/2014/main" id="{1D084747-8624-BC71-6114-C60BF452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5" name="Graphic 6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0BE48EF0-0DD6-4333-5051-59CC8793AFF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CB2EDF7-DCA6-912A-3BF1-0A1BA8162067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7" name="Graphic 66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632847B3-B74E-C7F2-FEEC-FC621150A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8" name="Graphic 67" descr="Handshake with solid fill">
              <a:extLst>
                <a:ext uri="{FF2B5EF4-FFF2-40B4-BE49-F238E27FC236}">
                  <a16:creationId xmlns:a16="http://schemas.microsoft.com/office/drawing/2014/main" id="{413A6475-3779-20FD-A9EA-3D729B788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D8C02E7C-8E6B-6E29-2E71-56A82BE1B4D7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0F4337-049E-5CB4-8911-F5C55353CEF3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C553D1-EDEB-D706-5F48-1F867564E7F0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2" name="Graphic 71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FDEDBCE1-F84C-EE67-B57B-8F74B4C8D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 descr="Handshake with solid fill">
              <a:extLst>
                <a:ext uri="{FF2B5EF4-FFF2-40B4-BE49-F238E27FC236}">
                  <a16:creationId xmlns:a16="http://schemas.microsoft.com/office/drawing/2014/main" id="{F7940A4D-9006-373C-0B29-D519825C0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4" name="Graphic 73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5A08BF26-E0BB-A9F4-659D-F20593688CC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CDCBA5-8802-7483-3297-682C5C77F584}"/>
              </a:ext>
            </a:extLst>
          </p:cNvPr>
          <p:cNvSpPr txBox="1"/>
          <p:nvPr/>
        </p:nvSpPr>
        <p:spPr>
          <a:xfrm>
            <a:off x="4838808" y="3036957"/>
            <a:ext cx="2844240" cy="707886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Introduction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783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C85E796-8DA2-779D-8669-47EB8D498CDE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277261-7391-C693-6883-A000BC2D18AA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FEC402-3B97-4E6B-1F9A-E53D74BDC28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AACFD1-3405-1D9C-96EB-863ACFDCF284}"/>
              </a:ext>
            </a:extLst>
          </p:cNvPr>
          <p:cNvGrpSpPr/>
          <p:nvPr/>
        </p:nvGrpSpPr>
        <p:grpSpPr>
          <a:xfrm>
            <a:off x="-904079" y="389480"/>
            <a:ext cx="919480" cy="919480"/>
            <a:chOff x="972853" y="389480"/>
            <a:chExt cx="919480" cy="91948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E49E49-3A76-9A3E-6D1B-3227D15C7501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8" name="Graphic 27" descr="Home with solid fill">
              <a:extLst>
                <a:ext uri="{FF2B5EF4-FFF2-40B4-BE49-F238E27FC236}">
                  <a16:creationId xmlns:a16="http://schemas.microsoft.com/office/drawing/2014/main" id="{62AC2C98-C2BB-6ED7-BC38-51977657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40B06B-F507-662C-CADD-3BDF63CDF7D0}"/>
              </a:ext>
            </a:extLst>
          </p:cNvPr>
          <p:cNvGrpSpPr/>
          <p:nvPr/>
        </p:nvGrpSpPr>
        <p:grpSpPr>
          <a:xfrm>
            <a:off x="972853" y="2969260"/>
            <a:ext cx="919480" cy="919480"/>
            <a:chOff x="-913684" y="2969260"/>
            <a:chExt cx="919480" cy="9194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B133B4-49D6-F377-84BB-F9F1798DBF82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3" name="Graphic 32" descr="Lightbulb and gear with solid fill">
              <a:extLst>
                <a:ext uri="{FF2B5EF4-FFF2-40B4-BE49-F238E27FC236}">
                  <a16:creationId xmlns:a16="http://schemas.microsoft.com/office/drawing/2014/main" id="{D3D9CB90-C530-F91D-B309-FD5D5E66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4" name="Graphic 33" descr="Presentation with pie chart with solid fill">
            <a:extLst>
              <a:ext uri="{FF2B5EF4-FFF2-40B4-BE49-F238E27FC236}">
                <a16:creationId xmlns:a16="http://schemas.microsoft.com/office/drawing/2014/main" id="{D19F5A6E-0D8D-9087-1F82-7778CB772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0969357E-2624-9405-19B0-E9E98F3DAA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6" name="Freeform: Shape 35">
            <a:hlinkClick r:id="rId11" action="ppaction://hlinksldjump"/>
            <a:extLst>
              <a:ext uri="{FF2B5EF4-FFF2-40B4-BE49-F238E27FC236}">
                <a16:creationId xmlns:a16="http://schemas.microsoft.com/office/drawing/2014/main" id="{30F4DE96-BE97-7DE2-BE3F-2738C4BE5EF5}"/>
              </a:ext>
            </a:extLst>
          </p:cNvPr>
          <p:cNvSpPr/>
          <p:nvPr/>
        </p:nvSpPr>
        <p:spPr>
          <a:xfrm rot="10800000">
            <a:off x="11623" y="-658368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7" name="Graphic 3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96E1C76-13A1-EB73-BC8D-B1D83E0836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8" name="Graphic 3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9C1B057-6881-CD2C-48C6-272F6B4FEE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39" name="Graphic 3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AA90A5D-F0D7-DBD7-4F7D-30C09C7A8A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1" name="Graphic 40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81AEC82E-0307-D563-0248-461849EDFA6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B31AD58-17D2-3B13-B1E1-5CBEB6D36967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156A61-AA49-E117-855C-F13C0EB19B77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4" name="Graphic 43" descr="Transfer with solid fill">
              <a:extLst>
                <a:ext uri="{FF2B5EF4-FFF2-40B4-BE49-F238E27FC236}">
                  <a16:creationId xmlns:a16="http://schemas.microsoft.com/office/drawing/2014/main" id="{C156FBF9-667F-3411-F341-E232050A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5" name="Graphic 44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F811F425-C49B-1C8A-E7CC-E5EF103105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6" name="Graphic 45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0FAFB331-6B9D-4398-C37C-3DBE32867E9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7" name="Graphic 46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4A4F97BA-8A96-1D65-94CB-5337BB92B3B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3F1528F-2EF8-DBC1-C514-6D18BEA548F2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C884FE-1EBE-01B6-D15B-D927C2CF7491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1" name="Graphic 50" descr="Bullseye with solid fill">
              <a:extLst>
                <a:ext uri="{FF2B5EF4-FFF2-40B4-BE49-F238E27FC236}">
                  <a16:creationId xmlns:a16="http://schemas.microsoft.com/office/drawing/2014/main" id="{07D2BD8D-4081-C153-6241-087C0F091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6E9482-65AB-3D35-DDB7-CE434827C5AF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9CE94B2-A9E7-AA72-D6CD-410949EFF149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8" name="Graphic 57" descr="Checklist with solid fill">
              <a:extLst>
                <a:ext uri="{FF2B5EF4-FFF2-40B4-BE49-F238E27FC236}">
                  <a16:creationId xmlns:a16="http://schemas.microsoft.com/office/drawing/2014/main" id="{9A0ED3DC-8080-D56E-6D4A-27FC47BC7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1" name="Graphic 60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CB76CDA4-0DA7-9D4B-FF6A-D87FC9DA316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A5EA4ED-1DA2-5903-14C5-5F894AA436EE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0AD4BF8-D94D-9681-5506-31A194FDCACE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4" name="Graphic 63" descr="Document with solid fill">
              <a:extLst>
                <a:ext uri="{FF2B5EF4-FFF2-40B4-BE49-F238E27FC236}">
                  <a16:creationId xmlns:a16="http://schemas.microsoft.com/office/drawing/2014/main" id="{1D084747-8624-BC71-6114-C60BF452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5" name="Graphic 6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0BE48EF0-0DD6-4333-5051-59CC8793AFF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CB2EDF7-DCA6-912A-3BF1-0A1BA8162067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7" name="Graphic 66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632847B3-B74E-C7F2-FEEC-FC621150A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8" name="Graphic 67" descr="Handshake with solid fill">
              <a:extLst>
                <a:ext uri="{FF2B5EF4-FFF2-40B4-BE49-F238E27FC236}">
                  <a16:creationId xmlns:a16="http://schemas.microsoft.com/office/drawing/2014/main" id="{413A6475-3779-20FD-A9EA-3D729B788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D8C02E7C-8E6B-6E29-2E71-56A82BE1B4D7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0F4337-049E-5CB4-8911-F5C55353CEF3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C553D1-EDEB-D706-5F48-1F867564E7F0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2" name="Graphic 71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FDEDBCE1-F84C-EE67-B57B-8F74B4C8D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 descr="Handshake with solid fill">
              <a:extLst>
                <a:ext uri="{FF2B5EF4-FFF2-40B4-BE49-F238E27FC236}">
                  <a16:creationId xmlns:a16="http://schemas.microsoft.com/office/drawing/2014/main" id="{F7940A4D-9006-373C-0B29-D519825C0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4" name="Graphic 73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5A08BF26-E0BB-A9F4-659D-F20593688CC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204BD4-BEEB-C507-802E-7C47B26FDDD5}"/>
              </a:ext>
            </a:extLst>
          </p:cNvPr>
          <p:cNvSpPr txBox="1"/>
          <p:nvPr/>
        </p:nvSpPr>
        <p:spPr>
          <a:xfrm>
            <a:off x="1841035" y="3286654"/>
            <a:ext cx="13755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1703E-77A3-F12B-BBF7-5EB8D93DA732}"/>
              </a:ext>
            </a:extLst>
          </p:cNvPr>
          <p:cNvSpPr txBox="1"/>
          <p:nvPr/>
        </p:nvSpPr>
        <p:spPr>
          <a:xfrm>
            <a:off x="3121153" y="729296"/>
            <a:ext cx="7074757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There is time lost in the lectures to take the student attendance,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or finding the right hall so how to solve it?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Graphic 6" descr="Brain in head with solid fill">
            <a:extLst>
              <a:ext uri="{FF2B5EF4-FFF2-40B4-BE49-F238E27FC236}">
                <a16:creationId xmlns:a16="http://schemas.microsoft.com/office/drawing/2014/main" id="{123E76E3-065E-35EE-8767-241B9E38360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2302204" y="75450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2B1F8-4E3E-74FD-D81F-DECBBC193F9E}"/>
              </a:ext>
            </a:extLst>
          </p:cNvPr>
          <p:cNvSpPr txBox="1"/>
          <p:nvPr/>
        </p:nvSpPr>
        <p:spPr>
          <a:xfrm>
            <a:off x="4043570" y="2355362"/>
            <a:ext cx="5170184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Problem overview: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The college needs a way to facilitate the status of attendance and absence.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The students, the teachers, and visitors may have difficulty finding the halls.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The teacher loses 5-10 min to take attendance.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The teacher may conflict with Student's names.</a:t>
            </a:r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2363348E-620F-7B59-789E-23B28B1C84A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822723" y="2191559"/>
            <a:ext cx="684186" cy="6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06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4594AC-FEAC-29DC-A2C1-8F1B2433810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2BDB68-936B-D0A5-5F5D-474E11AB70FC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69FB01-EF75-0FC5-2696-2D9E25F8ED49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B34E2B-29FF-48AC-69EF-532C2901BE96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44F218C-9DE0-3289-FAD6-6E5BBB43A34C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Home with solid fill">
              <a:extLst>
                <a:ext uri="{FF2B5EF4-FFF2-40B4-BE49-F238E27FC236}">
                  <a16:creationId xmlns:a16="http://schemas.microsoft.com/office/drawing/2014/main" id="{DEF05E9D-B0B3-5519-31CF-D21BE3539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7AE7F-ED29-A48E-246A-C9C78EA193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EFDFF8-4033-A359-4592-7412A1BFF569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Lightbulb and gear with solid fill">
              <a:extLst>
                <a:ext uri="{FF2B5EF4-FFF2-40B4-BE49-F238E27FC236}">
                  <a16:creationId xmlns:a16="http://schemas.microsoft.com/office/drawing/2014/main" id="{5416FD2B-0062-A331-9FDF-4D8157E0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5" name="Graphic 34" descr="Presentation with pie chart with solid fill">
            <a:extLst>
              <a:ext uri="{FF2B5EF4-FFF2-40B4-BE49-F238E27FC236}">
                <a16:creationId xmlns:a16="http://schemas.microsoft.com/office/drawing/2014/main" id="{B7161203-0B47-C101-5A6B-E58E0A536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B386A4C3-C45B-1347-5970-8B199C700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7" name="Freeform: Shape 36">
            <a:hlinkClick r:id="rId11" action="ppaction://hlinksldjump"/>
            <a:extLst>
              <a:ext uri="{FF2B5EF4-FFF2-40B4-BE49-F238E27FC236}">
                <a16:creationId xmlns:a16="http://schemas.microsoft.com/office/drawing/2014/main" id="{B0C80B9E-0DC3-9749-C6B2-F1FCB289E5F2}"/>
              </a:ext>
            </a:extLst>
          </p:cNvPr>
          <p:cNvSpPr/>
          <p:nvPr/>
        </p:nvSpPr>
        <p:spPr>
          <a:xfrm rot="10800000">
            <a:off x="17863" y="-525653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8" name="Graphic 37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28CD403E-17C3-852D-980B-D3D5070D72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9" name="Graphic 38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A49B344B-E5BD-22C8-8287-FEF9462345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1" name="Graphic 40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453B0646-27CA-C81C-AD79-116E63EEAE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2" name="Graphic 41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43AD62F7-3523-A90A-C183-4EBE9819EA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59C69A1-1F12-4734-1375-6E79D21A12EF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8F154F-0679-9F0C-9D63-ACB854FFA013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5" name="Graphic 44" descr="Transfer with solid fill">
              <a:extLst>
                <a:ext uri="{FF2B5EF4-FFF2-40B4-BE49-F238E27FC236}">
                  <a16:creationId xmlns:a16="http://schemas.microsoft.com/office/drawing/2014/main" id="{63389A9C-4AAC-1237-E151-843C966A8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6" name="Graphic 4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D66434F5-C5F0-FA0F-DD83-1BBEFC142A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7" name="Graphic 46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EE978950-4A36-4B94-4351-EC99146DAEF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9" name="Graphic 48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67C0B6-C137-DA9D-2AD6-15A5D48C861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154330B-EBB5-351A-F66A-9F6DF200E0DC}"/>
              </a:ext>
            </a:extLst>
          </p:cNvPr>
          <p:cNvGrpSpPr/>
          <p:nvPr/>
        </p:nvGrpSpPr>
        <p:grpSpPr>
          <a:xfrm>
            <a:off x="972853" y="4296410"/>
            <a:ext cx="919480" cy="919480"/>
            <a:chOff x="-907889" y="4296410"/>
            <a:chExt cx="919480" cy="9194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8CF8C86-7EC6-B84F-607A-7C6BCD3FD06F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3" name="Graphic 52" descr="Bullseye with solid fill">
              <a:extLst>
                <a:ext uri="{FF2B5EF4-FFF2-40B4-BE49-F238E27FC236}">
                  <a16:creationId xmlns:a16="http://schemas.microsoft.com/office/drawing/2014/main" id="{8D70F386-D2E1-4A38-C305-6431F3AD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A56FC-8FF0-E8FF-0401-1EBCB03C125C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6949DAC-137C-7A33-5203-D8B8AAE7CCA0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1" name="Graphic 60" descr="Checklist with solid fill">
              <a:extLst>
                <a:ext uri="{FF2B5EF4-FFF2-40B4-BE49-F238E27FC236}">
                  <a16:creationId xmlns:a16="http://schemas.microsoft.com/office/drawing/2014/main" id="{5A5F2FC2-977F-B529-2705-35F3A51C7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2" name="Graphic 6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C61124CE-4C7A-21E7-5F52-61495431BB9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9E41E8F-B766-B7BA-64B6-E548DBCF1A9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5AFCB65-B5EF-2918-5223-A27664FC2953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5" name="Graphic 64" descr="Document with solid fill">
              <a:extLst>
                <a:ext uri="{FF2B5EF4-FFF2-40B4-BE49-F238E27FC236}">
                  <a16:creationId xmlns:a16="http://schemas.microsoft.com/office/drawing/2014/main" id="{D87EE019-8F34-6682-33B6-E78395949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6" name="Graphic 6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080D78B-614D-0DBF-E5D8-63B396E791C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F1EAA22-A66E-A471-86FC-C32365785D45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8" name="Graphic 67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09242646-633F-A055-2E8B-E68EF9119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9" name="Graphic 68" descr="Handshake with solid fill">
              <a:extLst>
                <a:ext uri="{FF2B5EF4-FFF2-40B4-BE49-F238E27FC236}">
                  <a16:creationId xmlns:a16="http://schemas.microsoft.com/office/drawing/2014/main" id="{FDC3D8D9-98DC-F787-F9CA-A79EA7AA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868FC544-1F83-3DF7-BC22-C3CEF4683CF8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9DA9A96-C76E-F9FA-8FB8-C0CF4C640ED5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9B3D10-808E-AFDE-71F3-86FAF7F89E7F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3" name="Graphic 72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531D41F-9D28-14F7-BA94-D0CB5B95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4" name="Graphic 73" descr="Handshake with solid fill">
              <a:extLst>
                <a:ext uri="{FF2B5EF4-FFF2-40B4-BE49-F238E27FC236}">
                  <a16:creationId xmlns:a16="http://schemas.microsoft.com/office/drawing/2014/main" id="{A7BB4E9B-7AFF-AFD8-F472-94FB5A80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5" name="Graphic 7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EA67B7B1-EAB3-C838-8FD6-D45544FBBF83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C8560E-3604-F62C-561B-E8A8117C0037}"/>
              </a:ext>
            </a:extLst>
          </p:cNvPr>
          <p:cNvSpPr txBox="1"/>
          <p:nvPr/>
        </p:nvSpPr>
        <p:spPr>
          <a:xfrm>
            <a:off x="4896876" y="2969260"/>
            <a:ext cx="241611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Objectives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971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4594AC-FEAC-29DC-A2C1-8F1B2433810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2BDB68-936B-D0A5-5F5D-474E11AB70FC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69FB01-EF75-0FC5-2696-2D9E25F8ED49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B34E2B-29FF-48AC-69EF-532C2901BE96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44F218C-9DE0-3289-FAD6-6E5BBB43A34C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Home with solid fill">
              <a:extLst>
                <a:ext uri="{FF2B5EF4-FFF2-40B4-BE49-F238E27FC236}">
                  <a16:creationId xmlns:a16="http://schemas.microsoft.com/office/drawing/2014/main" id="{DEF05E9D-B0B3-5519-31CF-D21BE3539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7AE7F-ED29-A48E-246A-C9C78EA193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EFDFF8-4033-A359-4592-7412A1BFF569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Lightbulb and gear with solid fill">
              <a:extLst>
                <a:ext uri="{FF2B5EF4-FFF2-40B4-BE49-F238E27FC236}">
                  <a16:creationId xmlns:a16="http://schemas.microsoft.com/office/drawing/2014/main" id="{5416FD2B-0062-A331-9FDF-4D8157E0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5" name="Graphic 34" descr="Presentation with pie chart with solid fill">
            <a:extLst>
              <a:ext uri="{FF2B5EF4-FFF2-40B4-BE49-F238E27FC236}">
                <a16:creationId xmlns:a16="http://schemas.microsoft.com/office/drawing/2014/main" id="{B7161203-0B47-C101-5A6B-E58E0A536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B386A4C3-C45B-1347-5970-8B199C700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7" name="Freeform: Shape 36">
            <a:hlinkClick r:id="rId11" action="ppaction://hlinksldjump"/>
            <a:extLst>
              <a:ext uri="{FF2B5EF4-FFF2-40B4-BE49-F238E27FC236}">
                <a16:creationId xmlns:a16="http://schemas.microsoft.com/office/drawing/2014/main" id="{B0C80B9E-0DC3-9749-C6B2-F1FCB289E5F2}"/>
              </a:ext>
            </a:extLst>
          </p:cNvPr>
          <p:cNvSpPr/>
          <p:nvPr/>
        </p:nvSpPr>
        <p:spPr>
          <a:xfrm rot="10800000">
            <a:off x="17863" y="-525653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8" name="Graphic 37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28CD403E-17C3-852D-980B-D3D5070D72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9" name="Graphic 38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A49B344B-E5BD-22C8-8287-FEF9462345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1" name="Graphic 40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453B0646-27CA-C81C-AD79-116E63EEAE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2" name="Graphic 41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43AD62F7-3523-A90A-C183-4EBE9819EA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59C69A1-1F12-4734-1375-6E79D21A12EF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8F154F-0679-9F0C-9D63-ACB854FFA013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5" name="Graphic 44" descr="Transfer with solid fill">
              <a:extLst>
                <a:ext uri="{FF2B5EF4-FFF2-40B4-BE49-F238E27FC236}">
                  <a16:creationId xmlns:a16="http://schemas.microsoft.com/office/drawing/2014/main" id="{63389A9C-4AAC-1237-E151-843C966A8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6" name="Graphic 4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D66434F5-C5F0-FA0F-DD83-1BBEFC142A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7" name="Graphic 46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EE978950-4A36-4B94-4351-EC99146DAEF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9" name="Graphic 48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67C0B6-C137-DA9D-2AD6-15A5D48C861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154330B-EBB5-351A-F66A-9F6DF200E0DC}"/>
              </a:ext>
            </a:extLst>
          </p:cNvPr>
          <p:cNvGrpSpPr/>
          <p:nvPr/>
        </p:nvGrpSpPr>
        <p:grpSpPr>
          <a:xfrm>
            <a:off x="972853" y="4296410"/>
            <a:ext cx="919480" cy="919480"/>
            <a:chOff x="-907889" y="4296410"/>
            <a:chExt cx="919480" cy="9194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8CF8C86-7EC6-B84F-607A-7C6BCD3FD06F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3" name="Graphic 52" descr="Bullseye with solid fill">
              <a:extLst>
                <a:ext uri="{FF2B5EF4-FFF2-40B4-BE49-F238E27FC236}">
                  <a16:creationId xmlns:a16="http://schemas.microsoft.com/office/drawing/2014/main" id="{8D70F386-D2E1-4A38-C305-6431F3AD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A56FC-8FF0-E8FF-0401-1EBCB03C125C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6949DAC-137C-7A33-5203-D8B8AAE7CCA0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1" name="Graphic 60" descr="Checklist with solid fill">
              <a:extLst>
                <a:ext uri="{FF2B5EF4-FFF2-40B4-BE49-F238E27FC236}">
                  <a16:creationId xmlns:a16="http://schemas.microsoft.com/office/drawing/2014/main" id="{5A5F2FC2-977F-B529-2705-35F3A51C7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2" name="Graphic 6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C61124CE-4C7A-21E7-5F52-61495431BB9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9E41E8F-B766-B7BA-64B6-E548DBCF1A9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5AFCB65-B5EF-2918-5223-A27664FC2953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5" name="Graphic 64" descr="Document with solid fill">
              <a:extLst>
                <a:ext uri="{FF2B5EF4-FFF2-40B4-BE49-F238E27FC236}">
                  <a16:creationId xmlns:a16="http://schemas.microsoft.com/office/drawing/2014/main" id="{D87EE019-8F34-6682-33B6-E78395949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6" name="Graphic 6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080D78B-614D-0DBF-E5D8-63B396E791C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F1EAA22-A66E-A471-86FC-C32365785D45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8" name="Graphic 67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09242646-633F-A055-2E8B-E68EF9119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9" name="Graphic 68" descr="Handshake with solid fill">
              <a:extLst>
                <a:ext uri="{FF2B5EF4-FFF2-40B4-BE49-F238E27FC236}">
                  <a16:creationId xmlns:a16="http://schemas.microsoft.com/office/drawing/2014/main" id="{FDC3D8D9-98DC-F787-F9CA-A79EA7AA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868FC544-1F83-3DF7-BC22-C3CEF4683CF8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9DA9A96-C76E-F9FA-8FB8-C0CF4C640ED5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9B3D10-808E-AFDE-71F3-86FAF7F89E7F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3" name="Graphic 72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531D41F-9D28-14F7-BA94-D0CB5B95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4" name="Graphic 73" descr="Handshake with solid fill">
              <a:extLst>
                <a:ext uri="{FF2B5EF4-FFF2-40B4-BE49-F238E27FC236}">
                  <a16:creationId xmlns:a16="http://schemas.microsoft.com/office/drawing/2014/main" id="{A7BB4E9B-7AFF-AFD8-F472-94FB5A80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5" name="Graphic 7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EA67B7B1-EAB3-C838-8FD6-D45544FBBF83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AB10B2-4A64-346C-BBD6-6370D034B7B5}"/>
              </a:ext>
            </a:extLst>
          </p:cNvPr>
          <p:cNvSpPr txBox="1"/>
          <p:nvPr/>
        </p:nvSpPr>
        <p:spPr>
          <a:xfrm flipH="1">
            <a:off x="1852433" y="4571484"/>
            <a:ext cx="12226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F1D87-B211-D39C-1A90-5E2550B50C53}"/>
              </a:ext>
            </a:extLst>
          </p:cNvPr>
          <p:cNvSpPr txBox="1"/>
          <p:nvPr/>
        </p:nvSpPr>
        <p:spPr>
          <a:xfrm>
            <a:off x="2490185" y="3190845"/>
            <a:ext cx="227036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Project objectives: 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Graphic 5" descr="Arrow: Straight with solid fill">
            <a:extLst>
              <a:ext uri="{FF2B5EF4-FFF2-40B4-BE49-F238E27FC236}">
                <a16:creationId xmlns:a16="http://schemas.microsoft.com/office/drawing/2014/main" id="{ED0C99DE-F663-F55C-049C-2114BB772A4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flipH="1">
            <a:off x="5043283" y="2974340"/>
            <a:ext cx="1497340" cy="914400"/>
          </a:xfrm>
          <a:prstGeom prst="rect">
            <a:avLst/>
          </a:prstGeom>
        </p:spPr>
      </p:pic>
      <p:pic>
        <p:nvPicPr>
          <p:cNvPr id="10" name="Graphic 9" descr="Back with solid fill">
            <a:extLst>
              <a:ext uri="{FF2B5EF4-FFF2-40B4-BE49-F238E27FC236}">
                <a16:creationId xmlns:a16="http://schemas.microsoft.com/office/drawing/2014/main" id="{FEF1423B-2A05-1B39-A099-149C57E80B76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868093" y="1221499"/>
            <a:ext cx="1847720" cy="914400"/>
          </a:xfrm>
          <a:prstGeom prst="rect">
            <a:avLst/>
          </a:prstGeom>
        </p:spPr>
      </p:pic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514F7C67-13AB-FB2C-084B-1DCEF1CC6AA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flipV="1">
            <a:off x="4868093" y="4823958"/>
            <a:ext cx="184772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13BD5A-37FA-BD3F-41FD-1B9F49C032AD}"/>
              </a:ext>
            </a:extLst>
          </p:cNvPr>
          <p:cNvSpPr txBox="1"/>
          <p:nvPr/>
        </p:nvSpPr>
        <p:spPr>
          <a:xfrm>
            <a:off x="6755494" y="1414117"/>
            <a:ext cx="377379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Speed of attendance and absence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EAE22-6741-4D33-4149-88D31201ED86}"/>
              </a:ext>
            </a:extLst>
          </p:cNvPr>
          <p:cNvSpPr txBox="1"/>
          <p:nvPr/>
        </p:nvSpPr>
        <p:spPr>
          <a:xfrm>
            <a:off x="6715813" y="3211632"/>
            <a:ext cx="3243580" cy="67710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Find out where the halls are</a:t>
            </a:r>
          </a:p>
          <a:p>
            <a:endParaRPr lang="ar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C4816F-70AC-B84F-D779-7C3B203AA1E4}"/>
              </a:ext>
            </a:extLst>
          </p:cNvPr>
          <p:cNvSpPr txBox="1"/>
          <p:nvPr/>
        </p:nvSpPr>
        <p:spPr>
          <a:xfrm>
            <a:off x="6715813" y="5148824"/>
            <a:ext cx="370684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Knowing where the teachers are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7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F7A824-9C24-103C-82BF-5DFAA5AD27E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838CEF-6965-8500-4907-7E23E3A163FF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5EA0B7-26E5-B1C2-9D49-E32914020BC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1B48E-2100-14B5-A32D-194562CA5B1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F7DB08-1451-F92A-968F-FFB61AA8D80F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80DB4BBA-A25C-AF68-C44B-29349A22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646D9B-D3A8-DC68-F6E2-53E2E3C6DD81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661C3E-BD19-C935-13ED-1E56544729FA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2" name="Graphic 11" descr="Lightbulb and gear with solid fill">
              <a:extLst>
                <a:ext uri="{FF2B5EF4-FFF2-40B4-BE49-F238E27FC236}">
                  <a16:creationId xmlns:a16="http://schemas.microsoft.com/office/drawing/2014/main" id="{C5298613-CD2D-BD84-5C41-9C0A2298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7D8E082B-62FD-9318-DC5B-E32D5C0B9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4441AFA2-CFB2-1890-0781-710357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18" name="Freeform: Shape 17">
            <a:hlinkClick r:id="rId11" action="ppaction://hlinksldjump"/>
            <a:extLst>
              <a:ext uri="{FF2B5EF4-FFF2-40B4-BE49-F238E27FC236}">
                <a16:creationId xmlns:a16="http://schemas.microsoft.com/office/drawing/2014/main" id="{22EA6FFF-1F92-E720-00B5-3651D6B0B004}"/>
              </a:ext>
            </a:extLst>
          </p:cNvPr>
          <p:cNvSpPr/>
          <p:nvPr/>
        </p:nvSpPr>
        <p:spPr>
          <a:xfrm rot="10800000">
            <a:off x="9344" y="-402971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20" name="Graphic 19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03BB0EDD-F0A6-B0E3-65B0-60A0CDE46F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22" name="Graphic 21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5410B82F-366E-98BA-2821-59BA0FAB6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23" name="Graphic 22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FB1F17A-CF3D-02C6-B71D-1C10B08CAE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24" name="Graphic 23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76A57962-5572-E3B3-41F0-61FC6E3FC5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48F8DCC-ED3C-1601-18E5-322A5D833119}"/>
              </a:ext>
            </a:extLst>
          </p:cNvPr>
          <p:cNvGrpSpPr/>
          <p:nvPr/>
        </p:nvGrpSpPr>
        <p:grpSpPr>
          <a:xfrm>
            <a:off x="974013" y="5523230"/>
            <a:ext cx="919480" cy="919480"/>
            <a:chOff x="-907889" y="5523230"/>
            <a:chExt cx="919480" cy="9194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274805-CAF0-5E4A-EA3C-DF380443EB99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5" name="Graphic 24" descr="Transfer with solid fill">
              <a:extLst>
                <a:ext uri="{FF2B5EF4-FFF2-40B4-BE49-F238E27FC236}">
                  <a16:creationId xmlns:a16="http://schemas.microsoft.com/office/drawing/2014/main" id="{F7368892-7C3E-4166-5AFF-8B7D86C8F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26" name="Graphic 2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33A26CC7-5D9C-9A34-41A3-FB936A8A84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29" name="Graphic 2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A95C5220-DDA0-EB64-87FE-62E10DF2E2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30" name="Graphic 2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3A3042-4B63-2FC1-0533-9D153D2A72C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3ED7A28-0142-AAAD-8050-0F748A13FEA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2CC4F-7950-CA49-505D-E401F260523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0" name="Graphic 39" descr="Bullseye with solid fill">
              <a:extLst>
                <a:ext uri="{FF2B5EF4-FFF2-40B4-BE49-F238E27FC236}">
                  <a16:creationId xmlns:a16="http://schemas.microsoft.com/office/drawing/2014/main" id="{5B5F765C-C2A5-25C2-8FB4-690FDD64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983BF0-66F1-91A9-EB30-69EFFD517E68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FDB26B-C6D0-0ECC-A6FA-1EACF776D5D2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8" name="Graphic 47" descr="Checklist with solid fill">
              <a:extLst>
                <a:ext uri="{FF2B5EF4-FFF2-40B4-BE49-F238E27FC236}">
                  <a16:creationId xmlns:a16="http://schemas.microsoft.com/office/drawing/2014/main" id="{10B4B78F-238C-1DB8-6126-29E40E83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52" name="Graphic 5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4DCB6BA-1706-532E-6201-EFFB6233B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B6A174D-2340-8DE0-A2ED-CC10905367F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48EADC-8854-B757-C78A-DC60F548DD41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5" name="Graphic 54" descr="Document with solid fill">
              <a:extLst>
                <a:ext uri="{FF2B5EF4-FFF2-40B4-BE49-F238E27FC236}">
                  <a16:creationId xmlns:a16="http://schemas.microsoft.com/office/drawing/2014/main" id="{B4D7B614-E784-026D-D3DC-98A978DC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56" name="Graphic 5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AEC5A79F-3CFB-8299-7166-0A4B52E4C6C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0C147C0-4122-C165-B7CA-5D26ABE53C8E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59" name="Graphic 5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97609B9-624D-9BE5-26E8-1BA951D7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0" name="Graphic 59" descr="Handshake with solid fill">
              <a:extLst>
                <a:ext uri="{FF2B5EF4-FFF2-40B4-BE49-F238E27FC236}">
                  <a16:creationId xmlns:a16="http://schemas.microsoft.com/office/drawing/2014/main" id="{8CC78BDE-7A84-E71A-C675-C777453E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6ABCA3D-F28D-0B6B-7AE6-19FB40F71842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846A5A9-795C-7427-384D-F2D9AE2A6946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008554-D5EC-DA39-FED3-285BC24635FA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AACE932-2164-0E91-6C12-2CF14C49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B56C8CE7-8AE1-2231-E972-36712C68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1" name="Graphic 70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23832C1-C97E-1AFD-14F1-C2B7D50C2D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C394D-DB01-0915-BE5B-C6F330DC0E8A}"/>
              </a:ext>
            </a:extLst>
          </p:cNvPr>
          <p:cNvSpPr txBox="1"/>
          <p:nvPr/>
        </p:nvSpPr>
        <p:spPr>
          <a:xfrm>
            <a:off x="4465224" y="2969260"/>
            <a:ext cx="327089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Related Works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867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F7A824-9C24-103C-82BF-5DFAA5AD27E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838CEF-6965-8500-4907-7E23E3A163FF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5EA0B7-26E5-B1C2-9D49-E32914020BC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1B48E-2100-14B5-A32D-194562CA5B1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F7DB08-1451-F92A-968F-FFB61AA8D80F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80DB4BBA-A25C-AF68-C44B-29349A22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646D9B-D3A8-DC68-F6E2-53E2E3C6DD81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661C3E-BD19-C935-13ED-1E56544729FA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2" name="Graphic 11" descr="Lightbulb and gear with solid fill">
              <a:extLst>
                <a:ext uri="{FF2B5EF4-FFF2-40B4-BE49-F238E27FC236}">
                  <a16:creationId xmlns:a16="http://schemas.microsoft.com/office/drawing/2014/main" id="{C5298613-CD2D-BD84-5C41-9C0A2298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7D8E082B-62FD-9318-DC5B-E32D5C0B9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4441AFA2-CFB2-1890-0781-710357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18" name="Freeform: Shape 17">
            <a:hlinkClick r:id="rId11" action="ppaction://hlinksldjump"/>
            <a:extLst>
              <a:ext uri="{FF2B5EF4-FFF2-40B4-BE49-F238E27FC236}">
                <a16:creationId xmlns:a16="http://schemas.microsoft.com/office/drawing/2014/main" id="{22EA6FFF-1F92-E720-00B5-3651D6B0B004}"/>
              </a:ext>
            </a:extLst>
          </p:cNvPr>
          <p:cNvSpPr/>
          <p:nvPr/>
        </p:nvSpPr>
        <p:spPr>
          <a:xfrm rot="10800000">
            <a:off x="9344" y="-402971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20" name="Graphic 19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03BB0EDD-F0A6-B0E3-65B0-60A0CDE46F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22" name="Graphic 21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5410B82F-366E-98BA-2821-59BA0FAB6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23" name="Graphic 22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FB1F17A-CF3D-02C6-B71D-1C10B08CAE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24" name="Graphic 23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76A57962-5572-E3B3-41F0-61FC6E3FC5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48F8DCC-ED3C-1601-18E5-322A5D833119}"/>
              </a:ext>
            </a:extLst>
          </p:cNvPr>
          <p:cNvGrpSpPr/>
          <p:nvPr/>
        </p:nvGrpSpPr>
        <p:grpSpPr>
          <a:xfrm>
            <a:off x="974013" y="5523230"/>
            <a:ext cx="919480" cy="919480"/>
            <a:chOff x="-907889" y="5523230"/>
            <a:chExt cx="919480" cy="9194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274805-CAF0-5E4A-EA3C-DF380443EB99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5" name="Graphic 24" descr="Transfer with solid fill">
              <a:extLst>
                <a:ext uri="{FF2B5EF4-FFF2-40B4-BE49-F238E27FC236}">
                  <a16:creationId xmlns:a16="http://schemas.microsoft.com/office/drawing/2014/main" id="{F7368892-7C3E-4166-5AFF-8B7D86C8F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26" name="Graphic 2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33A26CC7-5D9C-9A34-41A3-FB936A8A84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29" name="Graphic 2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A95C5220-DDA0-EB64-87FE-62E10DF2E2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30" name="Graphic 2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3A3042-4B63-2FC1-0533-9D153D2A72C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3ED7A28-0142-AAAD-8050-0F748A13FEA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2CC4F-7950-CA49-505D-E401F260523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0" name="Graphic 39" descr="Bullseye with solid fill">
              <a:extLst>
                <a:ext uri="{FF2B5EF4-FFF2-40B4-BE49-F238E27FC236}">
                  <a16:creationId xmlns:a16="http://schemas.microsoft.com/office/drawing/2014/main" id="{5B5F765C-C2A5-25C2-8FB4-690FDD64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983BF0-66F1-91A9-EB30-69EFFD517E68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FDB26B-C6D0-0ECC-A6FA-1EACF776D5D2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8" name="Graphic 47" descr="Checklist with solid fill">
              <a:extLst>
                <a:ext uri="{FF2B5EF4-FFF2-40B4-BE49-F238E27FC236}">
                  <a16:creationId xmlns:a16="http://schemas.microsoft.com/office/drawing/2014/main" id="{10B4B78F-238C-1DB8-6126-29E40E83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52" name="Graphic 5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4DCB6BA-1706-532E-6201-EFFB6233B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B6A174D-2340-8DE0-A2ED-CC10905367F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48EADC-8854-B757-C78A-DC60F548DD41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5" name="Graphic 54" descr="Document with solid fill">
              <a:extLst>
                <a:ext uri="{FF2B5EF4-FFF2-40B4-BE49-F238E27FC236}">
                  <a16:creationId xmlns:a16="http://schemas.microsoft.com/office/drawing/2014/main" id="{B4D7B614-E784-026D-D3DC-98A978DC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56" name="Graphic 5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AEC5A79F-3CFB-8299-7166-0A4B52E4C6C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0C147C0-4122-C165-B7CA-5D26ABE53C8E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59" name="Graphic 5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97609B9-624D-9BE5-26E8-1BA951D7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0" name="Graphic 59" descr="Handshake with solid fill">
              <a:extLst>
                <a:ext uri="{FF2B5EF4-FFF2-40B4-BE49-F238E27FC236}">
                  <a16:creationId xmlns:a16="http://schemas.microsoft.com/office/drawing/2014/main" id="{8CC78BDE-7A84-E71A-C675-C777453E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6ABCA3D-F28D-0B6B-7AE6-19FB40F71842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846A5A9-795C-7427-384D-F2D9AE2A6946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008554-D5EC-DA39-FED3-285BC24635FA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AACE932-2164-0E91-6C12-2CF14C49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B56C8CE7-8AE1-2231-E972-36712C68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1" name="Graphic 70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23832C1-C97E-1AFD-14F1-C2B7D50C2D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C394D-DB01-0915-BE5B-C6F330DC0E8A}"/>
              </a:ext>
            </a:extLst>
          </p:cNvPr>
          <p:cNvSpPr txBox="1"/>
          <p:nvPr/>
        </p:nvSpPr>
        <p:spPr>
          <a:xfrm>
            <a:off x="1861291" y="5808760"/>
            <a:ext cx="15695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Related Works</a:t>
            </a:r>
            <a:endParaRPr lang="ar-SA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Where's My Staff">
            <a:extLst>
              <a:ext uri="{FF2B5EF4-FFF2-40B4-BE49-F238E27FC236}">
                <a16:creationId xmlns:a16="http://schemas.microsoft.com/office/drawing/2014/main" id="{FF47DB7F-BA01-8C14-CEB5-124EAC3F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680" y="556879"/>
            <a:ext cx="4575983" cy="333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D618CD-F520-77E0-FE7A-A0CD8B5E35FC}"/>
              </a:ext>
            </a:extLst>
          </p:cNvPr>
          <p:cNvSpPr txBox="1"/>
          <p:nvPr/>
        </p:nvSpPr>
        <p:spPr>
          <a:xfrm>
            <a:off x="2316026" y="3837683"/>
            <a:ext cx="8020850" cy="12926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Where’s My Staff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Where’s My Staff is a smartphone app developed by Trigging Company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to help managers keep track of their employees during working hours. 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9319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F7A824-9C24-103C-82BF-5DFAA5AD27E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838CEF-6965-8500-4907-7E23E3A163FF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5EA0B7-26E5-B1C2-9D49-E32914020BC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1B48E-2100-14B5-A32D-194562CA5B1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F7DB08-1451-F92A-968F-FFB61AA8D80F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80DB4BBA-A25C-AF68-C44B-29349A22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646D9B-D3A8-DC68-F6E2-53E2E3C6DD81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661C3E-BD19-C935-13ED-1E56544729FA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2" name="Graphic 11" descr="Lightbulb and gear with solid fill">
              <a:extLst>
                <a:ext uri="{FF2B5EF4-FFF2-40B4-BE49-F238E27FC236}">
                  <a16:creationId xmlns:a16="http://schemas.microsoft.com/office/drawing/2014/main" id="{C5298613-CD2D-BD84-5C41-9C0A2298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7D8E082B-62FD-9318-DC5B-E32D5C0B9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4441AFA2-CFB2-1890-0781-710357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18" name="Freeform: Shape 17">
            <a:hlinkClick r:id="rId11" action="ppaction://hlinksldjump"/>
            <a:extLst>
              <a:ext uri="{FF2B5EF4-FFF2-40B4-BE49-F238E27FC236}">
                <a16:creationId xmlns:a16="http://schemas.microsoft.com/office/drawing/2014/main" id="{22EA6FFF-1F92-E720-00B5-3651D6B0B004}"/>
              </a:ext>
            </a:extLst>
          </p:cNvPr>
          <p:cNvSpPr/>
          <p:nvPr/>
        </p:nvSpPr>
        <p:spPr>
          <a:xfrm rot="10800000">
            <a:off x="9344" y="-402971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20" name="Graphic 19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03BB0EDD-F0A6-B0E3-65B0-60A0CDE46F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22" name="Graphic 21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5410B82F-366E-98BA-2821-59BA0FAB6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23" name="Graphic 22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FB1F17A-CF3D-02C6-B71D-1C10B08CAE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24" name="Graphic 23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76A57962-5572-E3B3-41F0-61FC6E3FC5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48F8DCC-ED3C-1601-18E5-322A5D833119}"/>
              </a:ext>
            </a:extLst>
          </p:cNvPr>
          <p:cNvGrpSpPr/>
          <p:nvPr/>
        </p:nvGrpSpPr>
        <p:grpSpPr>
          <a:xfrm>
            <a:off x="974013" y="5523230"/>
            <a:ext cx="919480" cy="919480"/>
            <a:chOff x="-907889" y="5523230"/>
            <a:chExt cx="919480" cy="9194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274805-CAF0-5E4A-EA3C-DF380443EB99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5" name="Graphic 24" descr="Transfer with solid fill">
              <a:extLst>
                <a:ext uri="{FF2B5EF4-FFF2-40B4-BE49-F238E27FC236}">
                  <a16:creationId xmlns:a16="http://schemas.microsoft.com/office/drawing/2014/main" id="{F7368892-7C3E-4166-5AFF-8B7D86C8F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26" name="Graphic 2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33A26CC7-5D9C-9A34-41A3-FB936A8A84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29" name="Graphic 2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A95C5220-DDA0-EB64-87FE-62E10DF2E2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30" name="Graphic 2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3A3042-4B63-2FC1-0533-9D153D2A72C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3ED7A28-0142-AAAD-8050-0F748A13FEA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2CC4F-7950-CA49-505D-E401F260523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0" name="Graphic 39" descr="Bullseye with solid fill">
              <a:extLst>
                <a:ext uri="{FF2B5EF4-FFF2-40B4-BE49-F238E27FC236}">
                  <a16:creationId xmlns:a16="http://schemas.microsoft.com/office/drawing/2014/main" id="{5B5F765C-C2A5-25C2-8FB4-690FDD64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983BF0-66F1-91A9-EB30-69EFFD517E68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FDB26B-C6D0-0ECC-A6FA-1EACF776D5D2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8" name="Graphic 47" descr="Checklist with solid fill">
              <a:extLst>
                <a:ext uri="{FF2B5EF4-FFF2-40B4-BE49-F238E27FC236}">
                  <a16:creationId xmlns:a16="http://schemas.microsoft.com/office/drawing/2014/main" id="{10B4B78F-238C-1DB8-6126-29E40E83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52" name="Graphic 5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4DCB6BA-1706-532E-6201-EFFB6233B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B6A174D-2340-8DE0-A2ED-CC10905367F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48EADC-8854-B757-C78A-DC60F548DD41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5" name="Graphic 54" descr="Document with solid fill">
              <a:extLst>
                <a:ext uri="{FF2B5EF4-FFF2-40B4-BE49-F238E27FC236}">
                  <a16:creationId xmlns:a16="http://schemas.microsoft.com/office/drawing/2014/main" id="{B4D7B614-E784-026D-D3DC-98A978DC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56" name="Graphic 5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AEC5A79F-3CFB-8299-7166-0A4B52E4C6C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0C147C0-4122-C165-B7CA-5D26ABE53C8E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59" name="Graphic 5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97609B9-624D-9BE5-26E8-1BA951D7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0" name="Graphic 59" descr="Handshake with solid fill">
              <a:extLst>
                <a:ext uri="{FF2B5EF4-FFF2-40B4-BE49-F238E27FC236}">
                  <a16:creationId xmlns:a16="http://schemas.microsoft.com/office/drawing/2014/main" id="{8CC78BDE-7A84-E71A-C675-C777453E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6ABCA3D-F28D-0B6B-7AE6-19FB40F71842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846A5A9-795C-7427-384D-F2D9AE2A6946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008554-D5EC-DA39-FED3-285BC24635FA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AACE932-2164-0E91-6C12-2CF14C49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B56C8CE7-8AE1-2231-E972-36712C68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1" name="Graphic 70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23832C1-C97E-1AFD-14F1-C2B7D50C2D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C394D-DB01-0915-BE5B-C6F330DC0E8A}"/>
              </a:ext>
            </a:extLst>
          </p:cNvPr>
          <p:cNvSpPr txBox="1"/>
          <p:nvPr/>
        </p:nvSpPr>
        <p:spPr>
          <a:xfrm>
            <a:off x="1861291" y="5808760"/>
            <a:ext cx="15695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Related Works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618CD-F520-77E0-FE7A-A0CD8B5E35FC}"/>
              </a:ext>
            </a:extLst>
          </p:cNvPr>
          <p:cNvSpPr txBox="1"/>
          <p:nvPr/>
        </p:nvSpPr>
        <p:spPr>
          <a:xfrm>
            <a:off x="2564499" y="3892451"/>
            <a:ext cx="752390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Time Camp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 Camp is a presence for employees and students but lacks many basic features, the most important of which are tracking, offices and places of presence.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AB7441-A111-9212-BC2B-D8DF5B524430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3369575" y="450442"/>
            <a:ext cx="5827408" cy="30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35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376</Words>
  <Application>Microsoft Office PowerPoint</Application>
  <PresentationFormat>Widescreen</PresentationFormat>
  <Paragraphs>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الشهراني</dc:creator>
  <cp:lastModifiedBy>عبدالرحمن الشهراني</cp:lastModifiedBy>
  <cp:revision>29</cp:revision>
  <dcterms:created xsi:type="dcterms:W3CDTF">2022-11-01T07:20:28Z</dcterms:created>
  <dcterms:modified xsi:type="dcterms:W3CDTF">2022-11-02T01:07:44Z</dcterms:modified>
</cp:coreProperties>
</file>