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61" r:id="rId2"/>
    <p:sldId id="262" r:id="rId3"/>
    <p:sldId id="271" r:id="rId4"/>
    <p:sldId id="263" r:id="rId5"/>
    <p:sldId id="272" r:id="rId6"/>
    <p:sldId id="264" r:id="rId7"/>
    <p:sldId id="273" r:id="rId8"/>
    <p:sldId id="274" r:id="rId9"/>
    <p:sldId id="275" r:id="rId10"/>
    <p:sldId id="276" r:id="rId11"/>
    <p:sldId id="266" r:id="rId12"/>
    <p:sldId id="277" r:id="rId13"/>
    <p:sldId id="267" r:id="rId14"/>
    <p:sldId id="278" r:id="rId15"/>
    <p:sldId id="286" r:id="rId16"/>
    <p:sldId id="287" r:id="rId17"/>
    <p:sldId id="288" r:id="rId18"/>
    <p:sldId id="289" r:id="rId19"/>
    <p:sldId id="290" r:id="rId20"/>
    <p:sldId id="291" r:id="rId21"/>
    <p:sldId id="268" r:id="rId22"/>
    <p:sldId id="284" r:id="rId23"/>
    <p:sldId id="269" r:id="rId24"/>
    <p:sldId id="285" r:id="rId25"/>
    <p:sldId id="270" r:id="rId26"/>
  </p:sldIdLst>
  <p:sldSz cx="12192000" cy="6858000"/>
  <p:notesSz cx="6858000" cy="9144000"/>
  <p:defaultTextStyle>
    <a:defPPr>
      <a:defRPr lang="ar-S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6"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17171"/>
    <a:srgbClr val="4D194D"/>
    <a:srgbClr val="E0E1DD"/>
    <a:srgbClr val="1B3A4B"/>
    <a:srgbClr val="3E1F47"/>
    <a:srgbClr val="144552"/>
    <a:srgbClr val="312244"/>
    <a:srgbClr val="0B525B"/>
    <a:srgbClr val="272640"/>
    <a:srgbClr val="065A6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2239" autoAdjust="0"/>
  </p:normalViewPr>
  <p:slideViewPr>
    <p:cSldViewPr snapToGrid="0">
      <p:cViewPr varScale="1">
        <p:scale>
          <a:sx n="78" d="100"/>
          <a:sy n="78" d="100"/>
        </p:scale>
        <p:origin x="878" y="67"/>
      </p:cViewPr>
      <p:guideLst>
        <p:guide orient="horz" pos="2136"/>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r">
              <a:defRPr sz="1200"/>
            </a:lvl1pPr>
          </a:lstStyle>
          <a:p>
            <a:endParaRPr lang="ar-S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l">
              <a:defRPr sz="1200"/>
            </a:lvl1pPr>
          </a:lstStyle>
          <a:p>
            <a:fld id="{73D1DA7C-23AF-45B7-BFDD-0A707C6E28AE}" type="datetimeFigureOut">
              <a:rPr lang="ar-SA" smtClean="0"/>
              <a:t>20/07/1444</a:t>
            </a:fld>
            <a:endParaRPr lang="ar-S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ar-S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S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r">
              <a:defRPr sz="1200"/>
            </a:lvl1pPr>
          </a:lstStyle>
          <a:p>
            <a:endParaRPr lang="ar-S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l">
              <a:defRPr sz="1200"/>
            </a:lvl1pPr>
          </a:lstStyle>
          <a:p>
            <a:fld id="{D507C009-9132-48E9-8649-F9BAF56C0C5D}" type="slidenum">
              <a:rPr lang="ar-SA" smtClean="0"/>
              <a:t>‹#›</a:t>
            </a:fld>
            <a:endParaRPr lang="ar-SA"/>
          </a:p>
        </p:txBody>
      </p:sp>
    </p:spTree>
    <p:extLst>
      <p:ext uri="{BB962C8B-B14F-4D97-AF65-F5344CB8AC3E}">
        <p14:creationId xmlns:p14="http://schemas.microsoft.com/office/powerpoint/2010/main" val="1312799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SA" dirty="0"/>
          </a:p>
        </p:txBody>
      </p:sp>
      <p:sp>
        <p:nvSpPr>
          <p:cNvPr id="4" name="Slide Number Placeholder 3"/>
          <p:cNvSpPr>
            <a:spLocks noGrp="1"/>
          </p:cNvSpPr>
          <p:nvPr>
            <p:ph type="sldNum" sz="quarter" idx="5"/>
          </p:nvPr>
        </p:nvSpPr>
        <p:spPr/>
        <p:txBody>
          <a:bodyPr/>
          <a:lstStyle/>
          <a:p>
            <a:fld id="{D507C009-9132-48E9-8649-F9BAF56C0C5D}" type="slidenum">
              <a:rPr lang="ar-SA" smtClean="0"/>
              <a:t>1</a:t>
            </a:fld>
            <a:endParaRPr lang="ar-SA"/>
          </a:p>
        </p:txBody>
      </p:sp>
    </p:spTree>
    <p:extLst>
      <p:ext uri="{BB962C8B-B14F-4D97-AF65-F5344CB8AC3E}">
        <p14:creationId xmlns:p14="http://schemas.microsoft.com/office/powerpoint/2010/main" val="5076558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SA" dirty="0"/>
          </a:p>
        </p:txBody>
      </p:sp>
      <p:sp>
        <p:nvSpPr>
          <p:cNvPr id="4" name="Slide Number Placeholder 3"/>
          <p:cNvSpPr>
            <a:spLocks noGrp="1"/>
          </p:cNvSpPr>
          <p:nvPr>
            <p:ph type="sldNum" sz="quarter" idx="5"/>
          </p:nvPr>
        </p:nvSpPr>
        <p:spPr/>
        <p:txBody>
          <a:bodyPr/>
          <a:lstStyle/>
          <a:p>
            <a:fld id="{D507C009-9132-48E9-8649-F9BAF56C0C5D}" type="slidenum">
              <a:rPr lang="ar-SA" smtClean="0"/>
              <a:t>10</a:t>
            </a:fld>
            <a:endParaRPr lang="ar-SA"/>
          </a:p>
        </p:txBody>
      </p:sp>
    </p:spTree>
    <p:extLst>
      <p:ext uri="{BB962C8B-B14F-4D97-AF65-F5344CB8AC3E}">
        <p14:creationId xmlns:p14="http://schemas.microsoft.com/office/powerpoint/2010/main" val="27328007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SA" dirty="0"/>
          </a:p>
        </p:txBody>
      </p:sp>
      <p:sp>
        <p:nvSpPr>
          <p:cNvPr id="4" name="Slide Number Placeholder 3"/>
          <p:cNvSpPr>
            <a:spLocks noGrp="1"/>
          </p:cNvSpPr>
          <p:nvPr>
            <p:ph type="sldNum" sz="quarter" idx="5"/>
          </p:nvPr>
        </p:nvSpPr>
        <p:spPr/>
        <p:txBody>
          <a:bodyPr/>
          <a:lstStyle/>
          <a:p>
            <a:fld id="{D507C009-9132-48E9-8649-F9BAF56C0C5D}" type="slidenum">
              <a:rPr lang="ar-SA" smtClean="0"/>
              <a:t>11</a:t>
            </a:fld>
            <a:endParaRPr lang="ar-SA"/>
          </a:p>
        </p:txBody>
      </p:sp>
    </p:spTree>
    <p:extLst>
      <p:ext uri="{BB962C8B-B14F-4D97-AF65-F5344CB8AC3E}">
        <p14:creationId xmlns:p14="http://schemas.microsoft.com/office/powerpoint/2010/main" val="680818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SA" dirty="0"/>
          </a:p>
        </p:txBody>
      </p:sp>
      <p:sp>
        <p:nvSpPr>
          <p:cNvPr id="4" name="Slide Number Placeholder 3"/>
          <p:cNvSpPr>
            <a:spLocks noGrp="1"/>
          </p:cNvSpPr>
          <p:nvPr>
            <p:ph type="sldNum" sz="quarter" idx="5"/>
          </p:nvPr>
        </p:nvSpPr>
        <p:spPr/>
        <p:txBody>
          <a:bodyPr/>
          <a:lstStyle/>
          <a:p>
            <a:fld id="{D507C009-9132-48E9-8649-F9BAF56C0C5D}" type="slidenum">
              <a:rPr lang="ar-SA" smtClean="0"/>
              <a:t>12</a:t>
            </a:fld>
            <a:endParaRPr lang="ar-SA"/>
          </a:p>
        </p:txBody>
      </p:sp>
    </p:spTree>
    <p:extLst>
      <p:ext uri="{BB962C8B-B14F-4D97-AF65-F5344CB8AC3E}">
        <p14:creationId xmlns:p14="http://schemas.microsoft.com/office/powerpoint/2010/main" val="24121314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SA" dirty="0"/>
          </a:p>
        </p:txBody>
      </p:sp>
      <p:sp>
        <p:nvSpPr>
          <p:cNvPr id="4" name="Slide Number Placeholder 3"/>
          <p:cNvSpPr>
            <a:spLocks noGrp="1"/>
          </p:cNvSpPr>
          <p:nvPr>
            <p:ph type="sldNum" sz="quarter" idx="5"/>
          </p:nvPr>
        </p:nvSpPr>
        <p:spPr/>
        <p:txBody>
          <a:bodyPr/>
          <a:lstStyle/>
          <a:p>
            <a:fld id="{D507C009-9132-48E9-8649-F9BAF56C0C5D}" type="slidenum">
              <a:rPr lang="ar-SA" smtClean="0"/>
              <a:t>13</a:t>
            </a:fld>
            <a:endParaRPr lang="ar-SA"/>
          </a:p>
        </p:txBody>
      </p:sp>
    </p:spTree>
    <p:extLst>
      <p:ext uri="{BB962C8B-B14F-4D97-AF65-F5344CB8AC3E}">
        <p14:creationId xmlns:p14="http://schemas.microsoft.com/office/powerpoint/2010/main" val="36134227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SA" dirty="0"/>
          </a:p>
        </p:txBody>
      </p:sp>
      <p:sp>
        <p:nvSpPr>
          <p:cNvPr id="4" name="Slide Number Placeholder 3"/>
          <p:cNvSpPr>
            <a:spLocks noGrp="1"/>
          </p:cNvSpPr>
          <p:nvPr>
            <p:ph type="sldNum" sz="quarter" idx="5"/>
          </p:nvPr>
        </p:nvSpPr>
        <p:spPr/>
        <p:txBody>
          <a:bodyPr/>
          <a:lstStyle/>
          <a:p>
            <a:fld id="{D507C009-9132-48E9-8649-F9BAF56C0C5D}" type="slidenum">
              <a:rPr lang="ar-SA" smtClean="0"/>
              <a:t>14</a:t>
            </a:fld>
            <a:endParaRPr lang="ar-SA"/>
          </a:p>
        </p:txBody>
      </p:sp>
    </p:spTree>
    <p:extLst>
      <p:ext uri="{BB962C8B-B14F-4D97-AF65-F5344CB8AC3E}">
        <p14:creationId xmlns:p14="http://schemas.microsoft.com/office/powerpoint/2010/main" val="25823759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SA" dirty="0"/>
          </a:p>
        </p:txBody>
      </p:sp>
      <p:sp>
        <p:nvSpPr>
          <p:cNvPr id="4" name="Slide Number Placeholder 3"/>
          <p:cNvSpPr>
            <a:spLocks noGrp="1"/>
          </p:cNvSpPr>
          <p:nvPr>
            <p:ph type="sldNum" sz="quarter" idx="5"/>
          </p:nvPr>
        </p:nvSpPr>
        <p:spPr/>
        <p:txBody>
          <a:bodyPr/>
          <a:lstStyle/>
          <a:p>
            <a:fld id="{D507C009-9132-48E9-8649-F9BAF56C0C5D}" type="slidenum">
              <a:rPr lang="ar-SA" smtClean="0"/>
              <a:t>15</a:t>
            </a:fld>
            <a:endParaRPr lang="ar-SA"/>
          </a:p>
        </p:txBody>
      </p:sp>
    </p:spTree>
    <p:extLst>
      <p:ext uri="{BB962C8B-B14F-4D97-AF65-F5344CB8AC3E}">
        <p14:creationId xmlns:p14="http://schemas.microsoft.com/office/powerpoint/2010/main" val="6426735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SA" dirty="0"/>
          </a:p>
        </p:txBody>
      </p:sp>
      <p:sp>
        <p:nvSpPr>
          <p:cNvPr id="4" name="Slide Number Placeholder 3"/>
          <p:cNvSpPr>
            <a:spLocks noGrp="1"/>
          </p:cNvSpPr>
          <p:nvPr>
            <p:ph type="sldNum" sz="quarter" idx="5"/>
          </p:nvPr>
        </p:nvSpPr>
        <p:spPr/>
        <p:txBody>
          <a:bodyPr/>
          <a:lstStyle/>
          <a:p>
            <a:fld id="{D507C009-9132-48E9-8649-F9BAF56C0C5D}" type="slidenum">
              <a:rPr lang="ar-SA" smtClean="0"/>
              <a:t>16</a:t>
            </a:fld>
            <a:endParaRPr lang="ar-SA"/>
          </a:p>
        </p:txBody>
      </p:sp>
    </p:spTree>
    <p:extLst>
      <p:ext uri="{BB962C8B-B14F-4D97-AF65-F5344CB8AC3E}">
        <p14:creationId xmlns:p14="http://schemas.microsoft.com/office/powerpoint/2010/main" val="20773430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SA" dirty="0"/>
          </a:p>
        </p:txBody>
      </p:sp>
      <p:sp>
        <p:nvSpPr>
          <p:cNvPr id="4" name="Slide Number Placeholder 3"/>
          <p:cNvSpPr>
            <a:spLocks noGrp="1"/>
          </p:cNvSpPr>
          <p:nvPr>
            <p:ph type="sldNum" sz="quarter" idx="5"/>
          </p:nvPr>
        </p:nvSpPr>
        <p:spPr/>
        <p:txBody>
          <a:bodyPr/>
          <a:lstStyle/>
          <a:p>
            <a:fld id="{D507C009-9132-48E9-8649-F9BAF56C0C5D}" type="slidenum">
              <a:rPr lang="ar-SA" smtClean="0"/>
              <a:t>17</a:t>
            </a:fld>
            <a:endParaRPr lang="ar-SA"/>
          </a:p>
        </p:txBody>
      </p:sp>
    </p:spTree>
    <p:extLst>
      <p:ext uri="{BB962C8B-B14F-4D97-AF65-F5344CB8AC3E}">
        <p14:creationId xmlns:p14="http://schemas.microsoft.com/office/powerpoint/2010/main" val="2373941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SA" dirty="0"/>
          </a:p>
        </p:txBody>
      </p:sp>
      <p:sp>
        <p:nvSpPr>
          <p:cNvPr id="4" name="Slide Number Placeholder 3"/>
          <p:cNvSpPr>
            <a:spLocks noGrp="1"/>
          </p:cNvSpPr>
          <p:nvPr>
            <p:ph type="sldNum" sz="quarter" idx="5"/>
          </p:nvPr>
        </p:nvSpPr>
        <p:spPr/>
        <p:txBody>
          <a:bodyPr/>
          <a:lstStyle/>
          <a:p>
            <a:fld id="{D507C009-9132-48E9-8649-F9BAF56C0C5D}" type="slidenum">
              <a:rPr lang="ar-SA" smtClean="0"/>
              <a:t>18</a:t>
            </a:fld>
            <a:endParaRPr lang="ar-SA"/>
          </a:p>
        </p:txBody>
      </p:sp>
    </p:spTree>
    <p:extLst>
      <p:ext uri="{BB962C8B-B14F-4D97-AF65-F5344CB8AC3E}">
        <p14:creationId xmlns:p14="http://schemas.microsoft.com/office/powerpoint/2010/main" val="11481109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SA" dirty="0"/>
          </a:p>
        </p:txBody>
      </p:sp>
      <p:sp>
        <p:nvSpPr>
          <p:cNvPr id="4" name="Slide Number Placeholder 3"/>
          <p:cNvSpPr>
            <a:spLocks noGrp="1"/>
          </p:cNvSpPr>
          <p:nvPr>
            <p:ph type="sldNum" sz="quarter" idx="5"/>
          </p:nvPr>
        </p:nvSpPr>
        <p:spPr/>
        <p:txBody>
          <a:bodyPr/>
          <a:lstStyle/>
          <a:p>
            <a:fld id="{D507C009-9132-48E9-8649-F9BAF56C0C5D}" type="slidenum">
              <a:rPr lang="ar-SA" smtClean="0"/>
              <a:t>19</a:t>
            </a:fld>
            <a:endParaRPr lang="ar-SA"/>
          </a:p>
        </p:txBody>
      </p:sp>
    </p:spTree>
    <p:extLst>
      <p:ext uri="{BB962C8B-B14F-4D97-AF65-F5344CB8AC3E}">
        <p14:creationId xmlns:p14="http://schemas.microsoft.com/office/powerpoint/2010/main" val="38046306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SA" dirty="0"/>
          </a:p>
        </p:txBody>
      </p:sp>
      <p:sp>
        <p:nvSpPr>
          <p:cNvPr id="4" name="Slide Number Placeholder 3"/>
          <p:cNvSpPr>
            <a:spLocks noGrp="1"/>
          </p:cNvSpPr>
          <p:nvPr>
            <p:ph type="sldNum" sz="quarter" idx="5"/>
          </p:nvPr>
        </p:nvSpPr>
        <p:spPr/>
        <p:txBody>
          <a:bodyPr/>
          <a:lstStyle/>
          <a:p>
            <a:fld id="{D507C009-9132-48E9-8649-F9BAF56C0C5D}" type="slidenum">
              <a:rPr lang="ar-SA" smtClean="0"/>
              <a:t>2</a:t>
            </a:fld>
            <a:endParaRPr lang="ar-SA"/>
          </a:p>
        </p:txBody>
      </p:sp>
    </p:spTree>
    <p:extLst>
      <p:ext uri="{BB962C8B-B14F-4D97-AF65-F5344CB8AC3E}">
        <p14:creationId xmlns:p14="http://schemas.microsoft.com/office/powerpoint/2010/main" val="17728434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SA" dirty="0"/>
          </a:p>
        </p:txBody>
      </p:sp>
      <p:sp>
        <p:nvSpPr>
          <p:cNvPr id="4" name="Slide Number Placeholder 3"/>
          <p:cNvSpPr>
            <a:spLocks noGrp="1"/>
          </p:cNvSpPr>
          <p:nvPr>
            <p:ph type="sldNum" sz="quarter" idx="5"/>
          </p:nvPr>
        </p:nvSpPr>
        <p:spPr/>
        <p:txBody>
          <a:bodyPr/>
          <a:lstStyle/>
          <a:p>
            <a:fld id="{D507C009-9132-48E9-8649-F9BAF56C0C5D}" type="slidenum">
              <a:rPr lang="ar-SA" smtClean="0"/>
              <a:t>20</a:t>
            </a:fld>
            <a:endParaRPr lang="ar-SA"/>
          </a:p>
        </p:txBody>
      </p:sp>
    </p:spTree>
    <p:extLst>
      <p:ext uri="{BB962C8B-B14F-4D97-AF65-F5344CB8AC3E}">
        <p14:creationId xmlns:p14="http://schemas.microsoft.com/office/powerpoint/2010/main" val="33102841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SA" dirty="0"/>
          </a:p>
        </p:txBody>
      </p:sp>
      <p:sp>
        <p:nvSpPr>
          <p:cNvPr id="4" name="Slide Number Placeholder 3"/>
          <p:cNvSpPr>
            <a:spLocks noGrp="1"/>
          </p:cNvSpPr>
          <p:nvPr>
            <p:ph type="sldNum" sz="quarter" idx="5"/>
          </p:nvPr>
        </p:nvSpPr>
        <p:spPr/>
        <p:txBody>
          <a:bodyPr/>
          <a:lstStyle/>
          <a:p>
            <a:fld id="{D507C009-9132-48E9-8649-F9BAF56C0C5D}" type="slidenum">
              <a:rPr lang="ar-SA" smtClean="0"/>
              <a:t>21</a:t>
            </a:fld>
            <a:endParaRPr lang="ar-SA"/>
          </a:p>
        </p:txBody>
      </p:sp>
    </p:spTree>
    <p:extLst>
      <p:ext uri="{BB962C8B-B14F-4D97-AF65-F5344CB8AC3E}">
        <p14:creationId xmlns:p14="http://schemas.microsoft.com/office/powerpoint/2010/main" val="36958750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SA" dirty="0"/>
          </a:p>
        </p:txBody>
      </p:sp>
      <p:sp>
        <p:nvSpPr>
          <p:cNvPr id="4" name="Slide Number Placeholder 3"/>
          <p:cNvSpPr>
            <a:spLocks noGrp="1"/>
          </p:cNvSpPr>
          <p:nvPr>
            <p:ph type="sldNum" sz="quarter" idx="5"/>
          </p:nvPr>
        </p:nvSpPr>
        <p:spPr/>
        <p:txBody>
          <a:bodyPr/>
          <a:lstStyle/>
          <a:p>
            <a:fld id="{D507C009-9132-48E9-8649-F9BAF56C0C5D}" type="slidenum">
              <a:rPr lang="ar-SA" smtClean="0"/>
              <a:t>22</a:t>
            </a:fld>
            <a:endParaRPr lang="ar-SA"/>
          </a:p>
        </p:txBody>
      </p:sp>
    </p:spTree>
    <p:extLst>
      <p:ext uri="{BB962C8B-B14F-4D97-AF65-F5344CB8AC3E}">
        <p14:creationId xmlns:p14="http://schemas.microsoft.com/office/powerpoint/2010/main" val="32425596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SA" dirty="0"/>
          </a:p>
        </p:txBody>
      </p:sp>
      <p:sp>
        <p:nvSpPr>
          <p:cNvPr id="4" name="Slide Number Placeholder 3"/>
          <p:cNvSpPr>
            <a:spLocks noGrp="1"/>
          </p:cNvSpPr>
          <p:nvPr>
            <p:ph type="sldNum" sz="quarter" idx="5"/>
          </p:nvPr>
        </p:nvSpPr>
        <p:spPr/>
        <p:txBody>
          <a:bodyPr/>
          <a:lstStyle/>
          <a:p>
            <a:fld id="{D507C009-9132-48E9-8649-F9BAF56C0C5D}" type="slidenum">
              <a:rPr lang="ar-SA" smtClean="0"/>
              <a:t>23</a:t>
            </a:fld>
            <a:endParaRPr lang="ar-SA"/>
          </a:p>
        </p:txBody>
      </p:sp>
    </p:spTree>
    <p:extLst>
      <p:ext uri="{BB962C8B-B14F-4D97-AF65-F5344CB8AC3E}">
        <p14:creationId xmlns:p14="http://schemas.microsoft.com/office/powerpoint/2010/main" val="42704495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SA" dirty="0"/>
          </a:p>
        </p:txBody>
      </p:sp>
      <p:sp>
        <p:nvSpPr>
          <p:cNvPr id="4" name="Slide Number Placeholder 3"/>
          <p:cNvSpPr>
            <a:spLocks noGrp="1"/>
          </p:cNvSpPr>
          <p:nvPr>
            <p:ph type="sldNum" sz="quarter" idx="5"/>
          </p:nvPr>
        </p:nvSpPr>
        <p:spPr/>
        <p:txBody>
          <a:bodyPr/>
          <a:lstStyle/>
          <a:p>
            <a:fld id="{D507C009-9132-48E9-8649-F9BAF56C0C5D}" type="slidenum">
              <a:rPr lang="ar-SA" smtClean="0"/>
              <a:t>24</a:t>
            </a:fld>
            <a:endParaRPr lang="ar-SA"/>
          </a:p>
        </p:txBody>
      </p:sp>
    </p:spTree>
    <p:extLst>
      <p:ext uri="{BB962C8B-B14F-4D97-AF65-F5344CB8AC3E}">
        <p14:creationId xmlns:p14="http://schemas.microsoft.com/office/powerpoint/2010/main" val="13014579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SA" dirty="0"/>
          </a:p>
        </p:txBody>
      </p:sp>
      <p:sp>
        <p:nvSpPr>
          <p:cNvPr id="4" name="Slide Number Placeholder 3"/>
          <p:cNvSpPr>
            <a:spLocks noGrp="1"/>
          </p:cNvSpPr>
          <p:nvPr>
            <p:ph type="sldNum" sz="quarter" idx="5"/>
          </p:nvPr>
        </p:nvSpPr>
        <p:spPr/>
        <p:txBody>
          <a:bodyPr/>
          <a:lstStyle/>
          <a:p>
            <a:fld id="{D507C009-9132-48E9-8649-F9BAF56C0C5D}" type="slidenum">
              <a:rPr lang="ar-SA" smtClean="0"/>
              <a:t>25</a:t>
            </a:fld>
            <a:endParaRPr lang="ar-SA"/>
          </a:p>
        </p:txBody>
      </p:sp>
    </p:spTree>
    <p:extLst>
      <p:ext uri="{BB962C8B-B14F-4D97-AF65-F5344CB8AC3E}">
        <p14:creationId xmlns:p14="http://schemas.microsoft.com/office/powerpoint/2010/main" val="6304457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SA" dirty="0"/>
          </a:p>
        </p:txBody>
      </p:sp>
      <p:sp>
        <p:nvSpPr>
          <p:cNvPr id="4" name="Slide Number Placeholder 3"/>
          <p:cNvSpPr>
            <a:spLocks noGrp="1"/>
          </p:cNvSpPr>
          <p:nvPr>
            <p:ph type="sldNum" sz="quarter" idx="5"/>
          </p:nvPr>
        </p:nvSpPr>
        <p:spPr/>
        <p:txBody>
          <a:bodyPr/>
          <a:lstStyle/>
          <a:p>
            <a:fld id="{D507C009-9132-48E9-8649-F9BAF56C0C5D}" type="slidenum">
              <a:rPr lang="ar-SA" smtClean="0"/>
              <a:t>3</a:t>
            </a:fld>
            <a:endParaRPr lang="ar-SA"/>
          </a:p>
        </p:txBody>
      </p:sp>
    </p:spTree>
    <p:extLst>
      <p:ext uri="{BB962C8B-B14F-4D97-AF65-F5344CB8AC3E}">
        <p14:creationId xmlns:p14="http://schemas.microsoft.com/office/powerpoint/2010/main" val="36313821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SA" dirty="0"/>
          </a:p>
        </p:txBody>
      </p:sp>
      <p:sp>
        <p:nvSpPr>
          <p:cNvPr id="4" name="Slide Number Placeholder 3"/>
          <p:cNvSpPr>
            <a:spLocks noGrp="1"/>
          </p:cNvSpPr>
          <p:nvPr>
            <p:ph type="sldNum" sz="quarter" idx="5"/>
          </p:nvPr>
        </p:nvSpPr>
        <p:spPr/>
        <p:txBody>
          <a:bodyPr/>
          <a:lstStyle/>
          <a:p>
            <a:fld id="{D507C009-9132-48E9-8649-F9BAF56C0C5D}" type="slidenum">
              <a:rPr lang="ar-SA" smtClean="0"/>
              <a:t>4</a:t>
            </a:fld>
            <a:endParaRPr lang="ar-SA"/>
          </a:p>
        </p:txBody>
      </p:sp>
    </p:spTree>
    <p:extLst>
      <p:ext uri="{BB962C8B-B14F-4D97-AF65-F5344CB8AC3E}">
        <p14:creationId xmlns:p14="http://schemas.microsoft.com/office/powerpoint/2010/main" val="35928751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SA" dirty="0"/>
          </a:p>
        </p:txBody>
      </p:sp>
      <p:sp>
        <p:nvSpPr>
          <p:cNvPr id="4" name="Slide Number Placeholder 3"/>
          <p:cNvSpPr>
            <a:spLocks noGrp="1"/>
          </p:cNvSpPr>
          <p:nvPr>
            <p:ph type="sldNum" sz="quarter" idx="5"/>
          </p:nvPr>
        </p:nvSpPr>
        <p:spPr/>
        <p:txBody>
          <a:bodyPr/>
          <a:lstStyle/>
          <a:p>
            <a:fld id="{D507C009-9132-48E9-8649-F9BAF56C0C5D}" type="slidenum">
              <a:rPr lang="ar-SA" smtClean="0"/>
              <a:t>5</a:t>
            </a:fld>
            <a:endParaRPr lang="ar-SA"/>
          </a:p>
        </p:txBody>
      </p:sp>
    </p:spTree>
    <p:extLst>
      <p:ext uri="{BB962C8B-B14F-4D97-AF65-F5344CB8AC3E}">
        <p14:creationId xmlns:p14="http://schemas.microsoft.com/office/powerpoint/2010/main" val="12516403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SA" dirty="0"/>
          </a:p>
        </p:txBody>
      </p:sp>
      <p:sp>
        <p:nvSpPr>
          <p:cNvPr id="4" name="Slide Number Placeholder 3"/>
          <p:cNvSpPr>
            <a:spLocks noGrp="1"/>
          </p:cNvSpPr>
          <p:nvPr>
            <p:ph type="sldNum" sz="quarter" idx="5"/>
          </p:nvPr>
        </p:nvSpPr>
        <p:spPr/>
        <p:txBody>
          <a:bodyPr/>
          <a:lstStyle/>
          <a:p>
            <a:fld id="{D507C009-9132-48E9-8649-F9BAF56C0C5D}" type="slidenum">
              <a:rPr lang="ar-SA" smtClean="0"/>
              <a:t>6</a:t>
            </a:fld>
            <a:endParaRPr lang="ar-SA"/>
          </a:p>
        </p:txBody>
      </p:sp>
    </p:spTree>
    <p:extLst>
      <p:ext uri="{BB962C8B-B14F-4D97-AF65-F5344CB8AC3E}">
        <p14:creationId xmlns:p14="http://schemas.microsoft.com/office/powerpoint/2010/main" val="42281660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SA" dirty="0"/>
          </a:p>
        </p:txBody>
      </p:sp>
      <p:sp>
        <p:nvSpPr>
          <p:cNvPr id="4" name="Slide Number Placeholder 3"/>
          <p:cNvSpPr>
            <a:spLocks noGrp="1"/>
          </p:cNvSpPr>
          <p:nvPr>
            <p:ph type="sldNum" sz="quarter" idx="5"/>
          </p:nvPr>
        </p:nvSpPr>
        <p:spPr/>
        <p:txBody>
          <a:bodyPr/>
          <a:lstStyle/>
          <a:p>
            <a:fld id="{D507C009-9132-48E9-8649-F9BAF56C0C5D}" type="slidenum">
              <a:rPr lang="ar-SA" smtClean="0"/>
              <a:t>7</a:t>
            </a:fld>
            <a:endParaRPr lang="ar-SA"/>
          </a:p>
        </p:txBody>
      </p:sp>
    </p:spTree>
    <p:extLst>
      <p:ext uri="{BB962C8B-B14F-4D97-AF65-F5344CB8AC3E}">
        <p14:creationId xmlns:p14="http://schemas.microsoft.com/office/powerpoint/2010/main" val="460689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SA" dirty="0"/>
          </a:p>
        </p:txBody>
      </p:sp>
      <p:sp>
        <p:nvSpPr>
          <p:cNvPr id="4" name="Slide Number Placeholder 3"/>
          <p:cNvSpPr>
            <a:spLocks noGrp="1"/>
          </p:cNvSpPr>
          <p:nvPr>
            <p:ph type="sldNum" sz="quarter" idx="5"/>
          </p:nvPr>
        </p:nvSpPr>
        <p:spPr/>
        <p:txBody>
          <a:bodyPr/>
          <a:lstStyle/>
          <a:p>
            <a:fld id="{D507C009-9132-48E9-8649-F9BAF56C0C5D}" type="slidenum">
              <a:rPr lang="ar-SA" smtClean="0"/>
              <a:t>8</a:t>
            </a:fld>
            <a:endParaRPr lang="ar-SA"/>
          </a:p>
        </p:txBody>
      </p:sp>
    </p:spTree>
    <p:extLst>
      <p:ext uri="{BB962C8B-B14F-4D97-AF65-F5344CB8AC3E}">
        <p14:creationId xmlns:p14="http://schemas.microsoft.com/office/powerpoint/2010/main" val="23411605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SA" dirty="0"/>
          </a:p>
        </p:txBody>
      </p:sp>
      <p:sp>
        <p:nvSpPr>
          <p:cNvPr id="4" name="Slide Number Placeholder 3"/>
          <p:cNvSpPr>
            <a:spLocks noGrp="1"/>
          </p:cNvSpPr>
          <p:nvPr>
            <p:ph type="sldNum" sz="quarter" idx="5"/>
          </p:nvPr>
        </p:nvSpPr>
        <p:spPr/>
        <p:txBody>
          <a:bodyPr/>
          <a:lstStyle/>
          <a:p>
            <a:fld id="{D507C009-9132-48E9-8649-F9BAF56C0C5D}" type="slidenum">
              <a:rPr lang="ar-SA" smtClean="0"/>
              <a:t>9</a:t>
            </a:fld>
            <a:endParaRPr lang="ar-SA"/>
          </a:p>
        </p:txBody>
      </p:sp>
    </p:spTree>
    <p:extLst>
      <p:ext uri="{BB962C8B-B14F-4D97-AF65-F5344CB8AC3E}">
        <p14:creationId xmlns:p14="http://schemas.microsoft.com/office/powerpoint/2010/main" val="40154665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51241-CF90-900B-8AC2-DDB5F61B74B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ar-SA"/>
          </a:p>
        </p:txBody>
      </p:sp>
      <p:sp>
        <p:nvSpPr>
          <p:cNvPr id="3" name="Subtitle 2">
            <a:extLst>
              <a:ext uri="{FF2B5EF4-FFF2-40B4-BE49-F238E27FC236}">
                <a16:creationId xmlns:a16="http://schemas.microsoft.com/office/drawing/2014/main" id="{E346739A-194D-F8A9-D10D-C8253C5E068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ar-SA"/>
          </a:p>
        </p:txBody>
      </p:sp>
      <p:sp>
        <p:nvSpPr>
          <p:cNvPr id="4" name="Date Placeholder 3">
            <a:extLst>
              <a:ext uri="{FF2B5EF4-FFF2-40B4-BE49-F238E27FC236}">
                <a16:creationId xmlns:a16="http://schemas.microsoft.com/office/drawing/2014/main" id="{A8E6B6E0-C704-273C-82B4-9DA7E5851FF6}"/>
              </a:ext>
            </a:extLst>
          </p:cNvPr>
          <p:cNvSpPr>
            <a:spLocks noGrp="1"/>
          </p:cNvSpPr>
          <p:nvPr>
            <p:ph type="dt" sz="half" idx="10"/>
          </p:nvPr>
        </p:nvSpPr>
        <p:spPr/>
        <p:txBody>
          <a:bodyPr/>
          <a:lstStyle/>
          <a:p>
            <a:fld id="{264AADAB-2D76-4802-8427-3C8B6B587C3E}" type="datetimeFigureOut">
              <a:rPr lang="ar-SA" smtClean="0"/>
              <a:t>20/07/1444</a:t>
            </a:fld>
            <a:endParaRPr lang="ar-SA"/>
          </a:p>
        </p:txBody>
      </p:sp>
      <p:sp>
        <p:nvSpPr>
          <p:cNvPr id="5" name="Footer Placeholder 4">
            <a:extLst>
              <a:ext uri="{FF2B5EF4-FFF2-40B4-BE49-F238E27FC236}">
                <a16:creationId xmlns:a16="http://schemas.microsoft.com/office/drawing/2014/main" id="{9DC409F3-9501-1F2C-E83E-1D3E65794382}"/>
              </a:ext>
            </a:extLst>
          </p:cNvPr>
          <p:cNvSpPr>
            <a:spLocks noGrp="1"/>
          </p:cNvSpPr>
          <p:nvPr>
            <p:ph type="ftr" sz="quarter" idx="11"/>
          </p:nvPr>
        </p:nvSpPr>
        <p:spPr/>
        <p:txBody>
          <a:bodyPr/>
          <a:lstStyle/>
          <a:p>
            <a:endParaRPr lang="ar-SA"/>
          </a:p>
        </p:txBody>
      </p:sp>
      <p:sp>
        <p:nvSpPr>
          <p:cNvPr id="6" name="Slide Number Placeholder 5">
            <a:extLst>
              <a:ext uri="{FF2B5EF4-FFF2-40B4-BE49-F238E27FC236}">
                <a16:creationId xmlns:a16="http://schemas.microsoft.com/office/drawing/2014/main" id="{77FCF912-5AC1-E326-3AC3-BED122DDB62A}"/>
              </a:ext>
            </a:extLst>
          </p:cNvPr>
          <p:cNvSpPr>
            <a:spLocks noGrp="1"/>
          </p:cNvSpPr>
          <p:nvPr>
            <p:ph type="sldNum" sz="quarter" idx="12"/>
          </p:nvPr>
        </p:nvSpPr>
        <p:spPr/>
        <p:txBody>
          <a:bodyPr/>
          <a:lstStyle/>
          <a:p>
            <a:fld id="{45D2A56E-20B7-4B83-8D19-30832508C0E3}" type="slidenum">
              <a:rPr lang="ar-SA" smtClean="0"/>
              <a:t>‹#›</a:t>
            </a:fld>
            <a:endParaRPr lang="ar-SA"/>
          </a:p>
        </p:txBody>
      </p:sp>
    </p:spTree>
    <p:extLst>
      <p:ext uri="{BB962C8B-B14F-4D97-AF65-F5344CB8AC3E}">
        <p14:creationId xmlns:p14="http://schemas.microsoft.com/office/powerpoint/2010/main" val="12823765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86F19-AFFD-1624-F658-1E9C5219DF67}"/>
              </a:ext>
            </a:extLst>
          </p:cNvPr>
          <p:cNvSpPr>
            <a:spLocks noGrp="1"/>
          </p:cNvSpPr>
          <p:nvPr>
            <p:ph type="title"/>
          </p:nvPr>
        </p:nvSpPr>
        <p:spPr/>
        <p:txBody>
          <a:bodyPr/>
          <a:lstStyle/>
          <a:p>
            <a:r>
              <a:rPr lang="en-US"/>
              <a:t>Click to edit Master title style</a:t>
            </a:r>
            <a:endParaRPr lang="ar-SA"/>
          </a:p>
        </p:txBody>
      </p:sp>
      <p:sp>
        <p:nvSpPr>
          <p:cNvPr id="3" name="Vertical Text Placeholder 2">
            <a:extLst>
              <a:ext uri="{FF2B5EF4-FFF2-40B4-BE49-F238E27FC236}">
                <a16:creationId xmlns:a16="http://schemas.microsoft.com/office/drawing/2014/main" id="{2AF95AED-CE61-2EA0-A410-0AAAC99BAC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SA"/>
          </a:p>
        </p:txBody>
      </p:sp>
      <p:sp>
        <p:nvSpPr>
          <p:cNvPr id="4" name="Date Placeholder 3">
            <a:extLst>
              <a:ext uri="{FF2B5EF4-FFF2-40B4-BE49-F238E27FC236}">
                <a16:creationId xmlns:a16="http://schemas.microsoft.com/office/drawing/2014/main" id="{D53A96F4-2CDD-9DFA-B079-E5F273A9B5DA}"/>
              </a:ext>
            </a:extLst>
          </p:cNvPr>
          <p:cNvSpPr>
            <a:spLocks noGrp="1"/>
          </p:cNvSpPr>
          <p:nvPr>
            <p:ph type="dt" sz="half" idx="10"/>
          </p:nvPr>
        </p:nvSpPr>
        <p:spPr/>
        <p:txBody>
          <a:bodyPr/>
          <a:lstStyle/>
          <a:p>
            <a:fld id="{264AADAB-2D76-4802-8427-3C8B6B587C3E}" type="datetimeFigureOut">
              <a:rPr lang="ar-SA" smtClean="0"/>
              <a:t>20/07/1444</a:t>
            </a:fld>
            <a:endParaRPr lang="ar-SA"/>
          </a:p>
        </p:txBody>
      </p:sp>
      <p:sp>
        <p:nvSpPr>
          <p:cNvPr id="5" name="Footer Placeholder 4">
            <a:extLst>
              <a:ext uri="{FF2B5EF4-FFF2-40B4-BE49-F238E27FC236}">
                <a16:creationId xmlns:a16="http://schemas.microsoft.com/office/drawing/2014/main" id="{A4162449-AD53-B83E-10DB-FEBD5EBAB6B7}"/>
              </a:ext>
            </a:extLst>
          </p:cNvPr>
          <p:cNvSpPr>
            <a:spLocks noGrp="1"/>
          </p:cNvSpPr>
          <p:nvPr>
            <p:ph type="ftr" sz="quarter" idx="11"/>
          </p:nvPr>
        </p:nvSpPr>
        <p:spPr/>
        <p:txBody>
          <a:bodyPr/>
          <a:lstStyle/>
          <a:p>
            <a:endParaRPr lang="ar-SA"/>
          </a:p>
        </p:txBody>
      </p:sp>
      <p:sp>
        <p:nvSpPr>
          <p:cNvPr id="6" name="Slide Number Placeholder 5">
            <a:extLst>
              <a:ext uri="{FF2B5EF4-FFF2-40B4-BE49-F238E27FC236}">
                <a16:creationId xmlns:a16="http://schemas.microsoft.com/office/drawing/2014/main" id="{A40F6075-FF6C-C141-6200-B54B718B1006}"/>
              </a:ext>
            </a:extLst>
          </p:cNvPr>
          <p:cNvSpPr>
            <a:spLocks noGrp="1"/>
          </p:cNvSpPr>
          <p:nvPr>
            <p:ph type="sldNum" sz="quarter" idx="12"/>
          </p:nvPr>
        </p:nvSpPr>
        <p:spPr/>
        <p:txBody>
          <a:bodyPr/>
          <a:lstStyle/>
          <a:p>
            <a:fld id="{45D2A56E-20B7-4B83-8D19-30832508C0E3}" type="slidenum">
              <a:rPr lang="ar-SA" smtClean="0"/>
              <a:t>‹#›</a:t>
            </a:fld>
            <a:endParaRPr lang="ar-SA"/>
          </a:p>
        </p:txBody>
      </p:sp>
    </p:spTree>
    <p:extLst>
      <p:ext uri="{BB962C8B-B14F-4D97-AF65-F5344CB8AC3E}">
        <p14:creationId xmlns:p14="http://schemas.microsoft.com/office/powerpoint/2010/main" val="38016934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59803B2-D9C8-BFBF-58E9-17456322211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ar-SA"/>
          </a:p>
        </p:txBody>
      </p:sp>
      <p:sp>
        <p:nvSpPr>
          <p:cNvPr id="3" name="Vertical Text Placeholder 2">
            <a:extLst>
              <a:ext uri="{FF2B5EF4-FFF2-40B4-BE49-F238E27FC236}">
                <a16:creationId xmlns:a16="http://schemas.microsoft.com/office/drawing/2014/main" id="{37E7C409-2649-BC49-E21C-111DAD2F01C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SA"/>
          </a:p>
        </p:txBody>
      </p:sp>
      <p:sp>
        <p:nvSpPr>
          <p:cNvPr id="4" name="Date Placeholder 3">
            <a:extLst>
              <a:ext uri="{FF2B5EF4-FFF2-40B4-BE49-F238E27FC236}">
                <a16:creationId xmlns:a16="http://schemas.microsoft.com/office/drawing/2014/main" id="{1B831AE5-5D66-074B-AC16-19124AC2909C}"/>
              </a:ext>
            </a:extLst>
          </p:cNvPr>
          <p:cNvSpPr>
            <a:spLocks noGrp="1"/>
          </p:cNvSpPr>
          <p:nvPr>
            <p:ph type="dt" sz="half" idx="10"/>
          </p:nvPr>
        </p:nvSpPr>
        <p:spPr/>
        <p:txBody>
          <a:bodyPr/>
          <a:lstStyle/>
          <a:p>
            <a:fld id="{264AADAB-2D76-4802-8427-3C8B6B587C3E}" type="datetimeFigureOut">
              <a:rPr lang="ar-SA" smtClean="0"/>
              <a:t>20/07/1444</a:t>
            </a:fld>
            <a:endParaRPr lang="ar-SA"/>
          </a:p>
        </p:txBody>
      </p:sp>
      <p:sp>
        <p:nvSpPr>
          <p:cNvPr id="5" name="Footer Placeholder 4">
            <a:extLst>
              <a:ext uri="{FF2B5EF4-FFF2-40B4-BE49-F238E27FC236}">
                <a16:creationId xmlns:a16="http://schemas.microsoft.com/office/drawing/2014/main" id="{9FD3B5C4-6C79-31D8-B191-4783E6FA7076}"/>
              </a:ext>
            </a:extLst>
          </p:cNvPr>
          <p:cNvSpPr>
            <a:spLocks noGrp="1"/>
          </p:cNvSpPr>
          <p:nvPr>
            <p:ph type="ftr" sz="quarter" idx="11"/>
          </p:nvPr>
        </p:nvSpPr>
        <p:spPr/>
        <p:txBody>
          <a:bodyPr/>
          <a:lstStyle/>
          <a:p>
            <a:endParaRPr lang="ar-SA"/>
          </a:p>
        </p:txBody>
      </p:sp>
      <p:sp>
        <p:nvSpPr>
          <p:cNvPr id="6" name="Slide Number Placeholder 5">
            <a:extLst>
              <a:ext uri="{FF2B5EF4-FFF2-40B4-BE49-F238E27FC236}">
                <a16:creationId xmlns:a16="http://schemas.microsoft.com/office/drawing/2014/main" id="{7E5E12FB-1F85-D8E0-EB90-2F05D3720267}"/>
              </a:ext>
            </a:extLst>
          </p:cNvPr>
          <p:cNvSpPr>
            <a:spLocks noGrp="1"/>
          </p:cNvSpPr>
          <p:nvPr>
            <p:ph type="sldNum" sz="quarter" idx="12"/>
          </p:nvPr>
        </p:nvSpPr>
        <p:spPr/>
        <p:txBody>
          <a:bodyPr/>
          <a:lstStyle/>
          <a:p>
            <a:fld id="{45D2A56E-20B7-4B83-8D19-30832508C0E3}" type="slidenum">
              <a:rPr lang="ar-SA" smtClean="0"/>
              <a:t>‹#›</a:t>
            </a:fld>
            <a:endParaRPr lang="ar-SA"/>
          </a:p>
        </p:txBody>
      </p:sp>
    </p:spTree>
    <p:extLst>
      <p:ext uri="{BB962C8B-B14F-4D97-AF65-F5344CB8AC3E}">
        <p14:creationId xmlns:p14="http://schemas.microsoft.com/office/powerpoint/2010/main" val="2788449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739A4-A286-467C-B346-6D121F1024F8}"/>
              </a:ext>
            </a:extLst>
          </p:cNvPr>
          <p:cNvSpPr>
            <a:spLocks noGrp="1"/>
          </p:cNvSpPr>
          <p:nvPr>
            <p:ph type="title"/>
          </p:nvPr>
        </p:nvSpPr>
        <p:spPr/>
        <p:txBody>
          <a:bodyPr/>
          <a:lstStyle/>
          <a:p>
            <a:r>
              <a:rPr lang="en-US"/>
              <a:t>Click to edit Master title style</a:t>
            </a:r>
            <a:endParaRPr lang="ar-SA"/>
          </a:p>
        </p:txBody>
      </p:sp>
      <p:sp>
        <p:nvSpPr>
          <p:cNvPr id="3" name="Content Placeholder 2">
            <a:extLst>
              <a:ext uri="{FF2B5EF4-FFF2-40B4-BE49-F238E27FC236}">
                <a16:creationId xmlns:a16="http://schemas.microsoft.com/office/drawing/2014/main" id="{16B98470-F877-7101-F1A3-C688F4273E4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SA"/>
          </a:p>
        </p:txBody>
      </p:sp>
      <p:sp>
        <p:nvSpPr>
          <p:cNvPr id="4" name="Date Placeholder 3">
            <a:extLst>
              <a:ext uri="{FF2B5EF4-FFF2-40B4-BE49-F238E27FC236}">
                <a16:creationId xmlns:a16="http://schemas.microsoft.com/office/drawing/2014/main" id="{D62FE8A3-0041-9458-B696-A8BB870058C5}"/>
              </a:ext>
            </a:extLst>
          </p:cNvPr>
          <p:cNvSpPr>
            <a:spLocks noGrp="1"/>
          </p:cNvSpPr>
          <p:nvPr>
            <p:ph type="dt" sz="half" idx="10"/>
          </p:nvPr>
        </p:nvSpPr>
        <p:spPr/>
        <p:txBody>
          <a:bodyPr/>
          <a:lstStyle/>
          <a:p>
            <a:fld id="{264AADAB-2D76-4802-8427-3C8B6B587C3E}" type="datetimeFigureOut">
              <a:rPr lang="ar-SA" smtClean="0"/>
              <a:t>20/07/1444</a:t>
            </a:fld>
            <a:endParaRPr lang="ar-SA"/>
          </a:p>
        </p:txBody>
      </p:sp>
      <p:sp>
        <p:nvSpPr>
          <p:cNvPr id="5" name="Footer Placeholder 4">
            <a:extLst>
              <a:ext uri="{FF2B5EF4-FFF2-40B4-BE49-F238E27FC236}">
                <a16:creationId xmlns:a16="http://schemas.microsoft.com/office/drawing/2014/main" id="{82F0C831-354A-0235-B0BF-36C96BE4127E}"/>
              </a:ext>
            </a:extLst>
          </p:cNvPr>
          <p:cNvSpPr>
            <a:spLocks noGrp="1"/>
          </p:cNvSpPr>
          <p:nvPr>
            <p:ph type="ftr" sz="quarter" idx="11"/>
          </p:nvPr>
        </p:nvSpPr>
        <p:spPr/>
        <p:txBody>
          <a:bodyPr/>
          <a:lstStyle/>
          <a:p>
            <a:endParaRPr lang="ar-SA"/>
          </a:p>
        </p:txBody>
      </p:sp>
      <p:sp>
        <p:nvSpPr>
          <p:cNvPr id="6" name="Slide Number Placeholder 5">
            <a:extLst>
              <a:ext uri="{FF2B5EF4-FFF2-40B4-BE49-F238E27FC236}">
                <a16:creationId xmlns:a16="http://schemas.microsoft.com/office/drawing/2014/main" id="{C48FD5B0-FA1C-5A45-7541-6CE860D8D9B5}"/>
              </a:ext>
            </a:extLst>
          </p:cNvPr>
          <p:cNvSpPr>
            <a:spLocks noGrp="1"/>
          </p:cNvSpPr>
          <p:nvPr>
            <p:ph type="sldNum" sz="quarter" idx="12"/>
          </p:nvPr>
        </p:nvSpPr>
        <p:spPr/>
        <p:txBody>
          <a:bodyPr/>
          <a:lstStyle/>
          <a:p>
            <a:fld id="{45D2A56E-20B7-4B83-8D19-30832508C0E3}" type="slidenum">
              <a:rPr lang="ar-SA" smtClean="0"/>
              <a:t>‹#›</a:t>
            </a:fld>
            <a:endParaRPr lang="ar-SA"/>
          </a:p>
        </p:txBody>
      </p:sp>
    </p:spTree>
    <p:extLst>
      <p:ext uri="{BB962C8B-B14F-4D97-AF65-F5344CB8AC3E}">
        <p14:creationId xmlns:p14="http://schemas.microsoft.com/office/powerpoint/2010/main" val="15839089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3C31C-D3B0-6440-B302-46B171AD302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ar-SA"/>
          </a:p>
        </p:txBody>
      </p:sp>
      <p:sp>
        <p:nvSpPr>
          <p:cNvPr id="3" name="Text Placeholder 2">
            <a:extLst>
              <a:ext uri="{FF2B5EF4-FFF2-40B4-BE49-F238E27FC236}">
                <a16:creationId xmlns:a16="http://schemas.microsoft.com/office/drawing/2014/main" id="{4756BA54-3D70-C973-0EA0-1538C9A0B15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E1535D2-CD84-EE59-5D1E-3995142A31AF}"/>
              </a:ext>
            </a:extLst>
          </p:cNvPr>
          <p:cNvSpPr>
            <a:spLocks noGrp="1"/>
          </p:cNvSpPr>
          <p:nvPr>
            <p:ph type="dt" sz="half" idx="10"/>
          </p:nvPr>
        </p:nvSpPr>
        <p:spPr/>
        <p:txBody>
          <a:bodyPr/>
          <a:lstStyle/>
          <a:p>
            <a:fld id="{264AADAB-2D76-4802-8427-3C8B6B587C3E}" type="datetimeFigureOut">
              <a:rPr lang="ar-SA" smtClean="0"/>
              <a:t>20/07/1444</a:t>
            </a:fld>
            <a:endParaRPr lang="ar-SA"/>
          </a:p>
        </p:txBody>
      </p:sp>
      <p:sp>
        <p:nvSpPr>
          <p:cNvPr id="5" name="Footer Placeholder 4">
            <a:extLst>
              <a:ext uri="{FF2B5EF4-FFF2-40B4-BE49-F238E27FC236}">
                <a16:creationId xmlns:a16="http://schemas.microsoft.com/office/drawing/2014/main" id="{68F058B5-C96E-CD8A-5767-47AB24203F97}"/>
              </a:ext>
            </a:extLst>
          </p:cNvPr>
          <p:cNvSpPr>
            <a:spLocks noGrp="1"/>
          </p:cNvSpPr>
          <p:nvPr>
            <p:ph type="ftr" sz="quarter" idx="11"/>
          </p:nvPr>
        </p:nvSpPr>
        <p:spPr/>
        <p:txBody>
          <a:bodyPr/>
          <a:lstStyle/>
          <a:p>
            <a:endParaRPr lang="ar-SA"/>
          </a:p>
        </p:txBody>
      </p:sp>
      <p:sp>
        <p:nvSpPr>
          <p:cNvPr id="6" name="Slide Number Placeholder 5">
            <a:extLst>
              <a:ext uri="{FF2B5EF4-FFF2-40B4-BE49-F238E27FC236}">
                <a16:creationId xmlns:a16="http://schemas.microsoft.com/office/drawing/2014/main" id="{568FC0D4-2377-08A3-BA22-9D3D25848BD5}"/>
              </a:ext>
            </a:extLst>
          </p:cNvPr>
          <p:cNvSpPr>
            <a:spLocks noGrp="1"/>
          </p:cNvSpPr>
          <p:nvPr>
            <p:ph type="sldNum" sz="quarter" idx="12"/>
          </p:nvPr>
        </p:nvSpPr>
        <p:spPr/>
        <p:txBody>
          <a:bodyPr/>
          <a:lstStyle/>
          <a:p>
            <a:fld id="{45D2A56E-20B7-4B83-8D19-30832508C0E3}" type="slidenum">
              <a:rPr lang="ar-SA" smtClean="0"/>
              <a:t>‹#›</a:t>
            </a:fld>
            <a:endParaRPr lang="ar-SA"/>
          </a:p>
        </p:txBody>
      </p:sp>
    </p:spTree>
    <p:extLst>
      <p:ext uri="{BB962C8B-B14F-4D97-AF65-F5344CB8AC3E}">
        <p14:creationId xmlns:p14="http://schemas.microsoft.com/office/powerpoint/2010/main" val="13677629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CF24E-DE66-200E-8768-EC5EB4E668E7}"/>
              </a:ext>
            </a:extLst>
          </p:cNvPr>
          <p:cNvSpPr>
            <a:spLocks noGrp="1"/>
          </p:cNvSpPr>
          <p:nvPr>
            <p:ph type="title"/>
          </p:nvPr>
        </p:nvSpPr>
        <p:spPr/>
        <p:txBody>
          <a:bodyPr/>
          <a:lstStyle/>
          <a:p>
            <a:r>
              <a:rPr lang="en-US"/>
              <a:t>Click to edit Master title style</a:t>
            </a:r>
            <a:endParaRPr lang="ar-SA"/>
          </a:p>
        </p:txBody>
      </p:sp>
      <p:sp>
        <p:nvSpPr>
          <p:cNvPr id="3" name="Content Placeholder 2">
            <a:extLst>
              <a:ext uri="{FF2B5EF4-FFF2-40B4-BE49-F238E27FC236}">
                <a16:creationId xmlns:a16="http://schemas.microsoft.com/office/drawing/2014/main" id="{44B95CB8-744A-6608-C8A1-8AD07D428FC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SA"/>
          </a:p>
        </p:txBody>
      </p:sp>
      <p:sp>
        <p:nvSpPr>
          <p:cNvPr id="4" name="Content Placeholder 3">
            <a:extLst>
              <a:ext uri="{FF2B5EF4-FFF2-40B4-BE49-F238E27FC236}">
                <a16:creationId xmlns:a16="http://schemas.microsoft.com/office/drawing/2014/main" id="{3974BF9B-40B2-5F63-50B7-2F70143D6B8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SA"/>
          </a:p>
        </p:txBody>
      </p:sp>
      <p:sp>
        <p:nvSpPr>
          <p:cNvPr id="5" name="Date Placeholder 4">
            <a:extLst>
              <a:ext uri="{FF2B5EF4-FFF2-40B4-BE49-F238E27FC236}">
                <a16:creationId xmlns:a16="http://schemas.microsoft.com/office/drawing/2014/main" id="{A03330F9-1C42-3CF7-A930-8E3CBCF8DE0F}"/>
              </a:ext>
            </a:extLst>
          </p:cNvPr>
          <p:cNvSpPr>
            <a:spLocks noGrp="1"/>
          </p:cNvSpPr>
          <p:nvPr>
            <p:ph type="dt" sz="half" idx="10"/>
          </p:nvPr>
        </p:nvSpPr>
        <p:spPr/>
        <p:txBody>
          <a:bodyPr/>
          <a:lstStyle/>
          <a:p>
            <a:fld id="{264AADAB-2D76-4802-8427-3C8B6B587C3E}" type="datetimeFigureOut">
              <a:rPr lang="ar-SA" smtClean="0"/>
              <a:t>20/07/1444</a:t>
            </a:fld>
            <a:endParaRPr lang="ar-SA"/>
          </a:p>
        </p:txBody>
      </p:sp>
      <p:sp>
        <p:nvSpPr>
          <p:cNvPr id="6" name="Footer Placeholder 5">
            <a:extLst>
              <a:ext uri="{FF2B5EF4-FFF2-40B4-BE49-F238E27FC236}">
                <a16:creationId xmlns:a16="http://schemas.microsoft.com/office/drawing/2014/main" id="{E451C3C2-079F-FE79-DF12-F95B3E37B5A1}"/>
              </a:ext>
            </a:extLst>
          </p:cNvPr>
          <p:cNvSpPr>
            <a:spLocks noGrp="1"/>
          </p:cNvSpPr>
          <p:nvPr>
            <p:ph type="ftr" sz="quarter" idx="11"/>
          </p:nvPr>
        </p:nvSpPr>
        <p:spPr/>
        <p:txBody>
          <a:bodyPr/>
          <a:lstStyle/>
          <a:p>
            <a:endParaRPr lang="ar-SA"/>
          </a:p>
        </p:txBody>
      </p:sp>
      <p:sp>
        <p:nvSpPr>
          <p:cNvPr id="7" name="Slide Number Placeholder 6">
            <a:extLst>
              <a:ext uri="{FF2B5EF4-FFF2-40B4-BE49-F238E27FC236}">
                <a16:creationId xmlns:a16="http://schemas.microsoft.com/office/drawing/2014/main" id="{55F8EE34-E6C1-4213-FB4B-A418E4E7AA19}"/>
              </a:ext>
            </a:extLst>
          </p:cNvPr>
          <p:cNvSpPr>
            <a:spLocks noGrp="1"/>
          </p:cNvSpPr>
          <p:nvPr>
            <p:ph type="sldNum" sz="quarter" idx="12"/>
          </p:nvPr>
        </p:nvSpPr>
        <p:spPr/>
        <p:txBody>
          <a:bodyPr/>
          <a:lstStyle/>
          <a:p>
            <a:fld id="{45D2A56E-20B7-4B83-8D19-30832508C0E3}" type="slidenum">
              <a:rPr lang="ar-SA" smtClean="0"/>
              <a:t>‹#›</a:t>
            </a:fld>
            <a:endParaRPr lang="ar-SA"/>
          </a:p>
        </p:txBody>
      </p:sp>
    </p:spTree>
    <p:extLst>
      <p:ext uri="{BB962C8B-B14F-4D97-AF65-F5344CB8AC3E}">
        <p14:creationId xmlns:p14="http://schemas.microsoft.com/office/powerpoint/2010/main" val="41238573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A2CBF-CB34-9DFA-FC57-C05A415B2234}"/>
              </a:ext>
            </a:extLst>
          </p:cNvPr>
          <p:cNvSpPr>
            <a:spLocks noGrp="1"/>
          </p:cNvSpPr>
          <p:nvPr>
            <p:ph type="title"/>
          </p:nvPr>
        </p:nvSpPr>
        <p:spPr>
          <a:xfrm>
            <a:off x="839788" y="365125"/>
            <a:ext cx="10515600" cy="1325563"/>
          </a:xfrm>
        </p:spPr>
        <p:txBody>
          <a:bodyPr/>
          <a:lstStyle/>
          <a:p>
            <a:r>
              <a:rPr lang="en-US"/>
              <a:t>Click to edit Master title style</a:t>
            </a:r>
            <a:endParaRPr lang="ar-SA"/>
          </a:p>
        </p:txBody>
      </p:sp>
      <p:sp>
        <p:nvSpPr>
          <p:cNvPr id="3" name="Text Placeholder 2">
            <a:extLst>
              <a:ext uri="{FF2B5EF4-FFF2-40B4-BE49-F238E27FC236}">
                <a16:creationId xmlns:a16="http://schemas.microsoft.com/office/drawing/2014/main" id="{B0DB36DA-985C-BF54-90FA-124EF87E752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87D248-1470-2B4A-5C83-2E647CE13D9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SA"/>
          </a:p>
        </p:txBody>
      </p:sp>
      <p:sp>
        <p:nvSpPr>
          <p:cNvPr id="5" name="Text Placeholder 4">
            <a:extLst>
              <a:ext uri="{FF2B5EF4-FFF2-40B4-BE49-F238E27FC236}">
                <a16:creationId xmlns:a16="http://schemas.microsoft.com/office/drawing/2014/main" id="{0ADDFC2B-5672-7A0F-DE23-AA711E96A9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C9C2C8-E669-BC27-054D-5BC25B67D65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SA"/>
          </a:p>
        </p:txBody>
      </p:sp>
      <p:sp>
        <p:nvSpPr>
          <p:cNvPr id="7" name="Date Placeholder 6">
            <a:extLst>
              <a:ext uri="{FF2B5EF4-FFF2-40B4-BE49-F238E27FC236}">
                <a16:creationId xmlns:a16="http://schemas.microsoft.com/office/drawing/2014/main" id="{89E479E3-771A-339F-ED81-EEBBEEA86477}"/>
              </a:ext>
            </a:extLst>
          </p:cNvPr>
          <p:cNvSpPr>
            <a:spLocks noGrp="1"/>
          </p:cNvSpPr>
          <p:nvPr>
            <p:ph type="dt" sz="half" idx="10"/>
          </p:nvPr>
        </p:nvSpPr>
        <p:spPr/>
        <p:txBody>
          <a:bodyPr/>
          <a:lstStyle/>
          <a:p>
            <a:fld id="{264AADAB-2D76-4802-8427-3C8B6B587C3E}" type="datetimeFigureOut">
              <a:rPr lang="ar-SA" smtClean="0"/>
              <a:t>20/07/1444</a:t>
            </a:fld>
            <a:endParaRPr lang="ar-SA"/>
          </a:p>
        </p:txBody>
      </p:sp>
      <p:sp>
        <p:nvSpPr>
          <p:cNvPr id="8" name="Footer Placeholder 7">
            <a:extLst>
              <a:ext uri="{FF2B5EF4-FFF2-40B4-BE49-F238E27FC236}">
                <a16:creationId xmlns:a16="http://schemas.microsoft.com/office/drawing/2014/main" id="{0300F76A-1AB9-FCBD-06D9-19A9F264B162}"/>
              </a:ext>
            </a:extLst>
          </p:cNvPr>
          <p:cNvSpPr>
            <a:spLocks noGrp="1"/>
          </p:cNvSpPr>
          <p:nvPr>
            <p:ph type="ftr" sz="quarter" idx="11"/>
          </p:nvPr>
        </p:nvSpPr>
        <p:spPr/>
        <p:txBody>
          <a:bodyPr/>
          <a:lstStyle/>
          <a:p>
            <a:endParaRPr lang="ar-SA"/>
          </a:p>
        </p:txBody>
      </p:sp>
      <p:sp>
        <p:nvSpPr>
          <p:cNvPr id="9" name="Slide Number Placeholder 8">
            <a:extLst>
              <a:ext uri="{FF2B5EF4-FFF2-40B4-BE49-F238E27FC236}">
                <a16:creationId xmlns:a16="http://schemas.microsoft.com/office/drawing/2014/main" id="{127EF320-5B6D-C2CA-C901-D634AC4F3AA3}"/>
              </a:ext>
            </a:extLst>
          </p:cNvPr>
          <p:cNvSpPr>
            <a:spLocks noGrp="1"/>
          </p:cNvSpPr>
          <p:nvPr>
            <p:ph type="sldNum" sz="quarter" idx="12"/>
          </p:nvPr>
        </p:nvSpPr>
        <p:spPr/>
        <p:txBody>
          <a:bodyPr/>
          <a:lstStyle/>
          <a:p>
            <a:fld id="{45D2A56E-20B7-4B83-8D19-30832508C0E3}" type="slidenum">
              <a:rPr lang="ar-SA" smtClean="0"/>
              <a:t>‹#›</a:t>
            </a:fld>
            <a:endParaRPr lang="ar-SA"/>
          </a:p>
        </p:txBody>
      </p:sp>
    </p:spTree>
    <p:extLst>
      <p:ext uri="{BB962C8B-B14F-4D97-AF65-F5344CB8AC3E}">
        <p14:creationId xmlns:p14="http://schemas.microsoft.com/office/powerpoint/2010/main" val="33966798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2C4E9-BF64-3867-9B58-6A5703841AF7}"/>
              </a:ext>
            </a:extLst>
          </p:cNvPr>
          <p:cNvSpPr>
            <a:spLocks noGrp="1"/>
          </p:cNvSpPr>
          <p:nvPr>
            <p:ph type="title"/>
          </p:nvPr>
        </p:nvSpPr>
        <p:spPr/>
        <p:txBody>
          <a:bodyPr/>
          <a:lstStyle/>
          <a:p>
            <a:r>
              <a:rPr lang="en-US"/>
              <a:t>Click to edit Master title style</a:t>
            </a:r>
            <a:endParaRPr lang="ar-SA"/>
          </a:p>
        </p:txBody>
      </p:sp>
      <p:sp>
        <p:nvSpPr>
          <p:cNvPr id="3" name="Date Placeholder 2">
            <a:extLst>
              <a:ext uri="{FF2B5EF4-FFF2-40B4-BE49-F238E27FC236}">
                <a16:creationId xmlns:a16="http://schemas.microsoft.com/office/drawing/2014/main" id="{D302FDA4-001E-6007-BB80-2CB54548D561}"/>
              </a:ext>
            </a:extLst>
          </p:cNvPr>
          <p:cNvSpPr>
            <a:spLocks noGrp="1"/>
          </p:cNvSpPr>
          <p:nvPr>
            <p:ph type="dt" sz="half" idx="10"/>
          </p:nvPr>
        </p:nvSpPr>
        <p:spPr/>
        <p:txBody>
          <a:bodyPr/>
          <a:lstStyle/>
          <a:p>
            <a:fld id="{264AADAB-2D76-4802-8427-3C8B6B587C3E}" type="datetimeFigureOut">
              <a:rPr lang="ar-SA" smtClean="0"/>
              <a:t>20/07/1444</a:t>
            </a:fld>
            <a:endParaRPr lang="ar-SA"/>
          </a:p>
        </p:txBody>
      </p:sp>
      <p:sp>
        <p:nvSpPr>
          <p:cNvPr id="4" name="Footer Placeholder 3">
            <a:extLst>
              <a:ext uri="{FF2B5EF4-FFF2-40B4-BE49-F238E27FC236}">
                <a16:creationId xmlns:a16="http://schemas.microsoft.com/office/drawing/2014/main" id="{61025E05-044F-9F72-65E4-5D91F3BA70F2}"/>
              </a:ext>
            </a:extLst>
          </p:cNvPr>
          <p:cNvSpPr>
            <a:spLocks noGrp="1"/>
          </p:cNvSpPr>
          <p:nvPr>
            <p:ph type="ftr" sz="quarter" idx="11"/>
          </p:nvPr>
        </p:nvSpPr>
        <p:spPr/>
        <p:txBody>
          <a:bodyPr/>
          <a:lstStyle/>
          <a:p>
            <a:endParaRPr lang="ar-SA"/>
          </a:p>
        </p:txBody>
      </p:sp>
      <p:sp>
        <p:nvSpPr>
          <p:cNvPr id="5" name="Slide Number Placeholder 4">
            <a:extLst>
              <a:ext uri="{FF2B5EF4-FFF2-40B4-BE49-F238E27FC236}">
                <a16:creationId xmlns:a16="http://schemas.microsoft.com/office/drawing/2014/main" id="{A049F94A-4222-5610-64FD-2626C24D1C34}"/>
              </a:ext>
            </a:extLst>
          </p:cNvPr>
          <p:cNvSpPr>
            <a:spLocks noGrp="1"/>
          </p:cNvSpPr>
          <p:nvPr>
            <p:ph type="sldNum" sz="quarter" idx="12"/>
          </p:nvPr>
        </p:nvSpPr>
        <p:spPr/>
        <p:txBody>
          <a:bodyPr/>
          <a:lstStyle/>
          <a:p>
            <a:fld id="{45D2A56E-20B7-4B83-8D19-30832508C0E3}" type="slidenum">
              <a:rPr lang="ar-SA" smtClean="0"/>
              <a:t>‹#›</a:t>
            </a:fld>
            <a:endParaRPr lang="ar-SA"/>
          </a:p>
        </p:txBody>
      </p:sp>
    </p:spTree>
    <p:extLst>
      <p:ext uri="{BB962C8B-B14F-4D97-AF65-F5344CB8AC3E}">
        <p14:creationId xmlns:p14="http://schemas.microsoft.com/office/powerpoint/2010/main" val="13026495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7EAA2EC-AE33-1670-0026-0E2C0E45DC2D}"/>
              </a:ext>
            </a:extLst>
          </p:cNvPr>
          <p:cNvSpPr>
            <a:spLocks noGrp="1"/>
          </p:cNvSpPr>
          <p:nvPr>
            <p:ph type="dt" sz="half" idx="10"/>
          </p:nvPr>
        </p:nvSpPr>
        <p:spPr/>
        <p:txBody>
          <a:bodyPr/>
          <a:lstStyle/>
          <a:p>
            <a:fld id="{264AADAB-2D76-4802-8427-3C8B6B587C3E}" type="datetimeFigureOut">
              <a:rPr lang="ar-SA" smtClean="0"/>
              <a:t>20/07/1444</a:t>
            </a:fld>
            <a:endParaRPr lang="ar-SA"/>
          </a:p>
        </p:txBody>
      </p:sp>
      <p:sp>
        <p:nvSpPr>
          <p:cNvPr id="3" name="Footer Placeholder 2">
            <a:extLst>
              <a:ext uri="{FF2B5EF4-FFF2-40B4-BE49-F238E27FC236}">
                <a16:creationId xmlns:a16="http://schemas.microsoft.com/office/drawing/2014/main" id="{51F4AA03-148E-DD97-0606-F15FD3806D98}"/>
              </a:ext>
            </a:extLst>
          </p:cNvPr>
          <p:cNvSpPr>
            <a:spLocks noGrp="1"/>
          </p:cNvSpPr>
          <p:nvPr>
            <p:ph type="ftr" sz="quarter" idx="11"/>
          </p:nvPr>
        </p:nvSpPr>
        <p:spPr/>
        <p:txBody>
          <a:bodyPr/>
          <a:lstStyle/>
          <a:p>
            <a:endParaRPr lang="ar-SA"/>
          </a:p>
        </p:txBody>
      </p:sp>
      <p:sp>
        <p:nvSpPr>
          <p:cNvPr id="4" name="Slide Number Placeholder 3">
            <a:extLst>
              <a:ext uri="{FF2B5EF4-FFF2-40B4-BE49-F238E27FC236}">
                <a16:creationId xmlns:a16="http://schemas.microsoft.com/office/drawing/2014/main" id="{7BBC9895-B3DA-51B3-86C2-1022ADEF83BC}"/>
              </a:ext>
            </a:extLst>
          </p:cNvPr>
          <p:cNvSpPr>
            <a:spLocks noGrp="1"/>
          </p:cNvSpPr>
          <p:nvPr>
            <p:ph type="sldNum" sz="quarter" idx="12"/>
          </p:nvPr>
        </p:nvSpPr>
        <p:spPr/>
        <p:txBody>
          <a:bodyPr/>
          <a:lstStyle/>
          <a:p>
            <a:fld id="{45D2A56E-20B7-4B83-8D19-30832508C0E3}" type="slidenum">
              <a:rPr lang="ar-SA" smtClean="0"/>
              <a:t>‹#›</a:t>
            </a:fld>
            <a:endParaRPr lang="ar-SA"/>
          </a:p>
        </p:txBody>
      </p:sp>
    </p:spTree>
    <p:extLst>
      <p:ext uri="{BB962C8B-B14F-4D97-AF65-F5344CB8AC3E}">
        <p14:creationId xmlns:p14="http://schemas.microsoft.com/office/powerpoint/2010/main" val="2269888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587F6-2AB6-14B3-C9EB-164BDBDB65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ar-SA"/>
          </a:p>
        </p:txBody>
      </p:sp>
      <p:sp>
        <p:nvSpPr>
          <p:cNvPr id="3" name="Content Placeholder 2">
            <a:extLst>
              <a:ext uri="{FF2B5EF4-FFF2-40B4-BE49-F238E27FC236}">
                <a16:creationId xmlns:a16="http://schemas.microsoft.com/office/drawing/2014/main" id="{2B5DAD26-ADF2-6EF1-127D-DC5D64C3F3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SA"/>
          </a:p>
        </p:txBody>
      </p:sp>
      <p:sp>
        <p:nvSpPr>
          <p:cNvPr id="4" name="Text Placeholder 3">
            <a:extLst>
              <a:ext uri="{FF2B5EF4-FFF2-40B4-BE49-F238E27FC236}">
                <a16:creationId xmlns:a16="http://schemas.microsoft.com/office/drawing/2014/main" id="{A176DBA3-65F4-CEBC-8B46-AC411FD5DE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0A1383-1638-4937-1CAF-F00CAF10F2FE}"/>
              </a:ext>
            </a:extLst>
          </p:cNvPr>
          <p:cNvSpPr>
            <a:spLocks noGrp="1"/>
          </p:cNvSpPr>
          <p:nvPr>
            <p:ph type="dt" sz="half" idx="10"/>
          </p:nvPr>
        </p:nvSpPr>
        <p:spPr/>
        <p:txBody>
          <a:bodyPr/>
          <a:lstStyle/>
          <a:p>
            <a:fld id="{264AADAB-2D76-4802-8427-3C8B6B587C3E}" type="datetimeFigureOut">
              <a:rPr lang="ar-SA" smtClean="0"/>
              <a:t>20/07/1444</a:t>
            </a:fld>
            <a:endParaRPr lang="ar-SA"/>
          </a:p>
        </p:txBody>
      </p:sp>
      <p:sp>
        <p:nvSpPr>
          <p:cNvPr id="6" name="Footer Placeholder 5">
            <a:extLst>
              <a:ext uri="{FF2B5EF4-FFF2-40B4-BE49-F238E27FC236}">
                <a16:creationId xmlns:a16="http://schemas.microsoft.com/office/drawing/2014/main" id="{6AD73B94-47B1-CF45-968A-13C8C25D54B5}"/>
              </a:ext>
            </a:extLst>
          </p:cNvPr>
          <p:cNvSpPr>
            <a:spLocks noGrp="1"/>
          </p:cNvSpPr>
          <p:nvPr>
            <p:ph type="ftr" sz="quarter" idx="11"/>
          </p:nvPr>
        </p:nvSpPr>
        <p:spPr/>
        <p:txBody>
          <a:bodyPr/>
          <a:lstStyle/>
          <a:p>
            <a:endParaRPr lang="ar-SA"/>
          </a:p>
        </p:txBody>
      </p:sp>
      <p:sp>
        <p:nvSpPr>
          <p:cNvPr id="7" name="Slide Number Placeholder 6">
            <a:extLst>
              <a:ext uri="{FF2B5EF4-FFF2-40B4-BE49-F238E27FC236}">
                <a16:creationId xmlns:a16="http://schemas.microsoft.com/office/drawing/2014/main" id="{E64C7CC9-E6D9-67FC-D9DF-C97ECBA0D0FE}"/>
              </a:ext>
            </a:extLst>
          </p:cNvPr>
          <p:cNvSpPr>
            <a:spLocks noGrp="1"/>
          </p:cNvSpPr>
          <p:nvPr>
            <p:ph type="sldNum" sz="quarter" idx="12"/>
          </p:nvPr>
        </p:nvSpPr>
        <p:spPr/>
        <p:txBody>
          <a:bodyPr/>
          <a:lstStyle/>
          <a:p>
            <a:fld id="{45D2A56E-20B7-4B83-8D19-30832508C0E3}" type="slidenum">
              <a:rPr lang="ar-SA" smtClean="0"/>
              <a:t>‹#›</a:t>
            </a:fld>
            <a:endParaRPr lang="ar-SA"/>
          </a:p>
        </p:txBody>
      </p:sp>
    </p:spTree>
    <p:extLst>
      <p:ext uri="{BB962C8B-B14F-4D97-AF65-F5344CB8AC3E}">
        <p14:creationId xmlns:p14="http://schemas.microsoft.com/office/powerpoint/2010/main" val="27602976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45461-DA0E-62F5-D01D-29504E5C76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ar-SA"/>
          </a:p>
        </p:txBody>
      </p:sp>
      <p:sp>
        <p:nvSpPr>
          <p:cNvPr id="3" name="Picture Placeholder 2">
            <a:extLst>
              <a:ext uri="{FF2B5EF4-FFF2-40B4-BE49-F238E27FC236}">
                <a16:creationId xmlns:a16="http://schemas.microsoft.com/office/drawing/2014/main" id="{E623605E-AE4C-EADE-8865-CEA58AB19B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ar-SA"/>
          </a:p>
        </p:txBody>
      </p:sp>
      <p:sp>
        <p:nvSpPr>
          <p:cNvPr id="4" name="Text Placeholder 3">
            <a:extLst>
              <a:ext uri="{FF2B5EF4-FFF2-40B4-BE49-F238E27FC236}">
                <a16:creationId xmlns:a16="http://schemas.microsoft.com/office/drawing/2014/main" id="{50D073B1-50E0-7B6E-523F-C6BADD5647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ADABF9-6AE7-CA10-6DC9-9C8EE0751218}"/>
              </a:ext>
            </a:extLst>
          </p:cNvPr>
          <p:cNvSpPr>
            <a:spLocks noGrp="1"/>
          </p:cNvSpPr>
          <p:nvPr>
            <p:ph type="dt" sz="half" idx="10"/>
          </p:nvPr>
        </p:nvSpPr>
        <p:spPr/>
        <p:txBody>
          <a:bodyPr/>
          <a:lstStyle/>
          <a:p>
            <a:fld id="{264AADAB-2D76-4802-8427-3C8B6B587C3E}" type="datetimeFigureOut">
              <a:rPr lang="ar-SA" smtClean="0"/>
              <a:t>20/07/1444</a:t>
            </a:fld>
            <a:endParaRPr lang="ar-SA"/>
          </a:p>
        </p:txBody>
      </p:sp>
      <p:sp>
        <p:nvSpPr>
          <p:cNvPr id="6" name="Footer Placeholder 5">
            <a:extLst>
              <a:ext uri="{FF2B5EF4-FFF2-40B4-BE49-F238E27FC236}">
                <a16:creationId xmlns:a16="http://schemas.microsoft.com/office/drawing/2014/main" id="{FD6A873D-C36D-8C8D-1FA7-C7DD11AFB633}"/>
              </a:ext>
            </a:extLst>
          </p:cNvPr>
          <p:cNvSpPr>
            <a:spLocks noGrp="1"/>
          </p:cNvSpPr>
          <p:nvPr>
            <p:ph type="ftr" sz="quarter" idx="11"/>
          </p:nvPr>
        </p:nvSpPr>
        <p:spPr/>
        <p:txBody>
          <a:bodyPr/>
          <a:lstStyle/>
          <a:p>
            <a:endParaRPr lang="ar-SA"/>
          </a:p>
        </p:txBody>
      </p:sp>
      <p:sp>
        <p:nvSpPr>
          <p:cNvPr id="7" name="Slide Number Placeholder 6">
            <a:extLst>
              <a:ext uri="{FF2B5EF4-FFF2-40B4-BE49-F238E27FC236}">
                <a16:creationId xmlns:a16="http://schemas.microsoft.com/office/drawing/2014/main" id="{20962C0B-A49C-A980-1B4E-6A81BC468FDB}"/>
              </a:ext>
            </a:extLst>
          </p:cNvPr>
          <p:cNvSpPr>
            <a:spLocks noGrp="1"/>
          </p:cNvSpPr>
          <p:nvPr>
            <p:ph type="sldNum" sz="quarter" idx="12"/>
          </p:nvPr>
        </p:nvSpPr>
        <p:spPr/>
        <p:txBody>
          <a:bodyPr/>
          <a:lstStyle/>
          <a:p>
            <a:fld id="{45D2A56E-20B7-4B83-8D19-30832508C0E3}" type="slidenum">
              <a:rPr lang="ar-SA" smtClean="0"/>
              <a:t>‹#›</a:t>
            </a:fld>
            <a:endParaRPr lang="ar-SA"/>
          </a:p>
        </p:txBody>
      </p:sp>
    </p:spTree>
    <p:extLst>
      <p:ext uri="{BB962C8B-B14F-4D97-AF65-F5344CB8AC3E}">
        <p14:creationId xmlns:p14="http://schemas.microsoft.com/office/powerpoint/2010/main" val="5417313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2A7BC77-8EAC-1B41-BA7B-730B2CE663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ar-SA"/>
          </a:p>
        </p:txBody>
      </p:sp>
      <p:sp>
        <p:nvSpPr>
          <p:cNvPr id="3" name="Text Placeholder 2">
            <a:extLst>
              <a:ext uri="{FF2B5EF4-FFF2-40B4-BE49-F238E27FC236}">
                <a16:creationId xmlns:a16="http://schemas.microsoft.com/office/drawing/2014/main" id="{59ACCC13-1762-121C-2C15-B212B9CD10F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SA"/>
          </a:p>
        </p:txBody>
      </p:sp>
      <p:sp>
        <p:nvSpPr>
          <p:cNvPr id="4" name="Date Placeholder 3">
            <a:extLst>
              <a:ext uri="{FF2B5EF4-FFF2-40B4-BE49-F238E27FC236}">
                <a16:creationId xmlns:a16="http://schemas.microsoft.com/office/drawing/2014/main" id="{8BE1068D-BEA7-F548-8241-35FAE686513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4AADAB-2D76-4802-8427-3C8B6B587C3E}" type="datetimeFigureOut">
              <a:rPr lang="ar-SA" smtClean="0"/>
              <a:t>20/07/1444</a:t>
            </a:fld>
            <a:endParaRPr lang="ar-SA"/>
          </a:p>
        </p:txBody>
      </p:sp>
      <p:sp>
        <p:nvSpPr>
          <p:cNvPr id="5" name="Footer Placeholder 4">
            <a:extLst>
              <a:ext uri="{FF2B5EF4-FFF2-40B4-BE49-F238E27FC236}">
                <a16:creationId xmlns:a16="http://schemas.microsoft.com/office/drawing/2014/main" id="{DEA71EB9-DD9C-7A86-623B-66DA02A5718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ar-SA"/>
          </a:p>
        </p:txBody>
      </p:sp>
      <p:sp>
        <p:nvSpPr>
          <p:cNvPr id="6" name="Slide Number Placeholder 5">
            <a:extLst>
              <a:ext uri="{FF2B5EF4-FFF2-40B4-BE49-F238E27FC236}">
                <a16:creationId xmlns:a16="http://schemas.microsoft.com/office/drawing/2014/main" id="{CFD460AE-1A67-DCFB-C9D6-E57035D6B0D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D2A56E-20B7-4B83-8D19-30832508C0E3}" type="slidenum">
              <a:rPr lang="ar-SA" smtClean="0"/>
              <a:t>‹#›</a:t>
            </a:fld>
            <a:endParaRPr lang="ar-SA"/>
          </a:p>
        </p:txBody>
      </p:sp>
    </p:spTree>
    <p:extLst>
      <p:ext uri="{BB962C8B-B14F-4D97-AF65-F5344CB8AC3E}">
        <p14:creationId xmlns:p14="http://schemas.microsoft.com/office/powerpoint/2010/main" val="4261572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ar-S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image" Target="../media/image9.png"/><Relationship Id="rId18" Type="http://schemas.openxmlformats.org/officeDocument/2006/relationships/image" Target="../media/image13.png"/><Relationship Id="rId26" Type="http://schemas.openxmlformats.org/officeDocument/2006/relationships/image" Target="../media/image19.png"/><Relationship Id="rId39" Type="http://schemas.openxmlformats.org/officeDocument/2006/relationships/image" Target="../media/image29.png"/><Relationship Id="rId21" Type="http://schemas.openxmlformats.org/officeDocument/2006/relationships/image" Target="../media/image15.png"/><Relationship Id="rId34" Type="http://schemas.openxmlformats.org/officeDocument/2006/relationships/image" Target="../media/image25.png"/><Relationship Id="rId42" Type="http://schemas.openxmlformats.org/officeDocument/2006/relationships/image" Target="../media/image32.svg"/><Relationship Id="rId47" Type="http://schemas.openxmlformats.org/officeDocument/2006/relationships/image" Target="../media/image35.png"/><Relationship Id="rId50" Type="http://schemas.openxmlformats.org/officeDocument/2006/relationships/image" Target="../media/image38.svg"/><Relationship Id="rId55" Type="http://schemas.openxmlformats.org/officeDocument/2006/relationships/image" Target="../media/image43.jpeg"/><Relationship Id="rId7" Type="http://schemas.openxmlformats.org/officeDocument/2006/relationships/image" Target="../media/image5.png"/><Relationship Id="rId2" Type="http://schemas.openxmlformats.org/officeDocument/2006/relationships/notesSlide" Target="../notesSlides/notesSlide1.xml"/><Relationship Id="rId16" Type="http://schemas.openxmlformats.org/officeDocument/2006/relationships/image" Target="../media/image11.png"/><Relationship Id="rId29" Type="http://schemas.openxmlformats.org/officeDocument/2006/relationships/image" Target="../media/image21.png"/><Relationship Id="rId11" Type="http://schemas.openxmlformats.org/officeDocument/2006/relationships/slide" Target="slide8.xml"/><Relationship Id="rId24" Type="http://schemas.openxmlformats.org/officeDocument/2006/relationships/image" Target="../media/image18.svg"/><Relationship Id="rId32" Type="http://schemas.openxmlformats.org/officeDocument/2006/relationships/image" Target="../media/image23.png"/><Relationship Id="rId37" Type="http://schemas.openxmlformats.org/officeDocument/2006/relationships/image" Target="../media/image28.svg"/><Relationship Id="rId40" Type="http://schemas.openxmlformats.org/officeDocument/2006/relationships/image" Target="../media/image30.svg"/><Relationship Id="rId45" Type="http://schemas.openxmlformats.org/officeDocument/2006/relationships/image" Target="../media/image34.svg"/><Relationship Id="rId53" Type="http://schemas.openxmlformats.org/officeDocument/2006/relationships/image" Target="../media/image41.png"/><Relationship Id="rId5" Type="http://schemas.openxmlformats.org/officeDocument/2006/relationships/image" Target="../media/image3.png"/><Relationship Id="rId10" Type="http://schemas.openxmlformats.org/officeDocument/2006/relationships/image" Target="../media/image8.svg"/><Relationship Id="rId19" Type="http://schemas.openxmlformats.org/officeDocument/2006/relationships/image" Target="../media/image14.svg"/><Relationship Id="rId31" Type="http://schemas.openxmlformats.org/officeDocument/2006/relationships/slide" Target="slide2.xml"/><Relationship Id="rId44" Type="http://schemas.openxmlformats.org/officeDocument/2006/relationships/image" Target="../media/image33.png"/><Relationship Id="rId52" Type="http://schemas.openxmlformats.org/officeDocument/2006/relationships/image" Target="../media/image40.svg"/><Relationship Id="rId4" Type="http://schemas.openxmlformats.org/officeDocument/2006/relationships/image" Target="../media/image2.svg"/><Relationship Id="rId9" Type="http://schemas.openxmlformats.org/officeDocument/2006/relationships/image" Target="../media/image7.png"/><Relationship Id="rId14" Type="http://schemas.openxmlformats.org/officeDocument/2006/relationships/image" Target="../media/image10.svg"/><Relationship Id="rId22" Type="http://schemas.openxmlformats.org/officeDocument/2006/relationships/image" Target="../media/image16.svg"/><Relationship Id="rId27" Type="http://schemas.openxmlformats.org/officeDocument/2006/relationships/image" Target="../media/image20.svg"/><Relationship Id="rId30" Type="http://schemas.openxmlformats.org/officeDocument/2006/relationships/image" Target="../media/image22.svg"/><Relationship Id="rId35" Type="http://schemas.openxmlformats.org/officeDocument/2006/relationships/image" Target="../media/image26.svg"/><Relationship Id="rId43" Type="http://schemas.openxmlformats.org/officeDocument/2006/relationships/slide" Target="slide25.xml"/><Relationship Id="rId48" Type="http://schemas.openxmlformats.org/officeDocument/2006/relationships/image" Target="../media/image36.svg"/><Relationship Id="rId8" Type="http://schemas.openxmlformats.org/officeDocument/2006/relationships/image" Target="../media/image6.svg"/><Relationship Id="rId51" Type="http://schemas.openxmlformats.org/officeDocument/2006/relationships/image" Target="../media/image39.png"/><Relationship Id="rId3" Type="http://schemas.openxmlformats.org/officeDocument/2006/relationships/image" Target="../media/image1.png"/><Relationship Id="rId12" Type="http://schemas.openxmlformats.org/officeDocument/2006/relationships/slide" Target="slide1.xml"/><Relationship Id="rId17" Type="http://schemas.openxmlformats.org/officeDocument/2006/relationships/image" Target="../media/image12.svg"/><Relationship Id="rId25" Type="http://schemas.openxmlformats.org/officeDocument/2006/relationships/slide" Target="slide21.xml"/><Relationship Id="rId33" Type="http://schemas.openxmlformats.org/officeDocument/2006/relationships/image" Target="../media/image24.svg"/><Relationship Id="rId38" Type="http://schemas.openxmlformats.org/officeDocument/2006/relationships/slide" Target="slide11.xml"/><Relationship Id="rId46" Type="http://schemas.openxmlformats.org/officeDocument/2006/relationships/slide" Target="slide23.xml"/><Relationship Id="rId20" Type="http://schemas.openxmlformats.org/officeDocument/2006/relationships/slide" Target="slide13.xml"/><Relationship Id="rId41" Type="http://schemas.openxmlformats.org/officeDocument/2006/relationships/image" Target="../media/image31.png"/><Relationship Id="rId54" Type="http://schemas.openxmlformats.org/officeDocument/2006/relationships/image" Target="../media/image42.svg"/><Relationship Id="rId1" Type="http://schemas.openxmlformats.org/officeDocument/2006/relationships/slideLayout" Target="../slideLayouts/slideLayout7.xml"/><Relationship Id="rId6" Type="http://schemas.openxmlformats.org/officeDocument/2006/relationships/image" Target="../media/image4.svg"/><Relationship Id="rId15" Type="http://schemas.openxmlformats.org/officeDocument/2006/relationships/slide" Target="slide4.xml"/><Relationship Id="rId23" Type="http://schemas.openxmlformats.org/officeDocument/2006/relationships/image" Target="../media/image17.png"/><Relationship Id="rId28" Type="http://schemas.openxmlformats.org/officeDocument/2006/relationships/slide" Target="slide6.xml"/><Relationship Id="rId36" Type="http://schemas.openxmlformats.org/officeDocument/2006/relationships/image" Target="../media/image27.png"/><Relationship Id="rId49" Type="http://schemas.openxmlformats.org/officeDocument/2006/relationships/image" Target="../media/image37.png"/></Relationships>
</file>

<file path=ppt/slides/_rels/slide10.xml.rels><?xml version="1.0" encoding="UTF-8" standalone="yes"?>
<Relationships xmlns="http://schemas.openxmlformats.org/package/2006/relationships"><Relationship Id="rId13" Type="http://schemas.openxmlformats.org/officeDocument/2006/relationships/image" Target="../media/image44.png"/><Relationship Id="rId18" Type="http://schemas.openxmlformats.org/officeDocument/2006/relationships/image" Target="../media/image9.png"/><Relationship Id="rId26" Type="http://schemas.openxmlformats.org/officeDocument/2006/relationships/image" Target="../media/image19.png"/><Relationship Id="rId39" Type="http://schemas.openxmlformats.org/officeDocument/2006/relationships/image" Target="../media/image29.png"/><Relationship Id="rId21" Type="http://schemas.openxmlformats.org/officeDocument/2006/relationships/image" Target="../media/image15.png"/><Relationship Id="rId34" Type="http://schemas.openxmlformats.org/officeDocument/2006/relationships/image" Target="../media/image25.png"/><Relationship Id="rId42" Type="http://schemas.openxmlformats.org/officeDocument/2006/relationships/image" Target="../media/image32.svg"/><Relationship Id="rId47" Type="http://schemas.openxmlformats.org/officeDocument/2006/relationships/image" Target="../media/image35.png"/><Relationship Id="rId50" Type="http://schemas.openxmlformats.org/officeDocument/2006/relationships/image" Target="../media/image38.svg"/><Relationship Id="rId55" Type="http://schemas.openxmlformats.org/officeDocument/2006/relationships/image" Target="../media/image58.emf"/><Relationship Id="rId7" Type="http://schemas.openxmlformats.org/officeDocument/2006/relationships/image" Target="../media/image5.png"/><Relationship Id="rId2" Type="http://schemas.openxmlformats.org/officeDocument/2006/relationships/notesSlide" Target="../notesSlides/notesSlide10.xml"/><Relationship Id="rId16" Type="http://schemas.openxmlformats.org/officeDocument/2006/relationships/image" Target="../media/image11.png"/><Relationship Id="rId29" Type="http://schemas.openxmlformats.org/officeDocument/2006/relationships/image" Target="../media/image21.png"/><Relationship Id="rId11" Type="http://schemas.openxmlformats.org/officeDocument/2006/relationships/slide" Target="slide8.xml"/><Relationship Id="rId24" Type="http://schemas.openxmlformats.org/officeDocument/2006/relationships/image" Target="../media/image18.svg"/><Relationship Id="rId32" Type="http://schemas.openxmlformats.org/officeDocument/2006/relationships/image" Target="../media/image23.png"/><Relationship Id="rId37" Type="http://schemas.openxmlformats.org/officeDocument/2006/relationships/image" Target="../media/image28.svg"/><Relationship Id="rId40" Type="http://schemas.openxmlformats.org/officeDocument/2006/relationships/image" Target="../media/image30.svg"/><Relationship Id="rId45" Type="http://schemas.openxmlformats.org/officeDocument/2006/relationships/image" Target="../media/image34.svg"/><Relationship Id="rId53" Type="http://schemas.openxmlformats.org/officeDocument/2006/relationships/image" Target="../media/image41.png"/><Relationship Id="rId5" Type="http://schemas.openxmlformats.org/officeDocument/2006/relationships/image" Target="../media/image3.png"/><Relationship Id="rId10" Type="http://schemas.openxmlformats.org/officeDocument/2006/relationships/image" Target="../media/image8.svg"/><Relationship Id="rId19" Type="http://schemas.openxmlformats.org/officeDocument/2006/relationships/image" Target="../media/image55.svg"/><Relationship Id="rId31" Type="http://schemas.openxmlformats.org/officeDocument/2006/relationships/slide" Target="slide2.xml"/><Relationship Id="rId44" Type="http://schemas.openxmlformats.org/officeDocument/2006/relationships/image" Target="../media/image33.png"/><Relationship Id="rId52" Type="http://schemas.openxmlformats.org/officeDocument/2006/relationships/image" Target="../media/image40.svg"/><Relationship Id="rId4" Type="http://schemas.openxmlformats.org/officeDocument/2006/relationships/image" Target="../media/image2.svg"/><Relationship Id="rId9" Type="http://schemas.openxmlformats.org/officeDocument/2006/relationships/image" Target="../media/image7.png"/><Relationship Id="rId14" Type="http://schemas.openxmlformats.org/officeDocument/2006/relationships/image" Target="../media/image45.svg"/><Relationship Id="rId22" Type="http://schemas.openxmlformats.org/officeDocument/2006/relationships/image" Target="../media/image16.svg"/><Relationship Id="rId27" Type="http://schemas.openxmlformats.org/officeDocument/2006/relationships/image" Target="../media/image20.svg"/><Relationship Id="rId30" Type="http://schemas.openxmlformats.org/officeDocument/2006/relationships/image" Target="../media/image22.svg"/><Relationship Id="rId35" Type="http://schemas.openxmlformats.org/officeDocument/2006/relationships/image" Target="../media/image26.svg"/><Relationship Id="rId43" Type="http://schemas.openxmlformats.org/officeDocument/2006/relationships/slide" Target="slide25.xml"/><Relationship Id="rId48" Type="http://schemas.openxmlformats.org/officeDocument/2006/relationships/image" Target="../media/image36.svg"/><Relationship Id="rId8" Type="http://schemas.openxmlformats.org/officeDocument/2006/relationships/image" Target="../media/image6.svg"/><Relationship Id="rId51" Type="http://schemas.openxmlformats.org/officeDocument/2006/relationships/image" Target="../media/image39.png"/><Relationship Id="rId3" Type="http://schemas.openxmlformats.org/officeDocument/2006/relationships/image" Target="../media/image1.png"/><Relationship Id="rId12" Type="http://schemas.openxmlformats.org/officeDocument/2006/relationships/slide" Target="slide1.xml"/><Relationship Id="rId17" Type="http://schemas.openxmlformats.org/officeDocument/2006/relationships/image" Target="../media/image12.svg"/><Relationship Id="rId25" Type="http://schemas.openxmlformats.org/officeDocument/2006/relationships/slide" Target="slide21.xml"/><Relationship Id="rId33" Type="http://schemas.openxmlformats.org/officeDocument/2006/relationships/image" Target="../media/image24.svg"/><Relationship Id="rId38" Type="http://schemas.openxmlformats.org/officeDocument/2006/relationships/slide" Target="slide11.xml"/><Relationship Id="rId46" Type="http://schemas.openxmlformats.org/officeDocument/2006/relationships/slide" Target="slide23.xml"/><Relationship Id="rId20" Type="http://schemas.openxmlformats.org/officeDocument/2006/relationships/slide" Target="slide13.xml"/><Relationship Id="rId41" Type="http://schemas.openxmlformats.org/officeDocument/2006/relationships/image" Target="../media/image31.png"/><Relationship Id="rId54" Type="http://schemas.openxmlformats.org/officeDocument/2006/relationships/image" Target="../media/image42.svg"/><Relationship Id="rId1" Type="http://schemas.openxmlformats.org/officeDocument/2006/relationships/slideLayout" Target="../slideLayouts/slideLayout7.xml"/><Relationship Id="rId6" Type="http://schemas.openxmlformats.org/officeDocument/2006/relationships/image" Target="../media/image4.svg"/><Relationship Id="rId15" Type="http://schemas.openxmlformats.org/officeDocument/2006/relationships/slide" Target="slide4.xml"/><Relationship Id="rId23" Type="http://schemas.openxmlformats.org/officeDocument/2006/relationships/image" Target="../media/image17.png"/><Relationship Id="rId28" Type="http://schemas.openxmlformats.org/officeDocument/2006/relationships/slide" Target="slide6.xml"/><Relationship Id="rId36" Type="http://schemas.openxmlformats.org/officeDocument/2006/relationships/image" Target="../media/image27.png"/><Relationship Id="rId49" Type="http://schemas.openxmlformats.org/officeDocument/2006/relationships/image" Target="../media/image37.png"/></Relationships>
</file>

<file path=ppt/slides/_rels/slide11.xml.rels><?xml version="1.0" encoding="UTF-8" standalone="yes"?>
<Relationships xmlns="http://schemas.openxmlformats.org/package/2006/relationships"><Relationship Id="rId13" Type="http://schemas.openxmlformats.org/officeDocument/2006/relationships/image" Target="../media/image44.png"/><Relationship Id="rId18" Type="http://schemas.openxmlformats.org/officeDocument/2006/relationships/image" Target="../media/image13.png"/><Relationship Id="rId26" Type="http://schemas.openxmlformats.org/officeDocument/2006/relationships/image" Target="../media/image19.png"/><Relationship Id="rId39" Type="http://schemas.openxmlformats.org/officeDocument/2006/relationships/image" Target="../media/image9.png"/><Relationship Id="rId21" Type="http://schemas.openxmlformats.org/officeDocument/2006/relationships/image" Target="../media/image15.png"/><Relationship Id="rId34" Type="http://schemas.openxmlformats.org/officeDocument/2006/relationships/image" Target="../media/image25.png"/><Relationship Id="rId42" Type="http://schemas.openxmlformats.org/officeDocument/2006/relationships/image" Target="../media/image32.svg"/><Relationship Id="rId47" Type="http://schemas.openxmlformats.org/officeDocument/2006/relationships/image" Target="../media/image35.png"/><Relationship Id="rId50" Type="http://schemas.openxmlformats.org/officeDocument/2006/relationships/image" Target="../media/image38.svg"/><Relationship Id="rId7" Type="http://schemas.openxmlformats.org/officeDocument/2006/relationships/image" Target="../media/image5.png"/><Relationship Id="rId2" Type="http://schemas.openxmlformats.org/officeDocument/2006/relationships/notesSlide" Target="../notesSlides/notesSlide11.xml"/><Relationship Id="rId16" Type="http://schemas.openxmlformats.org/officeDocument/2006/relationships/image" Target="../media/image11.png"/><Relationship Id="rId29" Type="http://schemas.openxmlformats.org/officeDocument/2006/relationships/image" Target="../media/image21.png"/><Relationship Id="rId11" Type="http://schemas.openxmlformats.org/officeDocument/2006/relationships/slide" Target="slide8.xml"/><Relationship Id="rId24" Type="http://schemas.openxmlformats.org/officeDocument/2006/relationships/image" Target="../media/image18.svg"/><Relationship Id="rId32" Type="http://schemas.openxmlformats.org/officeDocument/2006/relationships/image" Target="../media/image23.png"/><Relationship Id="rId37" Type="http://schemas.openxmlformats.org/officeDocument/2006/relationships/image" Target="../media/image28.svg"/><Relationship Id="rId40" Type="http://schemas.openxmlformats.org/officeDocument/2006/relationships/image" Target="../media/image59.svg"/><Relationship Id="rId45" Type="http://schemas.openxmlformats.org/officeDocument/2006/relationships/image" Target="../media/image34.svg"/><Relationship Id="rId53" Type="http://schemas.openxmlformats.org/officeDocument/2006/relationships/image" Target="../media/image41.png"/><Relationship Id="rId5" Type="http://schemas.openxmlformats.org/officeDocument/2006/relationships/image" Target="../media/image3.png"/><Relationship Id="rId10" Type="http://schemas.openxmlformats.org/officeDocument/2006/relationships/image" Target="../media/image8.svg"/><Relationship Id="rId19" Type="http://schemas.openxmlformats.org/officeDocument/2006/relationships/image" Target="../media/image14.svg"/><Relationship Id="rId31" Type="http://schemas.openxmlformats.org/officeDocument/2006/relationships/slide" Target="slide2.xml"/><Relationship Id="rId44" Type="http://schemas.openxmlformats.org/officeDocument/2006/relationships/image" Target="../media/image33.png"/><Relationship Id="rId52" Type="http://schemas.openxmlformats.org/officeDocument/2006/relationships/image" Target="../media/image40.svg"/><Relationship Id="rId4" Type="http://schemas.openxmlformats.org/officeDocument/2006/relationships/image" Target="../media/image2.svg"/><Relationship Id="rId9" Type="http://schemas.openxmlformats.org/officeDocument/2006/relationships/image" Target="../media/image7.png"/><Relationship Id="rId14" Type="http://schemas.openxmlformats.org/officeDocument/2006/relationships/image" Target="../media/image45.svg"/><Relationship Id="rId22" Type="http://schemas.openxmlformats.org/officeDocument/2006/relationships/image" Target="../media/image16.svg"/><Relationship Id="rId27" Type="http://schemas.openxmlformats.org/officeDocument/2006/relationships/image" Target="../media/image20.svg"/><Relationship Id="rId30" Type="http://schemas.openxmlformats.org/officeDocument/2006/relationships/image" Target="../media/image22.svg"/><Relationship Id="rId35" Type="http://schemas.openxmlformats.org/officeDocument/2006/relationships/image" Target="../media/image26.svg"/><Relationship Id="rId43" Type="http://schemas.openxmlformats.org/officeDocument/2006/relationships/slide" Target="slide25.xml"/><Relationship Id="rId48" Type="http://schemas.openxmlformats.org/officeDocument/2006/relationships/image" Target="../media/image36.svg"/><Relationship Id="rId8" Type="http://schemas.openxmlformats.org/officeDocument/2006/relationships/image" Target="../media/image6.svg"/><Relationship Id="rId51" Type="http://schemas.openxmlformats.org/officeDocument/2006/relationships/image" Target="../media/image39.png"/><Relationship Id="rId3" Type="http://schemas.openxmlformats.org/officeDocument/2006/relationships/image" Target="../media/image1.png"/><Relationship Id="rId12" Type="http://schemas.openxmlformats.org/officeDocument/2006/relationships/slide" Target="slide1.xml"/><Relationship Id="rId17" Type="http://schemas.openxmlformats.org/officeDocument/2006/relationships/image" Target="../media/image12.svg"/><Relationship Id="rId25" Type="http://schemas.openxmlformats.org/officeDocument/2006/relationships/slide" Target="slide21.xml"/><Relationship Id="rId33" Type="http://schemas.openxmlformats.org/officeDocument/2006/relationships/image" Target="../media/image24.svg"/><Relationship Id="rId38" Type="http://schemas.openxmlformats.org/officeDocument/2006/relationships/slide" Target="slide11.xml"/><Relationship Id="rId46" Type="http://schemas.openxmlformats.org/officeDocument/2006/relationships/slide" Target="slide23.xml"/><Relationship Id="rId20" Type="http://schemas.openxmlformats.org/officeDocument/2006/relationships/slide" Target="slide13.xml"/><Relationship Id="rId41" Type="http://schemas.openxmlformats.org/officeDocument/2006/relationships/image" Target="../media/image31.png"/><Relationship Id="rId54" Type="http://schemas.openxmlformats.org/officeDocument/2006/relationships/image" Target="../media/image42.svg"/><Relationship Id="rId1" Type="http://schemas.openxmlformats.org/officeDocument/2006/relationships/slideLayout" Target="../slideLayouts/slideLayout7.xml"/><Relationship Id="rId6" Type="http://schemas.openxmlformats.org/officeDocument/2006/relationships/image" Target="../media/image4.svg"/><Relationship Id="rId15" Type="http://schemas.openxmlformats.org/officeDocument/2006/relationships/slide" Target="slide4.xml"/><Relationship Id="rId23" Type="http://schemas.openxmlformats.org/officeDocument/2006/relationships/image" Target="../media/image17.png"/><Relationship Id="rId28" Type="http://schemas.openxmlformats.org/officeDocument/2006/relationships/slide" Target="slide6.xml"/><Relationship Id="rId36" Type="http://schemas.openxmlformats.org/officeDocument/2006/relationships/image" Target="../media/image27.png"/><Relationship Id="rId49" Type="http://schemas.openxmlformats.org/officeDocument/2006/relationships/image" Target="../media/image37.png"/></Relationships>
</file>

<file path=ppt/slides/_rels/slide12.xml.rels><?xml version="1.0" encoding="UTF-8" standalone="yes"?>
<Relationships xmlns="http://schemas.openxmlformats.org/package/2006/relationships"><Relationship Id="rId13" Type="http://schemas.openxmlformats.org/officeDocument/2006/relationships/image" Target="../media/image44.png"/><Relationship Id="rId18" Type="http://schemas.openxmlformats.org/officeDocument/2006/relationships/image" Target="../media/image13.png"/><Relationship Id="rId26" Type="http://schemas.openxmlformats.org/officeDocument/2006/relationships/image" Target="../media/image19.png"/><Relationship Id="rId39" Type="http://schemas.openxmlformats.org/officeDocument/2006/relationships/image" Target="../media/image9.png"/><Relationship Id="rId21" Type="http://schemas.openxmlformats.org/officeDocument/2006/relationships/image" Target="../media/image15.png"/><Relationship Id="rId34" Type="http://schemas.openxmlformats.org/officeDocument/2006/relationships/image" Target="../media/image25.png"/><Relationship Id="rId42" Type="http://schemas.openxmlformats.org/officeDocument/2006/relationships/image" Target="../media/image32.svg"/><Relationship Id="rId47" Type="http://schemas.openxmlformats.org/officeDocument/2006/relationships/image" Target="../media/image35.png"/><Relationship Id="rId50" Type="http://schemas.openxmlformats.org/officeDocument/2006/relationships/image" Target="../media/image38.svg"/><Relationship Id="rId55" Type="http://schemas.openxmlformats.org/officeDocument/2006/relationships/image" Target="../media/image60.jpg"/><Relationship Id="rId7" Type="http://schemas.openxmlformats.org/officeDocument/2006/relationships/image" Target="../media/image5.png"/><Relationship Id="rId2" Type="http://schemas.openxmlformats.org/officeDocument/2006/relationships/notesSlide" Target="../notesSlides/notesSlide12.xml"/><Relationship Id="rId16" Type="http://schemas.openxmlformats.org/officeDocument/2006/relationships/image" Target="../media/image11.png"/><Relationship Id="rId29" Type="http://schemas.openxmlformats.org/officeDocument/2006/relationships/image" Target="../media/image21.png"/><Relationship Id="rId11" Type="http://schemas.openxmlformats.org/officeDocument/2006/relationships/slide" Target="slide8.xml"/><Relationship Id="rId24" Type="http://schemas.openxmlformats.org/officeDocument/2006/relationships/image" Target="../media/image18.svg"/><Relationship Id="rId32" Type="http://schemas.openxmlformats.org/officeDocument/2006/relationships/image" Target="../media/image23.png"/><Relationship Id="rId37" Type="http://schemas.openxmlformats.org/officeDocument/2006/relationships/image" Target="../media/image28.svg"/><Relationship Id="rId40" Type="http://schemas.openxmlformats.org/officeDocument/2006/relationships/image" Target="../media/image59.svg"/><Relationship Id="rId45" Type="http://schemas.openxmlformats.org/officeDocument/2006/relationships/image" Target="../media/image34.svg"/><Relationship Id="rId53" Type="http://schemas.openxmlformats.org/officeDocument/2006/relationships/image" Target="../media/image41.png"/><Relationship Id="rId5" Type="http://schemas.openxmlformats.org/officeDocument/2006/relationships/image" Target="../media/image3.png"/><Relationship Id="rId10" Type="http://schemas.openxmlformats.org/officeDocument/2006/relationships/image" Target="../media/image8.svg"/><Relationship Id="rId19" Type="http://schemas.openxmlformats.org/officeDocument/2006/relationships/image" Target="../media/image14.svg"/><Relationship Id="rId31" Type="http://schemas.openxmlformats.org/officeDocument/2006/relationships/slide" Target="slide2.xml"/><Relationship Id="rId44" Type="http://schemas.openxmlformats.org/officeDocument/2006/relationships/image" Target="../media/image33.png"/><Relationship Id="rId52" Type="http://schemas.openxmlformats.org/officeDocument/2006/relationships/image" Target="../media/image40.svg"/><Relationship Id="rId4" Type="http://schemas.openxmlformats.org/officeDocument/2006/relationships/image" Target="../media/image2.svg"/><Relationship Id="rId9" Type="http://schemas.openxmlformats.org/officeDocument/2006/relationships/image" Target="../media/image7.png"/><Relationship Id="rId14" Type="http://schemas.openxmlformats.org/officeDocument/2006/relationships/image" Target="../media/image45.svg"/><Relationship Id="rId22" Type="http://schemas.openxmlformats.org/officeDocument/2006/relationships/image" Target="../media/image16.svg"/><Relationship Id="rId27" Type="http://schemas.openxmlformats.org/officeDocument/2006/relationships/image" Target="../media/image20.svg"/><Relationship Id="rId30" Type="http://schemas.openxmlformats.org/officeDocument/2006/relationships/image" Target="../media/image22.svg"/><Relationship Id="rId35" Type="http://schemas.openxmlformats.org/officeDocument/2006/relationships/image" Target="../media/image26.svg"/><Relationship Id="rId43" Type="http://schemas.openxmlformats.org/officeDocument/2006/relationships/slide" Target="slide25.xml"/><Relationship Id="rId48" Type="http://schemas.openxmlformats.org/officeDocument/2006/relationships/image" Target="../media/image36.svg"/><Relationship Id="rId8" Type="http://schemas.openxmlformats.org/officeDocument/2006/relationships/image" Target="../media/image6.svg"/><Relationship Id="rId51" Type="http://schemas.openxmlformats.org/officeDocument/2006/relationships/image" Target="../media/image39.png"/><Relationship Id="rId3" Type="http://schemas.openxmlformats.org/officeDocument/2006/relationships/image" Target="../media/image1.png"/><Relationship Id="rId12" Type="http://schemas.openxmlformats.org/officeDocument/2006/relationships/slide" Target="slide1.xml"/><Relationship Id="rId17" Type="http://schemas.openxmlformats.org/officeDocument/2006/relationships/image" Target="../media/image12.svg"/><Relationship Id="rId25" Type="http://schemas.openxmlformats.org/officeDocument/2006/relationships/slide" Target="slide21.xml"/><Relationship Id="rId33" Type="http://schemas.openxmlformats.org/officeDocument/2006/relationships/image" Target="../media/image24.svg"/><Relationship Id="rId38" Type="http://schemas.openxmlformats.org/officeDocument/2006/relationships/slide" Target="slide11.xml"/><Relationship Id="rId46" Type="http://schemas.openxmlformats.org/officeDocument/2006/relationships/slide" Target="slide23.xml"/><Relationship Id="rId20" Type="http://schemas.openxmlformats.org/officeDocument/2006/relationships/slide" Target="slide13.xml"/><Relationship Id="rId41" Type="http://schemas.openxmlformats.org/officeDocument/2006/relationships/image" Target="../media/image31.png"/><Relationship Id="rId54" Type="http://schemas.openxmlformats.org/officeDocument/2006/relationships/image" Target="../media/image42.svg"/><Relationship Id="rId1" Type="http://schemas.openxmlformats.org/officeDocument/2006/relationships/slideLayout" Target="../slideLayouts/slideLayout7.xml"/><Relationship Id="rId6" Type="http://schemas.openxmlformats.org/officeDocument/2006/relationships/image" Target="../media/image4.svg"/><Relationship Id="rId15" Type="http://schemas.openxmlformats.org/officeDocument/2006/relationships/slide" Target="slide4.xml"/><Relationship Id="rId23" Type="http://schemas.openxmlformats.org/officeDocument/2006/relationships/image" Target="../media/image17.png"/><Relationship Id="rId28" Type="http://schemas.openxmlformats.org/officeDocument/2006/relationships/slide" Target="slide6.xml"/><Relationship Id="rId36" Type="http://schemas.openxmlformats.org/officeDocument/2006/relationships/image" Target="../media/image27.png"/><Relationship Id="rId49" Type="http://schemas.openxmlformats.org/officeDocument/2006/relationships/image" Target="../media/image37.png"/></Relationships>
</file>

<file path=ppt/slides/_rels/slide13.xml.rels><?xml version="1.0" encoding="UTF-8" standalone="yes"?>
<Relationships xmlns="http://schemas.openxmlformats.org/package/2006/relationships"><Relationship Id="rId13" Type="http://schemas.openxmlformats.org/officeDocument/2006/relationships/image" Target="../media/image44.png"/><Relationship Id="rId18" Type="http://schemas.openxmlformats.org/officeDocument/2006/relationships/image" Target="../media/image13.png"/><Relationship Id="rId26" Type="http://schemas.openxmlformats.org/officeDocument/2006/relationships/image" Target="../media/image19.png"/><Relationship Id="rId39" Type="http://schemas.openxmlformats.org/officeDocument/2006/relationships/image" Target="../media/image35.png"/><Relationship Id="rId21" Type="http://schemas.openxmlformats.org/officeDocument/2006/relationships/image" Target="../media/image9.png"/><Relationship Id="rId34" Type="http://schemas.openxmlformats.org/officeDocument/2006/relationships/image" Target="../media/image25.png"/><Relationship Id="rId42" Type="http://schemas.openxmlformats.org/officeDocument/2006/relationships/image" Target="../media/image32.svg"/><Relationship Id="rId47" Type="http://schemas.openxmlformats.org/officeDocument/2006/relationships/image" Target="../media/image37.png"/><Relationship Id="rId50" Type="http://schemas.openxmlformats.org/officeDocument/2006/relationships/image" Target="../media/image40.svg"/><Relationship Id="rId7" Type="http://schemas.openxmlformats.org/officeDocument/2006/relationships/image" Target="../media/image5.png"/><Relationship Id="rId2" Type="http://schemas.openxmlformats.org/officeDocument/2006/relationships/notesSlide" Target="../notesSlides/notesSlide13.xml"/><Relationship Id="rId16" Type="http://schemas.openxmlformats.org/officeDocument/2006/relationships/image" Target="../media/image11.png"/><Relationship Id="rId29" Type="http://schemas.openxmlformats.org/officeDocument/2006/relationships/image" Target="../media/image21.png"/><Relationship Id="rId11" Type="http://schemas.openxmlformats.org/officeDocument/2006/relationships/slide" Target="slide8.xml"/><Relationship Id="rId24" Type="http://schemas.openxmlformats.org/officeDocument/2006/relationships/image" Target="../media/image18.svg"/><Relationship Id="rId32" Type="http://schemas.openxmlformats.org/officeDocument/2006/relationships/image" Target="../media/image23.png"/><Relationship Id="rId37" Type="http://schemas.openxmlformats.org/officeDocument/2006/relationships/image" Target="../media/image28.svg"/><Relationship Id="rId40" Type="http://schemas.openxmlformats.org/officeDocument/2006/relationships/image" Target="../media/image36.svg"/><Relationship Id="rId45" Type="http://schemas.openxmlformats.org/officeDocument/2006/relationships/image" Target="../media/image34.svg"/><Relationship Id="rId5" Type="http://schemas.openxmlformats.org/officeDocument/2006/relationships/image" Target="../media/image3.png"/><Relationship Id="rId15" Type="http://schemas.openxmlformats.org/officeDocument/2006/relationships/slide" Target="slide4.xml"/><Relationship Id="rId23" Type="http://schemas.openxmlformats.org/officeDocument/2006/relationships/image" Target="../media/image17.png"/><Relationship Id="rId28" Type="http://schemas.openxmlformats.org/officeDocument/2006/relationships/slide" Target="slide6.xml"/><Relationship Id="rId36" Type="http://schemas.openxmlformats.org/officeDocument/2006/relationships/image" Target="../media/image27.png"/><Relationship Id="rId49" Type="http://schemas.openxmlformats.org/officeDocument/2006/relationships/image" Target="../media/image39.png"/><Relationship Id="rId10" Type="http://schemas.openxmlformats.org/officeDocument/2006/relationships/image" Target="../media/image8.svg"/><Relationship Id="rId19" Type="http://schemas.openxmlformats.org/officeDocument/2006/relationships/image" Target="../media/image14.svg"/><Relationship Id="rId31" Type="http://schemas.openxmlformats.org/officeDocument/2006/relationships/slide" Target="slide2.xml"/><Relationship Id="rId44" Type="http://schemas.openxmlformats.org/officeDocument/2006/relationships/image" Target="../media/image33.png"/><Relationship Id="rId52" Type="http://schemas.openxmlformats.org/officeDocument/2006/relationships/image" Target="../media/image42.svg"/><Relationship Id="rId4" Type="http://schemas.openxmlformats.org/officeDocument/2006/relationships/image" Target="../media/image2.svg"/><Relationship Id="rId9" Type="http://schemas.openxmlformats.org/officeDocument/2006/relationships/image" Target="../media/image7.png"/><Relationship Id="rId14" Type="http://schemas.openxmlformats.org/officeDocument/2006/relationships/image" Target="../media/image45.svg"/><Relationship Id="rId22" Type="http://schemas.openxmlformats.org/officeDocument/2006/relationships/image" Target="../media/image61.svg"/><Relationship Id="rId27" Type="http://schemas.openxmlformats.org/officeDocument/2006/relationships/image" Target="../media/image20.svg"/><Relationship Id="rId30" Type="http://schemas.openxmlformats.org/officeDocument/2006/relationships/image" Target="../media/image22.svg"/><Relationship Id="rId35" Type="http://schemas.openxmlformats.org/officeDocument/2006/relationships/image" Target="../media/image26.svg"/><Relationship Id="rId43" Type="http://schemas.openxmlformats.org/officeDocument/2006/relationships/slide" Target="slide25.xml"/><Relationship Id="rId48" Type="http://schemas.openxmlformats.org/officeDocument/2006/relationships/image" Target="../media/image38.svg"/><Relationship Id="rId8" Type="http://schemas.openxmlformats.org/officeDocument/2006/relationships/image" Target="../media/image6.svg"/><Relationship Id="rId51" Type="http://schemas.openxmlformats.org/officeDocument/2006/relationships/image" Target="../media/image41.png"/><Relationship Id="rId3" Type="http://schemas.openxmlformats.org/officeDocument/2006/relationships/image" Target="../media/image1.png"/><Relationship Id="rId12" Type="http://schemas.openxmlformats.org/officeDocument/2006/relationships/slide" Target="slide1.xml"/><Relationship Id="rId17" Type="http://schemas.openxmlformats.org/officeDocument/2006/relationships/image" Target="../media/image12.svg"/><Relationship Id="rId25" Type="http://schemas.openxmlformats.org/officeDocument/2006/relationships/slide" Target="slide21.xml"/><Relationship Id="rId33" Type="http://schemas.openxmlformats.org/officeDocument/2006/relationships/image" Target="../media/image24.svg"/><Relationship Id="rId38" Type="http://schemas.openxmlformats.org/officeDocument/2006/relationships/slide" Target="slide11.xml"/><Relationship Id="rId46" Type="http://schemas.openxmlformats.org/officeDocument/2006/relationships/slide" Target="slide23.xml"/><Relationship Id="rId20" Type="http://schemas.openxmlformats.org/officeDocument/2006/relationships/slide" Target="slide13.xml"/><Relationship Id="rId41" Type="http://schemas.openxmlformats.org/officeDocument/2006/relationships/image" Target="../media/image31.png"/><Relationship Id="rId1" Type="http://schemas.openxmlformats.org/officeDocument/2006/relationships/slideLayout" Target="../slideLayouts/slideLayout7.xml"/><Relationship Id="rId6" Type="http://schemas.openxmlformats.org/officeDocument/2006/relationships/image" Target="../media/image4.svg"/></Relationships>
</file>

<file path=ppt/slides/_rels/slide14.xml.rels><?xml version="1.0" encoding="UTF-8" standalone="yes"?>
<Relationships xmlns="http://schemas.openxmlformats.org/package/2006/relationships"><Relationship Id="rId13" Type="http://schemas.openxmlformats.org/officeDocument/2006/relationships/image" Target="../media/image44.png"/><Relationship Id="rId18" Type="http://schemas.openxmlformats.org/officeDocument/2006/relationships/image" Target="../media/image13.png"/><Relationship Id="rId26" Type="http://schemas.openxmlformats.org/officeDocument/2006/relationships/image" Target="../media/image19.png"/><Relationship Id="rId39" Type="http://schemas.openxmlformats.org/officeDocument/2006/relationships/image" Target="../media/image35.png"/><Relationship Id="rId21" Type="http://schemas.openxmlformats.org/officeDocument/2006/relationships/image" Target="../media/image9.png"/><Relationship Id="rId34" Type="http://schemas.openxmlformats.org/officeDocument/2006/relationships/image" Target="../media/image25.png"/><Relationship Id="rId42" Type="http://schemas.openxmlformats.org/officeDocument/2006/relationships/image" Target="../media/image32.svg"/><Relationship Id="rId47" Type="http://schemas.openxmlformats.org/officeDocument/2006/relationships/image" Target="../media/image37.png"/><Relationship Id="rId50" Type="http://schemas.openxmlformats.org/officeDocument/2006/relationships/image" Target="../media/image40.svg"/><Relationship Id="rId7" Type="http://schemas.openxmlformats.org/officeDocument/2006/relationships/image" Target="../media/image5.png"/><Relationship Id="rId2" Type="http://schemas.openxmlformats.org/officeDocument/2006/relationships/notesSlide" Target="../notesSlides/notesSlide14.xml"/><Relationship Id="rId16" Type="http://schemas.openxmlformats.org/officeDocument/2006/relationships/image" Target="../media/image11.png"/><Relationship Id="rId29" Type="http://schemas.openxmlformats.org/officeDocument/2006/relationships/image" Target="../media/image21.png"/><Relationship Id="rId11" Type="http://schemas.openxmlformats.org/officeDocument/2006/relationships/slide" Target="slide8.xml"/><Relationship Id="rId24" Type="http://schemas.openxmlformats.org/officeDocument/2006/relationships/image" Target="../media/image18.svg"/><Relationship Id="rId32" Type="http://schemas.openxmlformats.org/officeDocument/2006/relationships/image" Target="../media/image23.png"/><Relationship Id="rId37" Type="http://schemas.openxmlformats.org/officeDocument/2006/relationships/image" Target="../media/image28.svg"/><Relationship Id="rId40" Type="http://schemas.openxmlformats.org/officeDocument/2006/relationships/image" Target="../media/image36.svg"/><Relationship Id="rId45" Type="http://schemas.openxmlformats.org/officeDocument/2006/relationships/image" Target="../media/image34.svg"/><Relationship Id="rId53" Type="http://schemas.openxmlformats.org/officeDocument/2006/relationships/image" Target="../media/image62.jpg"/><Relationship Id="rId5" Type="http://schemas.openxmlformats.org/officeDocument/2006/relationships/image" Target="../media/image3.png"/><Relationship Id="rId10" Type="http://schemas.openxmlformats.org/officeDocument/2006/relationships/image" Target="../media/image8.svg"/><Relationship Id="rId19" Type="http://schemas.openxmlformats.org/officeDocument/2006/relationships/image" Target="../media/image14.svg"/><Relationship Id="rId31" Type="http://schemas.openxmlformats.org/officeDocument/2006/relationships/slide" Target="slide2.xml"/><Relationship Id="rId44" Type="http://schemas.openxmlformats.org/officeDocument/2006/relationships/image" Target="../media/image33.png"/><Relationship Id="rId52" Type="http://schemas.openxmlformats.org/officeDocument/2006/relationships/image" Target="../media/image42.svg"/><Relationship Id="rId4" Type="http://schemas.openxmlformats.org/officeDocument/2006/relationships/image" Target="../media/image2.svg"/><Relationship Id="rId9" Type="http://schemas.openxmlformats.org/officeDocument/2006/relationships/image" Target="../media/image7.png"/><Relationship Id="rId14" Type="http://schemas.openxmlformats.org/officeDocument/2006/relationships/image" Target="../media/image45.svg"/><Relationship Id="rId22" Type="http://schemas.openxmlformats.org/officeDocument/2006/relationships/image" Target="../media/image61.svg"/><Relationship Id="rId27" Type="http://schemas.openxmlformats.org/officeDocument/2006/relationships/image" Target="../media/image20.svg"/><Relationship Id="rId30" Type="http://schemas.openxmlformats.org/officeDocument/2006/relationships/image" Target="../media/image22.svg"/><Relationship Id="rId35" Type="http://schemas.openxmlformats.org/officeDocument/2006/relationships/image" Target="../media/image26.svg"/><Relationship Id="rId43" Type="http://schemas.openxmlformats.org/officeDocument/2006/relationships/slide" Target="slide25.xml"/><Relationship Id="rId48" Type="http://schemas.openxmlformats.org/officeDocument/2006/relationships/image" Target="../media/image38.svg"/><Relationship Id="rId8" Type="http://schemas.openxmlformats.org/officeDocument/2006/relationships/image" Target="../media/image6.svg"/><Relationship Id="rId51" Type="http://schemas.openxmlformats.org/officeDocument/2006/relationships/image" Target="../media/image41.png"/><Relationship Id="rId3" Type="http://schemas.openxmlformats.org/officeDocument/2006/relationships/image" Target="../media/image1.png"/><Relationship Id="rId12" Type="http://schemas.openxmlformats.org/officeDocument/2006/relationships/slide" Target="slide1.xml"/><Relationship Id="rId17" Type="http://schemas.openxmlformats.org/officeDocument/2006/relationships/image" Target="../media/image12.svg"/><Relationship Id="rId25" Type="http://schemas.openxmlformats.org/officeDocument/2006/relationships/slide" Target="slide21.xml"/><Relationship Id="rId33" Type="http://schemas.openxmlformats.org/officeDocument/2006/relationships/image" Target="../media/image24.svg"/><Relationship Id="rId38" Type="http://schemas.openxmlformats.org/officeDocument/2006/relationships/slide" Target="slide11.xml"/><Relationship Id="rId46" Type="http://schemas.openxmlformats.org/officeDocument/2006/relationships/slide" Target="slide23.xml"/><Relationship Id="rId20" Type="http://schemas.openxmlformats.org/officeDocument/2006/relationships/slide" Target="slide13.xml"/><Relationship Id="rId41" Type="http://schemas.openxmlformats.org/officeDocument/2006/relationships/image" Target="../media/image31.png"/><Relationship Id="rId1" Type="http://schemas.openxmlformats.org/officeDocument/2006/relationships/slideLayout" Target="../slideLayouts/slideLayout7.xml"/><Relationship Id="rId6" Type="http://schemas.openxmlformats.org/officeDocument/2006/relationships/image" Target="../media/image4.svg"/><Relationship Id="rId15" Type="http://schemas.openxmlformats.org/officeDocument/2006/relationships/slide" Target="slide4.xml"/><Relationship Id="rId23" Type="http://schemas.openxmlformats.org/officeDocument/2006/relationships/image" Target="../media/image17.png"/><Relationship Id="rId28" Type="http://schemas.openxmlformats.org/officeDocument/2006/relationships/slide" Target="slide6.xml"/><Relationship Id="rId36" Type="http://schemas.openxmlformats.org/officeDocument/2006/relationships/image" Target="../media/image27.png"/><Relationship Id="rId49" Type="http://schemas.openxmlformats.org/officeDocument/2006/relationships/image" Target="../media/image39.png"/></Relationships>
</file>

<file path=ppt/slides/_rels/slide15.xml.rels><?xml version="1.0" encoding="UTF-8" standalone="yes"?>
<Relationships xmlns="http://schemas.openxmlformats.org/package/2006/relationships"><Relationship Id="rId13" Type="http://schemas.openxmlformats.org/officeDocument/2006/relationships/image" Target="../media/image44.png"/><Relationship Id="rId18" Type="http://schemas.openxmlformats.org/officeDocument/2006/relationships/image" Target="../media/image13.png"/><Relationship Id="rId26" Type="http://schemas.openxmlformats.org/officeDocument/2006/relationships/image" Target="../media/image19.png"/><Relationship Id="rId39" Type="http://schemas.openxmlformats.org/officeDocument/2006/relationships/image" Target="../media/image35.png"/><Relationship Id="rId21" Type="http://schemas.openxmlformats.org/officeDocument/2006/relationships/image" Target="../media/image9.png"/><Relationship Id="rId34" Type="http://schemas.openxmlformats.org/officeDocument/2006/relationships/image" Target="../media/image25.png"/><Relationship Id="rId42" Type="http://schemas.openxmlformats.org/officeDocument/2006/relationships/image" Target="../media/image32.svg"/><Relationship Id="rId47" Type="http://schemas.openxmlformats.org/officeDocument/2006/relationships/image" Target="../media/image37.png"/><Relationship Id="rId50" Type="http://schemas.openxmlformats.org/officeDocument/2006/relationships/image" Target="../media/image40.svg"/><Relationship Id="rId7" Type="http://schemas.openxmlformats.org/officeDocument/2006/relationships/image" Target="../media/image5.png"/><Relationship Id="rId2" Type="http://schemas.openxmlformats.org/officeDocument/2006/relationships/notesSlide" Target="../notesSlides/notesSlide15.xml"/><Relationship Id="rId16" Type="http://schemas.openxmlformats.org/officeDocument/2006/relationships/image" Target="../media/image11.png"/><Relationship Id="rId29" Type="http://schemas.openxmlformats.org/officeDocument/2006/relationships/image" Target="../media/image21.png"/><Relationship Id="rId11" Type="http://schemas.openxmlformats.org/officeDocument/2006/relationships/slide" Target="slide8.xml"/><Relationship Id="rId24" Type="http://schemas.openxmlformats.org/officeDocument/2006/relationships/image" Target="../media/image18.svg"/><Relationship Id="rId32" Type="http://schemas.openxmlformats.org/officeDocument/2006/relationships/image" Target="../media/image23.png"/><Relationship Id="rId37" Type="http://schemas.openxmlformats.org/officeDocument/2006/relationships/image" Target="../media/image28.svg"/><Relationship Id="rId40" Type="http://schemas.openxmlformats.org/officeDocument/2006/relationships/image" Target="../media/image36.svg"/><Relationship Id="rId45" Type="http://schemas.openxmlformats.org/officeDocument/2006/relationships/image" Target="../media/image34.svg"/><Relationship Id="rId5" Type="http://schemas.openxmlformats.org/officeDocument/2006/relationships/image" Target="../media/image3.png"/><Relationship Id="rId15" Type="http://schemas.openxmlformats.org/officeDocument/2006/relationships/slide" Target="slide4.xml"/><Relationship Id="rId23" Type="http://schemas.openxmlformats.org/officeDocument/2006/relationships/image" Target="../media/image17.png"/><Relationship Id="rId28" Type="http://schemas.openxmlformats.org/officeDocument/2006/relationships/slide" Target="slide6.xml"/><Relationship Id="rId36" Type="http://schemas.openxmlformats.org/officeDocument/2006/relationships/image" Target="../media/image27.png"/><Relationship Id="rId49" Type="http://schemas.openxmlformats.org/officeDocument/2006/relationships/image" Target="../media/image39.png"/><Relationship Id="rId10" Type="http://schemas.openxmlformats.org/officeDocument/2006/relationships/image" Target="../media/image8.svg"/><Relationship Id="rId19" Type="http://schemas.openxmlformats.org/officeDocument/2006/relationships/image" Target="../media/image14.svg"/><Relationship Id="rId31" Type="http://schemas.openxmlformats.org/officeDocument/2006/relationships/slide" Target="slide2.xml"/><Relationship Id="rId44" Type="http://schemas.openxmlformats.org/officeDocument/2006/relationships/image" Target="../media/image33.png"/><Relationship Id="rId52" Type="http://schemas.openxmlformats.org/officeDocument/2006/relationships/image" Target="../media/image42.svg"/><Relationship Id="rId4" Type="http://schemas.openxmlformats.org/officeDocument/2006/relationships/image" Target="../media/image2.svg"/><Relationship Id="rId9" Type="http://schemas.openxmlformats.org/officeDocument/2006/relationships/image" Target="../media/image7.png"/><Relationship Id="rId14" Type="http://schemas.openxmlformats.org/officeDocument/2006/relationships/image" Target="../media/image45.svg"/><Relationship Id="rId22" Type="http://schemas.openxmlformats.org/officeDocument/2006/relationships/image" Target="../media/image61.svg"/><Relationship Id="rId27" Type="http://schemas.openxmlformats.org/officeDocument/2006/relationships/image" Target="../media/image20.svg"/><Relationship Id="rId30" Type="http://schemas.openxmlformats.org/officeDocument/2006/relationships/image" Target="../media/image22.svg"/><Relationship Id="rId35" Type="http://schemas.openxmlformats.org/officeDocument/2006/relationships/image" Target="../media/image26.svg"/><Relationship Id="rId43" Type="http://schemas.openxmlformats.org/officeDocument/2006/relationships/slide" Target="slide25.xml"/><Relationship Id="rId48" Type="http://schemas.openxmlformats.org/officeDocument/2006/relationships/image" Target="../media/image38.svg"/><Relationship Id="rId8" Type="http://schemas.openxmlformats.org/officeDocument/2006/relationships/image" Target="../media/image6.svg"/><Relationship Id="rId51" Type="http://schemas.openxmlformats.org/officeDocument/2006/relationships/image" Target="../media/image41.png"/><Relationship Id="rId3" Type="http://schemas.openxmlformats.org/officeDocument/2006/relationships/image" Target="../media/image1.png"/><Relationship Id="rId12" Type="http://schemas.openxmlformats.org/officeDocument/2006/relationships/slide" Target="slide1.xml"/><Relationship Id="rId17" Type="http://schemas.openxmlformats.org/officeDocument/2006/relationships/image" Target="../media/image12.svg"/><Relationship Id="rId25" Type="http://schemas.openxmlformats.org/officeDocument/2006/relationships/slide" Target="slide21.xml"/><Relationship Id="rId33" Type="http://schemas.openxmlformats.org/officeDocument/2006/relationships/image" Target="../media/image24.svg"/><Relationship Id="rId38" Type="http://schemas.openxmlformats.org/officeDocument/2006/relationships/slide" Target="slide11.xml"/><Relationship Id="rId46" Type="http://schemas.openxmlformats.org/officeDocument/2006/relationships/slide" Target="slide23.xml"/><Relationship Id="rId20" Type="http://schemas.openxmlformats.org/officeDocument/2006/relationships/slide" Target="slide13.xml"/><Relationship Id="rId41" Type="http://schemas.openxmlformats.org/officeDocument/2006/relationships/image" Target="../media/image31.png"/><Relationship Id="rId1" Type="http://schemas.openxmlformats.org/officeDocument/2006/relationships/slideLayout" Target="../slideLayouts/slideLayout7.xml"/><Relationship Id="rId6" Type="http://schemas.openxmlformats.org/officeDocument/2006/relationships/image" Target="../media/image4.svg"/></Relationships>
</file>

<file path=ppt/slides/_rels/slide16.xml.rels><?xml version="1.0" encoding="UTF-8" standalone="yes"?>
<Relationships xmlns="http://schemas.openxmlformats.org/package/2006/relationships"><Relationship Id="rId13" Type="http://schemas.openxmlformats.org/officeDocument/2006/relationships/image" Target="../media/image44.png"/><Relationship Id="rId18" Type="http://schemas.openxmlformats.org/officeDocument/2006/relationships/image" Target="../media/image13.png"/><Relationship Id="rId26" Type="http://schemas.openxmlformats.org/officeDocument/2006/relationships/image" Target="../media/image19.png"/><Relationship Id="rId39" Type="http://schemas.openxmlformats.org/officeDocument/2006/relationships/image" Target="../media/image35.png"/><Relationship Id="rId21" Type="http://schemas.openxmlformats.org/officeDocument/2006/relationships/image" Target="../media/image9.png"/><Relationship Id="rId34" Type="http://schemas.openxmlformats.org/officeDocument/2006/relationships/image" Target="../media/image25.png"/><Relationship Id="rId42" Type="http://schemas.openxmlformats.org/officeDocument/2006/relationships/image" Target="../media/image32.svg"/><Relationship Id="rId47" Type="http://schemas.openxmlformats.org/officeDocument/2006/relationships/image" Target="../media/image37.png"/><Relationship Id="rId50" Type="http://schemas.openxmlformats.org/officeDocument/2006/relationships/image" Target="../media/image40.svg"/><Relationship Id="rId7" Type="http://schemas.openxmlformats.org/officeDocument/2006/relationships/image" Target="../media/image5.png"/><Relationship Id="rId2" Type="http://schemas.openxmlformats.org/officeDocument/2006/relationships/notesSlide" Target="../notesSlides/notesSlide16.xml"/><Relationship Id="rId16" Type="http://schemas.openxmlformats.org/officeDocument/2006/relationships/image" Target="../media/image11.png"/><Relationship Id="rId29" Type="http://schemas.openxmlformats.org/officeDocument/2006/relationships/image" Target="../media/image21.png"/><Relationship Id="rId11" Type="http://schemas.openxmlformats.org/officeDocument/2006/relationships/slide" Target="slide8.xml"/><Relationship Id="rId24" Type="http://schemas.openxmlformats.org/officeDocument/2006/relationships/image" Target="../media/image18.svg"/><Relationship Id="rId32" Type="http://schemas.openxmlformats.org/officeDocument/2006/relationships/image" Target="../media/image23.png"/><Relationship Id="rId37" Type="http://schemas.openxmlformats.org/officeDocument/2006/relationships/image" Target="../media/image28.svg"/><Relationship Id="rId40" Type="http://schemas.openxmlformats.org/officeDocument/2006/relationships/image" Target="../media/image36.svg"/><Relationship Id="rId45" Type="http://schemas.openxmlformats.org/officeDocument/2006/relationships/image" Target="../media/image34.svg"/><Relationship Id="rId5" Type="http://schemas.openxmlformats.org/officeDocument/2006/relationships/image" Target="../media/image3.png"/><Relationship Id="rId15" Type="http://schemas.openxmlformats.org/officeDocument/2006/relationships/slide" Target="slide4.xml"/><Relationship Id="rId23" Type="http://schemas.openxmlformats.org/officeDocument/2006/relationships/image" Target="../media/image17.png"/><Relationship Id="rId28" Type="http://schemas.openxmlformats.org/officeDocument/2006/relationships/slide" Target="slide6.xml"/><Relationship Id="rId36" Type="http://schemas.openxmlformats.org/officeDocument/2006/relationships/image" Target="../media/image27.png"/><Relationship Id="rId49" Type="http://schemas.openxmlformats.org/officeDocument/2006/relationships/image" Target="../media/image39.png"/><Relationship Id="rId10" Type="http://schemas.openxmlformats.org/officeDocument/2006/relationships/image" Target="../media/image8.svg"/><Relationship Id="rId19" Type="http://schemas.openxmlformats.org/officeDocument/2006/relationships/image" Target="../media/image14.svg"/><Relationship Id="rId31" Type="http://schemas.openxmlformats.org/officeDocument/2006/relationships/slide" Target="slide2.xml"/><Relationship Id="rId44" Type="http://schemas.openxmlformats.org/officeDocument/2006/relationships/image" Target="../media/image33.png"/><Relationship Id="rId52" Type="http://schemas.openxmlformats.org/officeDocument/2006/relationships/image" Target="../media/image42.svg"/><Relationship Id="rId4" Type="http://schemas.openxmlformats.org/officeDocument/2006/relationships/image" Target="../media/image2.svg"/><Relationship Id="rId9" Type="http://schemas.openxmlformats.org/officeDocument/2006/relationships/image" Target="../media/image7.png"/><Relationship Id="rId14" Type="http://schemas.openxmlformats.org/officeDocument/2006/relationships/image" Target="../media/image45.svg"/><Relationship Id="rId22" Type="http://schemas.openxmlformats.org/officeDocument/2006/relationships/image" Target="../media/image61.svg"/><Relationship Id="rId27" Type="http://schemas.openxmlformats.org/officeDocument/2006/relationships/image" Target="../media/image20.svg"/><Relationship Id="rId30" Type="http://schemas.openxmlformats.org/officeDocument/2006/relationships/image" Target="../media/image22.svg"/><Relationship Id="rId35" Type="http://schemas.openxmlformats.org/officeDocument/2006/relationships/image" Target="../media/image26.svg"/><Relationship Id="rId43" Type="http://schemas.openxmlformats.org/officeDocument/2006/relationships/slide" Target="slide25.xml"/><Relationship Id="rId48" Type="http://schemas.openxmlformats.org/officeDocument/2006/relationships/image" Target="../media/image38.svg"/><Relationship Id="rId8" Type="http://schemas.openxmlformats.org/officeDocument/2006/relationships/image" Target="../media/image6.svg"/><Relationship Id="rId51" Type="http://schemas.openxmlformats.org/officeDocument/2006/relationships/image" Target="../media/image41.png"/><Relationship Id="rId3" Type="http://schemas.openxmlformats.org/officeDocument/2006/relationships/image" Target="../media/image1.png"/><Relationship Id="rId12" Type="http://schemas.openxmlformats.org/officeDocument/2006/relationships/slide" Target="slide1.xml"/><Relationship Id="rId17" Type="http://schemas.openxmlformats.org/officeDocument/2006/relationships/image" Target="../media/image12.svg"/><Relationship Id="rId25" Type="http://schemas.openxmlformats.org/officeDocument/2006/relationships/slide" Target="slide21.xml"/><Relationship Id="rId33" Type="http://schemas.openxmlformats.org/officeDocument/2006/relationships/image" Target="../media/image24.svg"/><Relationship Id="rId38" Type="http://schemas.openxmlformats.org/officeDocument/2006/relationships/slide" Target="slide11.xml"/><Relationship Id="rId46" Type="http://schemas.openxmlformats.org/officeDocument/2006/relationships/slide" Target="slide23.xml"/><Relationship Id="rId20" Type="http://schemas.openxmlformats.org/officeDocument/2006/relationships/slide" Target="slide13.xml"/><Relationship Id="rId41" Type="http://schemas.openxmlformats.org/officeDocument/2006/relationships/image" Target="../media/image31.png"/><Relationship Id="rId1" Type="http://schemas.openxmlformats.org/officeDocument/2006/relationships/slideLayout" Target="../slideLayouts/slideLayout7.xml"/><Relationship Id="rId6" Type="http://schemas.openxmlformats.org/officeDocument/2006/relationships/image" Target="../media/image4.svg"/></Relationships>
</file>

<file path=ppt/slides/_rels/slide17.xml.rels><?xml version="1.0" encoding="UTF-8" standalone="yes"?>
<Relationships xmlns="http://schemas.openxmlformats.org/package/2006/relationships"><Relationship Id="rId13" Type="http://schemas.openxmlformats.org/officeDocument/2006/relationships/image" Target="../media/image44.png"/><Relationship Id="rId18" Type="http://schemas.openxmlformats.org/officeDocument/2006/relationships/image" Target="../media/image13.png"/><Relationship Id="rId26" Type="http://schemas.openxmlformats.org/officeDocument/2006/relationships/image" Target="../media/image19.png"/><Relationship Id="rId39" Type="http://schemas.openxmlformats.org/officeDocument/2006/relationships/image" Target="../media/image35.png"/><Relationship Id="rId21" Type="http://schemas.openxmlformats.org/officeDocument/2006/relationships/image" Target="../media/image9.png"/><Relationship Id="rId34" Type="http://schemas.openxmlformats.org/officeDocument/2006/relationships/image" Target="../media/image25.png"/><Relationship Id="rId42" Type="http://schemas.openxmlformats.org/officeDocument/2006/relationships/image" Target="../media/image32.svg"/><Relationship Id="rId47" Type="http://schemas.openxmlformats.org/officeDocument/2006/relationships/image" Target="../media/image37.png"/><Relationship Id="rId50" Type="http://schemas.openxmlformats.org/officeDocument/2006/relationships/image" Target="../media/image40.svg"/><Relationship Id="rId7" Type="http://schemas.openxmlformats.org/officeDocument/2006/relationships/image" Target="../media/image5.png"/><Relationship Id="rId2" Type="http://schemas.openxmlformats.org/officeDocument/2006/relationships/notesSlide" Target="../notesSlides/notesSlide17.xml"/><Relationship Id="rId16" Type="http://schemas.openxmlformats.org/officeDocument/2006/relationships/image" Target="../media/image11.png"/><Relationship Id="rId29" Type="http://schemas.openxmlformats.org/officeDocument/2006/relationships/image" Target="../media/image21.png"/><Relationship Id="rId11" Type="http://schemas.openxmlformats.org/officeDocument/2006/relationships/slide" Target="slide8.xml"/><Relationship Id="rId24" Type="http://schemas.openxmlformats.org/officeDocument/2006/relationships/image" Target="../media/image18.svg"/><Relationship Id="rId32" Type="http://schemas.openxmlformats.org/officeDocument/2006/relationships/image" Target="../media/image23.png"/><Relationship Id="rId37" Type="http://schemas.openxmlformats.org/officeDocument/2006/relationships/image" Target="../media/image28.svg"/><Relationship Id="rId40" Type="http://schemas.openxmlformats.org/officeDocument/2006/relationships/image" Target="../media/image36.svg"/><Relationship Id="rId45" Type="http://schemas.openxmlformats.org/officeDocument/2006/relationships/image" Target="../media/image34.svg"/><Relationship Id="rId5" Type="http://schemas.openxmlformats.org/officeDocument/2006/relationships/image" Target="../media/image3.png"/><Relationship Id="rId15" Type="http://schemas.openxmlformats.org/officeDocument/2006/relationships/slide" Target="slide4.xml"/><Relationship Id="rId23" Type="http://schemas.openxmlformats.org/officeDocument/2006/relationships/image" Target="../media/image17.png"/><Relationship Id="rId28" Type="http://schemas.openxmlformats.org/officeDocument/2006/relationships/slide" Target="slide6.xml"/><Relationship Id="rId36" Type="http://schemas.openxmlformats.org/officeDocument/2006/relationships/image" Target="../media/image27.png"/><Relationship Id="rId49" Type="http://schemas.openxmlformats.org/officeDocument/2006/relationships/image" Target="../media/image39.png"/><Relationship Id="rId10" Type="http://schemas.openxmlformats.org/officeDocument/2006/relationships/image" Target="../media/image8.svg"/><Relationship Id="rId19" Type="http://schemas.openxmlformats.org/officeDocument/2006/relationships/image" Target="../media/image14.svg"/><Relationship Id="rId31" Type="http://schemas.openxmlformats.org/officeDocument/2006/relationships/slide" Target="slide2.xml"/><Relationship Id="rId44" Type="http://schemas.openxmlformats.org/officeDocument/2006/relationships/image" Target="../media/image33.png"/><Relationship Id="rId52" Type="http://schemas.openxmlformats.org/officeDocument/2006/relationships/image" Target="../media/image42.svg"/><Relationship Id="rId4" Type="http://schemas.openxmlformats.org/officeDocument/2006/relationships/image" Target="../media/image2.svg"/><Relationship Id="rId9" Type="http://schemas.openxmlformats.org/officeDocument/2006/relationships/image" Target="../media/image7.png"/><Relationship Id="rId14" Type="http://schemas.openxmlformats.org/officeDocument/2006/relationships/image" Target="../media/image45.svg"/><Relationship Id="rId22" Type="http://schemas.openxmlformats.org/officeDocument/2006/relationships/image" Target="../media/image61.svg"/><Relationship Id="rId27" Type="http://schemas.openxmlformats.org/officeDocument/2006/relationships/image" Target="../media/image20.svg"/><Relationship Id="rId30" Type="http://schemas.openxmlformats.org/officeDocument/2006/relationships/image" Target="../media/image22.svg"/><Relationship Id="rId35" Type="http://schemas.openxmlformats.org/officeDocument/2006/relationships/image" Target="../media/image26.svg"/><Relationship Id="rId43" Type="http://schemas.openxmlformats.org/officeDocument/2006/relationships/slide" Target="slide25.xml"/><Relationship Id="rId48" Type="http://schemas.openxmlformats.org/officeDocument/2006/relationships/image" Target="../media/image38.svg"/><Relationship Id="rId8" Type="http://schemas.openxmlformats.org/officeDocument/2006/relationships/image" Target="../media/image6.svg"/><Relationship Id="rId51" Type="http://schemas.openxmlformats.org/officeDocument/2006/relationships/image" Target="../media/image41.png"/><Relationship Id="rId3" Type="http://schemas.openxmlformats.org/officeDocument/2006/relationships/image" Target="../media/image1.png"/><Relationship Id="rId12" Type="http://schemas.openxmlformats.org/officeDocument/2006/relationships/slide" Target="slide1.xml"/><Relationship Id="rId17" Type="http://schemas.openxmlformats.org/officeDocument/2006/relationships/image" Target="../media/image12.svg"/><Relationship Id="rId25" Type="http://schemas.openxmlformats.org/officeDocument/2006/relationships/slide" Target="slide21.xml"/><Relationship Id="rId33" Type="http://schemas.openxmlformats.org/officeDocument/2006/relationships/image" Target="../media/image24.svg"/><Relationship Id="rId38" Type="http://schemas.openxmlformats.org/officeDocument/2006/relationships/slide" Target="slide11.xml"/><Relationship Id="rId46" Type="http://schemas.openxmlformats.org/officeDocument/2006/relationships/slide" Target="slide23.xml"/><Relationship Id="rId20" Type="http://schemas.openxmlformats.org/officeDocument/2006/relationships/slide" Target="slide13.xml"/><Relationship Id="rId41" Type="http://schemas.openxmlformats.org/officeDocument/2006/relationships/image" Target="../media/image31.png"/><Relationship Id="rId1" Type="http://schemas.openxmlformats.org/officeDocument/2006/relationships/slideLayout" Target="../slideLayouts/slideLayout7.xml"/><Relationship Id="rId6" Type="http://schemas.openxmlformats.org/officeDocument/2006/relationships/image" Target="../media/image4.svg"/></Relationships>
</file>

<file path=ppt/slides/_rels/slide18.xml.rels><?xml version="1.0" encoding="UTF-8" standalone="yes"?>
<Relationships xmlns="http://schemas.openxmlformats.org/package/2006/relationships"><Relationship Id="rId13" Type="http://schemas.openxmlformats.org/officeDocument/2006/relationships/image" Target="../media/image44.png"/><Relationship Id="rId18" Type="http://schemas.openxmlformats.org/officeDocument/2006/relationships/image" Target="../media/image13.png"/><Relationship Id="rId26" Type="http://schemas.openxmlformats.org/officeDocument/2006/relationships/image" Target="../media/image19.png"/><Relationship Id="rId39" Type="http://schemas.openxmlformats.org/officeDocument/2006/relationships/image" Target="../media/image35.png"/><Relationship Id="rId21" Type="http://schemas.openxmlformats.org/officeDocument/2006/relationships/image" Target="../media/image9.png"/><Relationship Id="rId34" Type="http://schemas.openxmlformats.org/officeDocument/2006/relationships/image" Target="../media/image25.png"/><Relationship Id="rId42" Type="http://schemas.openxmlformats.org/officeDocument/2006/relationships/image" Target="../media/image32.svg"/><Relationship Id="rId47" Type="http://schemas.openxmlformats.org/officeDocument/2006/relationships/image" Target="../media/image37.png"/><Relationship Id="rId50" Type="http://schemas.openxmlformats.org/officeDocument/2006/relationships/image" Target="../media/image40.svg"/><Relationship Id="rId7" Type="http://schemas.openxmlformats.org/officeDocument/2006/relationships/image" Target="../media/image5.png"/><Relationship Id="rId2" Type="http://schemas.openxmlformats.org/officeDocument/2006/relationships/notesSlide" Target="../notesSlides/notesSlide18.xml"/><Relationship Id="rId16" Type="http://schemas.openxmlformats.org/officeDocument/2006/relationships/image" Target="../media/image11.png"/><Relationship Id="rId29" Type="http://schemas.openxmlformats.org/officeDocument/2006/relationships/image" Target="../media/image21.png"/><Relationship Id="rId11" Type="http://schemas.openxmlformats.org/officeDocument/2006/relationships/slide" Target="slide8.xml"/><Relationship Id="rId24" Type="http://schemas.openxmlformats.org/officeDocument/2006/relationships/image" Target="../media/image18.svg"/><Relationship Id="rId32" Type="http://schemas.openxmlformats.org/officeDocument/2006/relationships/image" Target="../media/image23.png"/><Relationship Id="rId37" Type="http://schemas.openxmlformats.org/officeDocument/2006/relationships/image" Target="../media/image28.svg"/><Relationship Id="rId40" Type="http://schemas.openxmlformats.org/officeDocument/2006/relationships/image" Target="../media/image36.svg"/><Relationship Id="rId45" Type="http://schemas.openxmlformats.org/officeDocument/2006/relationships/image" Target="../media/image34.svg"/><Relationship Id="rId53" Type="http://schemas.openxmlformats.org/officeDocument/2006/relationships/image" Target="../media/image63.png"/><Relationship Id="rId5" Type="http://schemas.openxmlformats.org/officeDocument/2006/relationships/image" Target="../media/image3.png"/><Relationship Id="rId10" Type="http://schemas.openxmlformats.org/officeDocument/2006/relationships/image" Target="../media/image8.svg"/><Relationship Id="rId19" Type="http://schemas.openxmlformats.org/officeDocument/2006/relationships/image" Target="../media/image14.svg"/><Relationship Id="rId31" Type="http://schemas.openxmlformats.org/officeDocument/2006/relationships/slide" Target="slide2.xml"/><Relationship Id="rId44" Type="http://schemas.openxmlformats.org/officeDocument/2006/relationships/image" Target="../media/image33.png"/><Relationship Id="rId52" Type="http://schemas.openxmlformats.org/officeDocument/2006/relationships/image" Target="../media/image42.svg"/><Relationship Id="rId4" Type="http://schemas.openxmlformats.org/officeDocument/2006/relationships/image" Target="../media/image2.svg"/><Relationship Id="rId9" Type="http://schemas.openxmlformats.org/officeDocument/2006/relationships/image" Target="../media/image7.png"/><Relationship Id="rId14" Type="http://schemas.openxmlformats.org/officeDocument/2006/relationships/image" Target="../media/image45.svg"/><Relationship Id="rId22" Type="http://schemas.openxmlformats.org/officeDocument/2006/relationships/image" Target="../media/image61.svg"/><Relationship Id="rId27" Type="http://schemas.openxmlformats.org/officeDocument/2006/relationships/image" Target="../media/image20.svg"/><Relationship Id="rId30" Type="http://schemas.openxmlformats.org/officeDocument/2006/relationships/image" Target="../media/image22.svg"/><Relationship Id="rId35" Type="http://schemas.openxmlformats.org/officeDocument/2006/relationships/image" Target="../media/image26.svg"/><Relationship Id="rId43" Type="http://schemas.openxmlformats.org/officeDocument/2006/relationships/slide" Target="slide25.xml"/><Relationship Id="rId48" Type="http://schemas.openxmlformats.org/officeDocument/2006/relationships/image" Target="../media/image38.svg"/><Relationship Id="rId8" Type="http://schemas.openxmlformats.org/officeDocument/2006/relationships/image" Target="../media/image6.svg"/><Relationship Id="rId51" Type="http://schemas.openxmlformats.org/officeDocument/2006/relationships/image" Target="../media/image41.png"/><Relationship Id="rId3" Type="http://schemas.openxmlformats.org/officeDocument/2006/relationships/image" Target="../media/image1.png"/><Relationship Id="rId12" Type="http://schemas.openxmlformats.org/officeDocument/2006/relationships/slide" Target="slide1.xml"/><Relationship Id="rId17" Type="http://schemas.openxmlformats.org/officeDocument/2006/relationships/image" Target="../media/image12.svg"/><Relationship Id="rId25" Type="http://schemas.openxmlformats.org/officeDocument/2006/relationships/slide" Target="slide21.xml"/><Relationship Id="rId33" Type="http://schemas.openxmlformats.org/officeDocument/2006/relationships/image" Target="../media/image24.svg"/><Relationship Id="rId38" Type="http://schemas.openxmlformats.org/officeDocument/2006/relationships/slide" Target="slide11.xml"/><Relationship Id="rId46" Type="http://schemas.openxmlformats.org/officeDocument/2006/relationships/slide" Target="slide23.xml"/><Relationship Id="rId20" Type="http://schemas.openxmlformats.org/officeDocument/2006/relationships/slide" Target="slide13.xml"/><Relationship Id="rId41" Type="http://schemas.openxmlformats.org/officeDocument/2006/relationships/image" Target="../media/image31.png"/><Relationship Id="rId1" Type="http://schemas.openxmlformats.org/officeDocument/2006/relationships/slideLayout" Target="../slideLayouts/slideLayout7.xml"/><Relationship Id="rId6" Type="http://schemas.openxmlformats.org/officeDocument/2006/relationships/image" Target="../media/image4.svg"/><Relationship Id="rId15" Type="http://schemas.openxmlformats.org/officeDocument/2006/relationships/slide" Target="slide4.xml"/><Relationship Id="rId23" Type="http://schemas.openxmlformats.org/officeDocument/2006/relationships/image" Target="../media/image17.png"/><Relationship Id="rId28" Type="http://schemas.openxmlformats.org/officeDocument/2006/relationships/slide" Target="slide6.xml"/><Relationship Id="rId36" Type="http://schemas.openxmlformats.org/officeDocument/2006/relationships/image" Target="../media/image27.png"/><Relationship Id="rId49" Type="http://schemas.openxmlformats.org/officeDocument/2006/relationships/image" Target="../media/image39.png"/></Relationships>
</file>

<file path=ppt/slides/_rels/slide19.xml.rels><?xml version="1.0" encoding="UTF-8" standalone="yes"?>
<Relationships xmlns="http://schemas.openxmlformats.org/package/2006/relationships"><Relationship Id="rId13" Type="http://schemas.openxmlformats.org/officeDocument/2006/relationships/image" Target="../media/image44.png"/><Relationship Id="rId18" Type="http://schemas.openxmlformats.org/officeDocument/2006/relationships/image" Target="../media/image13.png"/><Relationship Id="rId26" Type="http://schemas.openxmlformats.org/officeDocument/2006/relationships/image" Target="../media/image19.png"/><Relationship Id="rId39" Type="http://schemas.openxmlformats.org/officeDocument/2006/relationships/image" Target="../media/image35.png"/><Relationship Id="rId21" Type="http://schemas.openxmlformats.org/officeDocument/2006/relationships/image" Target="../media/image9.png"/><Relationship Id="rId34" Type="http://schemas.openxmlformats.org/officeDocument/2006/relationships/image" Target="../media/image25.png"/><Relationship Id="rId42" Type="http://schemas.openxmlformats.org/officeDocument/2006/relationships/image" Target="../media/image32.svg"/><Relationship Id="rId47" Type="http://schemas.openxmlformats.org/officeDocument/2006/relationships/image" Target="../media/image37.png"/><Relationship Id="rId50" Type="http://schemas.openxmlformats.org/officeDocument/2006/relationships/image" Target="../media/image40.svg"/><Relationship Id="rId7" Type="http://schemas.openxmlformats.org/officeDocument/2006/relationships/image" Target="../media/image5.png"/><Relationship Id="rId2" Type="http://schemas.openxmlformats.org/officeDocument/2006/relationships/notesSlide" Target="../notesSlides/notesSlide19.xml"/><Relationship Id="rId16" Type="http://schemas.openxmlformats.org/officeDocument/2006/relationships/image" Target="../media/image11.png"/><Relationship Id="rId29" Type="http://schemas.openxmlformats.org/officeDocument/2006/relationships/image" Target="../media/image21.png"/><Relationship Id="rId11" Type="http://schemas.openxmlformats.org/officeDocument/2006/relationships/slide" Target="slide8.xml"/><Relationship Id="rId24" Type="http://schemas.openxmlformats.org/officeDocument/2006/relationships/image" Target="../media/image18.svg"/><Relationship Id="rId32" Type="http://schemas.openxmlformats.org/officeDocument/2006/relationships/image" Target="../media/image23.png"/><Relationship Id="rId37" Type="http://schemas.openxmlformats.org/officeDocument/2006/relationships/image" Target="../media/image28.svg"/><Relationship Id="rId40" Type="http://schemas.openxmlformats.org/officeDocument/2006/relationships/image" Target="../media/image36.svg"/><Relationship Id="rId45" Type="http://schemas.openxmlformats.org/officeDocument/2006/relationships/image" Target="../media/image34.svg"/><Relationship Id="rId53" Type="http://schemas.openxmlformats.org/officeDocument/2006/relationships/image" Target="../media/image64.png"/><Relationship Id="rId5" Type="http://schemas.openxmlformats.org/officeDocument/2006/relationships/image" Target="../media/image3.png"/><Relationship Id="rId10" Type="http://schemas.openxmlformats.org/officeDocument/2006/relationships/image" Target="../media/image8.svg"/><Relationship Id="rId19" Type="http://schemas.openxmlformats.org/officeDocument/2006/relationships/image" Target="../media/image14.svg"/><Relationship Id="rId31" Type="http://schemas.openxmlformats.org/officeDocument/2006/relationships/slide" Target="slide2.xml"/><Relationship Id="rId44" Type="http://schemas.openxmlformats.org/officeDocument/2006/relationships/image" Target="../media/image33.png"/><Relationship Id="rId52" Type="http://schemas.openxmlformats.org/officeDocument/2006/relationships/image" Target="../media/image42.svg"/><Relationship Id="rId4" Type="http://schemas.openxmlformats.org/officeDocument/2006/relationships/image" Target="../media/image2.svg"/><Relationship Id="rId9" Type="http://schemas.openxmlformats.org/officeDocument/2006/relationships/image" Target="../media/image7.png"/><Relationship Id="rId14" Type="http://schemas.openxmlformats.org/officeDocument/2006/relationships/image" Target="../media/image45.svg"/><Relationship Id="rId22" Type="http://schemas.openxmlformats.org/officeDocument/2006/relationships/image" Target="../media/image61.svg"/><Relationship Id="rId27" Type="http://schemas.openxmlformats.org/officeDocument/2006/relationships/image" Target="../media/image20.svg"/><Relationship Id="rId30" Type="http://schemas.openxmlformats.org/officeDocument/2006/relationships/image" Target="../media/image22.svg"/><Relationship Id="rId35" Type="http://schemas.openxmlformats.org/officeDocument/2006/relationships/image" Target="../media/image26.svg"/><Relationship Id="rId43" Type="http://schemas.openxmlformats.org/officeDocument/2006/relationships/slide" Target="slide25.xml"/><Relationship Id="rId48" Type="http://schemas.openxmlformats.org/officeDocument/2006/relationships/image" Target="../media/image38.svg"/><Relationship Id="rId8" Type="http://schemas.openxmlformats.org/officeDocument/2006/relationships/image" Target="../media/image6.svg"/><Relationship Id="rId51" Type="http://schemas.openxmlformats.org/officeDocument/2006/relationships/image" Target="../media/image41.png"/><Relationship Id="rId3" Type="http://schemas.openxmlformats.org/officeDocument/2006/relationships/image" Target="../media/image1.png"/><Relationship Id="rId12" Type="http://schemas.openxmlformats.org/officeDocument/2006/relationships/slide" Target="slide1.xml"/><Relationship Id="rId17" Type="http://schemas.openxmlformats.org/officeDocument/2006/relationships/image" Target="../media/image12.svg"/><Relationship Id="rId25" Type="http://schemas.openxmlformats.org/officeDocument/2006/relationships/slide" Target="slide21.xml"/><Relationship Id="rId33" Type="http://schemas.openxmlformats.org/officeDocument/2006/relationships/image" Target="../media/image24.svg"/><Relationship Id="rId38" Type="http://schemas.openxmlformats.org/officeDocument/2006/relationships/slide" Target="slide11.xml"/><Relationship Id="rId46" Type="http://schemas.openxmlformats.org/officeDocument/2006/relationships/slide" Target="slide23.xml"/><Relationship Id="rId20" Type="http://schemas.openxmlformats.org/officeDocument/2006/relationships/slide" Target="slide13.xml"/><Relationship Id="rId41" Type="http://schemas.openxmlformats.org/officeDocument/2006/relationships/image" Target="../media/image31.png"/><Relationship Id="rId1" Type="http://schemas.openxmlformats.org/officeDocument/2006/relationships/slideLayout" Target="../slideLayouts/slideLayout7.xml"/><Relationship Id="rId6" Type="http://schemas.openxmlformats.org/officeDocument/2006/relationships/image" Target="../media/image4.svg"/><Relationship Id="rId15" Type="http://schemas.openxmlformats.org/officeDocument/2006/relationships/slide" Target="slide4.xml"/><Relationship Id="rId23" Type="http://schemas.openxmlformats.org/officeDocument/2006/relationships/image" Target="../media/image17.png"/><Relationship Id="rId28" Type="http://schemas.openxmlformats.org/officeDocument/2006/relationships/slide" Target="slide6.xml"/><Relationship Id="rId36" Type="http://schemas.openxmlformats.org/officeDocument/2006/relationships/image" Target="../media/image27.png"/><Relationship Id="rId49" Type="http://schemas.openxmlformats.org/officeDocument/2006/relationships/image" Target="../media/image39.png"/></Relationships>
</file>

<file path=ppt/slides/_rels/slide2.xml.rels><?xml version="1.0" encoding="UTF-8" standalone="yes"?>
<Relationships xmlns="http://schemas.openxmlformats.org/package/2006/relationships"><Relationship Id="rId13" Type="http://schemas.openxmlformats.org/officeDocument/2006/relationships/image" Target="../media/image44.png"/><Relationship Id="rId18" Type="http://schemas.openxmlformats.org/officeDocument/2006/relationships/image" Target="../media/image13.png"/><Relationship Id="rId26" Type="http://schemas.openxmlformats.org/officeDocument/2006/relationships/image" Target="../media/image19.png"/><Relationship Id="rId39" Type="http://schemas.openxmlformats.org/officeDocument/2006/relationships/image" Target="../media/image29.png"/><Relationship Id="rId21" Type="http://schemas.openxmlformats.org/officeDocument/2006/relationships/image" Target="../media/image15.png"/><Relationship Id="rId34" Type="http://schemas.openxmlformats.org/officeDocument/2006/relationships/image" Target="../media/image25.png"/><Relationship Id="rId42" Type="http://schemas.openxmlformats.org/officeDocument/2006/relationships/image" Target="../media/image32.svg"/><Relationship Id="rId47" Type="http://schemas.openxmlformats.org/officeDocument/2006/relationships/image" Target="../media/image35.png"/><Relationship Id="rId50" Type="http://schemas.openxmlformats.org/officeDocument/2006/relationships/image" Target="../media/image38.svg"/><Relationship Id="rId7" Type="http://schemas.openxmlformats.org/officeDocument/2006/relationships/image" Target="../media/image5.png"/><Relationship Id="rId2" Type="http://schemas.openxmlformats.org/officeDocument/2006/relationships/notesSlide" Target="../notesSlides/notesSlide2.xml"/><Relationship Id="rId16" Type="http://schemas.openxmlformats.org/officeDocument/2006/relationships/image" Target="../media/image11.png"/><Relationship Id="rId29" Type="http://schemas.openxmlformats.org/officeDocument/2006/relationships/image" Target="../media/image21.png"/><Relationship Id="rId11" Type="http://schemas.openxmlformats.org/officeDocument/2006/relationships/slide" Target="slide8.xml"/><Relationship Id="rId24" Type="http://schemas.openxmlformats.org/officeDocument/2006/relationships/image" Target="../media/image18.svg"/><Relationship Id="rId32" Type="http://schemas.openxmlformats.org/officeDocument/2006/relationships/image" Target="../media/image9.png"/><Relationship Id="rId37" Type="http://schemas.openxmlformats.org/officeDocument/2006/relationships/image" Target="../media/image28.svg"/><Relationship Id="rId40" Type="http://schemas.openxmlformats.org/officeDocument/2006/relationships/image" Target="../media/image30.svg"/><Relationship Id="rId45" Type="http://schemas.openxmlformats.org/officeDocument/2006/relationships/image" Target="../media/image34.svg"/><Relationship Id="rId53" Type="http://schemas.openxmlformats.org/officeDocument/2006/relationships/image" Target="../media/image41.png"/><Relationship Id="rId5" Type="http://schemas.openxmlformats.org/officeDocument/2006/relationships/image" Target="../media/image3.png"/><Relationship Id="rId10" Type="http://schemas.openxmlformats.org/officeDocument/2006/relationships/image" Target="../media/image8.svg"/><Relationship Id="rId19" Type="http://schemas.openxmlformats.org/officeDocument/2006/relationships/image" Target="../media/image14.svg"/><Relationship Id="rId31" Type="http://schemas.openxmlformats.org/officeDocument/2006/relationships/slide" Target="slide2.xml"/><Relationship Id="rId44" Type="http://schemas.openxmlformats.org/officeDocument/2006/relationships/image" Target="../media/image33.png"/><Relationship Id="rId52" Type="http://schemas.openxmlformats.org/officeDocument/2006/relationships/image" Target="../media/image40.svg"/><Relationship Id="rId4" Type="http://schemas.openxmlformats.org/officeDocument/2006/relationships/image" Target="../media/image2.svg"/><Relationship Id="rId9" Type="http://schemas.openxmlformats.org/officeDocument/2006/relationships/image" Target="../media/image7.png"/><Relationship Id="rId14" Type="http://schemas.openxmlformats.org/officeDocument/2006/relationships/image" Target="../media/image45.svg"/><Relationship Id="rId22" Type="http://schemas.openxmlformats.org/officeDocument/2006/relationships/image" Target="../media/image16.svg"/><Relationship Id="rId27" Type="http://schemas.openxmlformats.org/officeDocument/2006/relationships/image" Target="../media/image20.svg"/><Relationship Id="rId30" Type="http://schemas.openxmlformats.org/officeDocument/2006/relationships/image" Target="../media/image22.svg"/><Relationship Id="rId35" Type="http://schemas.openxmlformats.org/officeDocument/2006/relationships/image" Target="../media/image26.svg"/><Relationship Id="rId43" Type="http://schemas.openxmlformats.org/officeDocument/2006/relationships/slide" Target="slide25.xml"/><Relationship Id="rId48" Type="http://schemas.openxmlformats.org/officeDocument/2006/relationships/image" Target="../media/image36.svg"/><Relationship Id="rId8" Type="http://schemas.openxmlformats.org/officeDocument/2006/relationships/image" Target="../media/image6.svg"/><Relationship Id="rId51" Type="http://schemas.openxmlformats.org/officeDocument/2006/relationships/image" Target="../media/image39.png"/><Relationship Id="rId3" Type="http://schemas.openxmlformats.org/officeDocument/2006/relationships/image" Target="../media/image1.png"/><Relationship Id="rId12" Type="http://schemas.openxmlformats.org/officeDocument/2006/relationships/slide" Target="slide1.xml"/><Relationship Id="rId17" Type="http://schemas.openxmlformats.org/officeDocument/2006/relationships/image" Target="../media/image12.svg"/><Relationship Id="rId25" Type="http://schemas.openxmlformats.org/officeDocument/2006/relationships/slide" Target="slide21.xml"/><Relationship Id="rId33" Type="http://schemas.openxmlformats.org/officeDocument/2006/relationships/image" Target="../media/image46.svg"/><Relationship Id="rId38" Type="http://schemas.openxmlformats.org/officeDocument/2006/relationships/slide" Target="slide11.xml"/><Relationship Id="rId46" Type="http://schemas.openxmlformats.org/officeDocument/2006/relationships/slide" Target="slide23.xml"/><Relationship Id="rId20" Type="http://schemas.openxmlformats.org/officeDocument/2006/relationships/slide" Target="slide13.xml"/><Relationship Id="rId41" Type="http://schemas.openxmlformats.org/officeDocument/2006/relationships/image" Target="../media/image31.png"/><Relationship Id="rId54" Type="http://schemas.openxmlformats.org/officeDocument/2006/relationships/image" Target="../media/image42.svg"/><Relationship Id="rId1" Type="http://schemas.openxmlformats.org/officeDocument/2006/relationships/slideLayout" Target="../slideLayouts/slideLayout7.xml"/><Relationship Id="rId6" Type="http://schemas.openxmlformats.org/officeDocument/2006/relationships/image" Target="../media/image4.svg"/><Relationship Id="rId15" Type="http://schemas.openxmlformats.org/officeDocument/2006/relationships/slide" Target="slide4.xml"/><Relationship Id="rId23" Type="http://schemas.openxmlformats.org/officeDocument/2006/relationships/image" Target="../media/image17.png"/><Relationship Id="rId28" Type="http://schemas.openxmlformats.org/officeDocument/2006/relationships/slide" Target="slide6.xml"/><Relationship Id="rId36" Type="http://schemas.openxmlformats.org/officeDocument/2006/relationships/image" Target="../media/image27.png"/><Relationship Id="rId49" Type="http://schemas.openxmlformats.org/officeDocument/2006/relationships/image" Target="../media/image37.png"/></Relationships>
</file>

<file path=ppt/slides/_rels/slide20.xml.rels><?xml version="1.0" encoding="UTF-8" standalone="yes"?>
<Relationships xmlns="http://schemas.openxmlformats.org/package/2006/relationships"><Relationship Id="rId13" Type="http://schemas.openxmlformats.org/officeDocument/2006/relationships/image" Target="../media/image44.png"/><Relationship Id="rId18" Type="http://schemas.openxmlformats.org/officeDocument/2006/relationships/image" Target="../media/image13.png"/><Relationship Id="rId26" Type="http://schemas.openxmlformats.org/officeDocument/2006/relationships/image" Target="../media/image19.png"/><Relationship Id="rId39" Type="http://schemas.openxmlformats.org/officeDocument/2006/relationships/image" Target="../media/image35.png"/><Relationship Id="rId21" Type="http://schemas.openxmlformats.org/officeDocument/2006/relationships/image" Target="../media/image9.png"/><Relationship Id="rId34" Type="http://schemas.openxmlformats.org/officeDocument/2006/relationships/image" Target="../media/image25.png"/><Relationship Id="rId42" Type="http://schemas.openxmlformats.org/officeDocument/2006/relationships/image" Target="../media/image32.svg"/><Relationship Id="rId47" Type="http://schemas.openxmlformats.org/officeDocument/2006/relationships/image" Target="../media/image37.png"/><Relationship Id="rId50" Type="http://schemas.openxmlformats.org/officeDocument/2006/relationships/image" Target="../media/image40.svg"/><Relationship Id="rId7" Type="http://schemas.openxmlformats.org/officeDocument/2006/relationships/image" Target="../media/image5.png"/><Relationship Id="rId2" Type="http://schemas.openxmlformats.org/officeDocument/2006/relationships/notesSlide" Target="../notesSlides/notesSlide20.xml"/><Relationship Id="rId16" Type="http://schemas.openxmlformats.org/officeDocument/2006/relationships/image" Target="../media/image11.png"/><Relationship Id="rId29" Type="http://schemas.openxmlformats.org/officeDocument/2006/relationships/image" Target="../media/image21.png"/><Relationship Id="rId11" Type="http://schemas.openxmlformats.org/officeDocument/2006/relationships/slide" Target="slide8.xml"/><Relationship Id="rId24" Type="http://schemas.openxmlformats.org/officeDocument/2006/relationships/image" Target="../media/image18.svg"/><Relationship Id="rId32" Type="http://schemas.openxmlformats.org/officeDocument/2006/relationships/image" Target="../media/image23.png"/><Relationship Id="rId37" Type="http://schemas.openxmlformats.org/officeDocument/2006/relationships/image" Target="../media/image28.svg"/><Relationship Id="rId40" Type="http://schemas.openxmlformats.org/officeDocument/2006/relationships/image" Target="../media/image36.svg"/><Relationship Id="rId45" Type="http://schemas.openxmlformats.org/officeDocument/2006/relationships/image" Target="../media/image34.svg"/><Relationship Id="rId53" Type="http://schemas.openxmlformats.org/officeDocument/2006/relationships/image" Target="../media/image65.png"/><Relationship Id="rId5" Type="http://schemas.openxmlformats.org/officeDocument/2006/relationships/image" Target="../media/image3.png"/><Relationship Id="rId10" Type="http://schemas.openxmlformats.org/officeDocument/2006/relationships/image" Target="../media/image8.svg"/><Relationship Id="rId19" Type="http://schemas.openxmlformats.org/officeDocument/2006/relationships/image" Target="../media/image14.svg"/><Relationship Id="rId31" Type="http://schemas.openxmlformats.org/officeDocument/2006/relationships/slide" Target="slide2.xml"/><Relationship Id="rId44" Type="http://schemas.openxmlformats.org/officeDocument/2006/relationships/image" Target="../media/image33.png"/><Relationship Id="rId52" Type="http://schemas.openxmlformats.org/officeDocument/2006/relationships/image" Target="../media/image42.svg"/><Relationship Id="rId4" Type="http://schemas.openxmlformats.org/officeDocument/2006/relationships/image" Target="../media/image2.svg"/><Relationship Id="rId9" Type="http://schemas.openxmlformats.org/officeDocument/2006/relationships/image" Target="../media/image7.png"/><Relationship Id="rId14" Type="http://schemas.openxmlformats.org/officeDocument/2006/relationships/image" Target="../media/image45.svg"/><Relationship Id="rId22" Type="http://schemas.openxmlformats.org/officeDocument/2006/relationships/image" Target="../media/image61.svg"/><Relationship Id="rId27" Type="http://schemas.openxmlformats.org/officeDocument/2006/relationships/image" Target="../media/image20.svg"/><Relationship Id="rId30" Type="http://schemas.openxmlformats.org/officeDocument/2006/relationships/image" Target="../media/image22.svg"/><Relationship Id="rId35" Type="http://schemas.openxmlformats.org/officeDocument/2006/relationships/image" Target="../media/image26.svg"/><Relationship Id="rId43" Type="http://schemas.openxmlformats.org/officeDocument/2006/relationships/slide" Target="slide25.xml"/><Relationship Id="rId48" Type="http://schemas.openxmlformats.org/officeDocument/2006/relationships/image" Target="../media/image38.svg"/><Relationship Id="rId8" Type="http://schemas.openxmlformats.org/officeDocument/2006/relationships/image" Target="../media/image6.svg"/><Relationship Id="rId51" Type="http://schemas.openxmlformats.org/officeDocument/2006/relationships/image" Target="../media/image41.png"/><Relationship Id="rId3" Type="http://schemas.openxmlformats.org/officeDocument/2006/relationships/image" Target="../media/image1.png"/><Relationship Id="rId12" Type="http://schemas.openxmlformats.org/officeDocument/2006/relationships/slide" Target="slide1.xml"/><Relationship Id="rId17" Type="http://schemas.openxmlformats.org/officeDocument/2006/relationships/image" Target="../media/image12.svg"/><Relationship Id="rId25" Type="http://schemas.openxmlformats.org/officeDocument/2006/relationships/slide" Target="slide21.xml"/><Relationship Id="rId33" Type="http://schemas.openxmlformats.org/officeDocument/2006/relationships/image" Target="../media/image24.svg"/><Relationship Id="rId38" Type="http://schemas.openxmlformats.org/officeDocument/2006/relationships/slide" Target="slide11.xml"/><Relationship Id="rId46" Type="http://schemas.openxmlformats.org/officeDocument/2006/relationships/slide" Target="slide23.xml"/><Relationship Id="rId20" Type="http://schemas.openxmlformats.org/officeDocument/2006/relationships/slide" Target="slide13.xml"/><Relationship Id="rId41" Type="http://schemas.openxmlformats.org/officeDocument/2006/relationships/image" Target="../media/image31.png"/><Relationship Id="rId1" Type="http://schemas.openxmlformats.org/officeDocument/2006/relationships/slideLayout" Target="../slideLayouts/slideLayout7.xml"/><Relationship Id="rId6" Type="http://schemas.openxmlformats.org/officeDocument/2006/relationships/image" Target="../media/image4.svg"/><Relationship Id="rId15" Type="http://schemas.openxmlformats.org/officeDocument/2006/relationships/slide" Target="slide4.xml"/><Relationship Id="rId23" Type="http://schemas.openxmlformats.org/officeDocument/2006/relationships/image" Target="../media/image17.png"/><Relationship Id="rId28" Type="http://schemas.openxmlformats.org/officeDocument/2006/relationships/slide" Target="slide6.xml"/><Relationship Id="rId36" Type="http://schemas.openxmlformats.org/officeDocument/2006/relationships/image" Target="../media/image27.png"/><Relationship Id="rId49" Type="http://schemas.openxmlformats.org/officeDocument/2006/relationships/image" Target="../media/image39.png"/></Relationships>
</file>

<file path=ppt/slides/_rels/slide21.xml.rels><?xml version="1.0" encoding="UTF-8" standalone="yes"?>
<Relationships xmlns="http://schemas.openxmlformats.org/package/2006/relationships"><Relationship Id="rId13" Type="http://schemas.openxmlformats.org/officeDocument/2006/relationships/image" Target="../media/image44.png"/><Relationship Id="rId18" Type="http://schemas.openxmlformats.org/officeDocument/2006/relationships/image" Target="../media/image13.png"/><Relationship Id="rId26" Type="http://schemas.openxmlformats.org/officeDocument/2006/relationships/image" Target="../media/image9.png"/><Relationship Id="rId39" Type="http://schemas.openxmlformats.org/officeDocument/2006/relationships/image" Target="../media/image35.png"/><Relationship Id="rId21" Type="http://schemas.openxmlformats.org/officeDocument/2006/relationships/image" Target="../media/image66.png"/><Relationship Id="rId34" Type="http://schemas.openxmlformats.org/officeDocument/2006/relationships/image" Target="../media/image25.png"/><Relationship Id="rId42" Type="http://schemas.openxmlformats.org/officeDocument/2006/relationships/image" Target="../media/image32.svg"/><Relationship Id="rId47" Type="http://schemas.openxmlformats.org/officeDocument/2006/relationships/image" Target="../media/image37.png"/><Relationship Id="rId50" Type="http://schemas.openxmlformats.org/officeDocument/2006/relationships/image" Target="../media/image40.svg"/><Relationship Id="rId7" Type="http://schemas.openxmlformats.org/officeDocument/2006/relationships/image" Target="../media/image5.png"/><Relationship Id="rId2" Type="http://schemas.openxmlformats.org/officeDocument/2006/relationships/notesSlide" Target="../notesSlides/notesSlide21.xml"/><Relationship Id="rId16" Type="http://schemas.openxmlformats.org/officeDocument/2006/relationships/image" Target="../media/image11.png"/><Relationship Id="rId29" Type="http://schemas.openxmlformats.org/officeDocument/2006/relationships/image" Target="../media/image21.png"/><Relationship Id="rId11" Type="http://schemas.openxmlformats.org/officeDocument/2006/relationships/slide" Target="slide8.xml"/><Relationship Id="rId24" Type="http://schemas.openxmlformats.org/officeDocument/2006/relationships/image" Target="../media/image18.svg"/><Relationship Id="rId32" Type="http://schemas.openxmlformats.org/officeDocument/2006/relationships/image" Target="../media/image23.png"/><Relationship Id="rId37" Type="http://schemas.openxmlformats.org/officeDocument/2006/relationships/image" Target="../media/image28.svg"/><Relationship Id="rId40" Type="http://schemas.openxmlformats.org/officeDocument/2006/relationships/image" Target="../media/image36.svg"/><Relationship Id="rId45" Type="http://schemas.openxmlformats.org/officeDocument/2006/relationships/image" Target="../media/image34.svg"/><Relationship Id="rId5" Type="http://schemas.openxmlformats.org/officeDocument/2006/relationships/image" Target="../media/image3.png"/><Relationship Id="rId15" Type="http://schemas.openxmlformats.org/officeDocument/2006/relationships/slide" Target="slide4.xml"/><Relationship Id="rId23" Type="http://schemas.openxmlformats.org/officeDocument/2006/relationships/image" Target="../media/image17.png"/><Relationship Id="rId28" Type="http://schemas.openxmlformats.org/officeDocument/2006/relationships/slide" Target="slide6.xml"/><Relationship Id="rId36" Type="http://schemas.openxmlformats.org/officeDocument/2006/relationships/image" Target="../media/image27.png"/><Relationship Id="rId49" Type="http://schemas.openxmlformats.org/officeDocument/2006/relationships/image" Target="../media/image39.png"/><Relationship Id="rId10" Type="http://schemas.openxmlformats.org/officeDocument/2006/relationships/image" Target="../media/image8.svg"/><Relationship Id="rId19" Type="http://schemas.openxmlformats.org/officeDocument/2006/relationships/image" Target="../media/image14.svg"/><Relationship Id="rId31" Type="http://schemas.openxmlformats.org/officeDocument/2006/relationships/slide" Target="slide2.xml"/><Relationship Id="rId44" Type="http://schemas.openxmlformats.org/officeDocument/2006/relationships/image" Target="../media/image33.png"/><Relationship Id="rId52" Type="http://schemas.openxmlformats.org/officeDocument/2006/relationships/image" Target="../media/image42.svg"/><Relationship Id="rId4" Type="http://schemas.openxmlformats.org/officeDocument/2006/relationships/image" Target="../media/image2.svg"/><Relationship Id="rId9" Type="http://schemas.openxmlformats.org/officeDocument/2006/relationships/image" Target="../media/image7.png"/><Relationship Id="rId14" Type="http://schemas.openxmlformats.org/officeDocument/2006/relationships/image" Target="../media/image45.svg"/><Relationship Id="rId22" Type="http://schemas.openxmlformats.org/officeDocument/2006/relationships/image" Target="../media/image67.svg"/><Relationship Id="rId27" Type="http://schemas.openxmlformats.org/officeDocument/2006/relationships/image" Target="../media/image68.svg"/><Relationship Id="rId30" Type="http://schemas.openxmlformats.org/officeDocument/2006/relationships/image" Target="../media/image22.svg"/><Relationship Id="rId35" Type="http://schemas.openxmlformats.org/officeDocument/2006/relationships/image" Target="../media/image26.svg"/><Relationship Id="rId43" Type="http://schemas.openxmlformats.org/officeDocument/2006/relationships/slide" Target="slide25.xml"/><Relationship Id="rId48" Type="http://schemas.openxmlformats.org/officeDocument/2006/relationships/image" Target="../media/image38.svg"/><Relationship Id="rId8" Type="http://schemas.openxmlformats.org/officeDocument/2006/relationships/image" Target="../media/image6.svg"/><Relationship Id="rId51" Type="http://schemas.openxmlformats.org/officeDocument/2006/relationships/image" Target="../media/image41.png"/><Relationship Id="rId3" Type="http://schemas.openxmlformats.org/officeDocument/2006/relationships/image" Target="../media/image1.png"/><Relationship Id="rId12" Type="http://schemas.openxmlformats.org/officeDocument/2006/relationships/slide" Target="slide1.xml"/><Relationship Id="rId17" Type="http://schemas.openxmlformats.org/officeDocument/2006/relationships/image" Target="../media/image12.svg"/><Relationship Id="rId25" Type="http://schemas.openxmlformats.org/officeDocument/2006/relationships/slide" Target="slide21.xml"/><Relationship Id="rId33" Type="http://schemas.openxmlformats.org/officeDocument/2006/relationships/image" Target="../media/image24.svg"/><Relationship Id="rId38" Type="http://schemas.openxmlformats.org/officeDocument/2006/relationships/slide" Target="slide11.xml"/><Relationship Id="rId46" Type="http://schemas.openxmlformats.org/officeDocument/2006/relationships/slide" Target="slide23.xml"/><Relationship Id="rId20" Type="http://schemas.openxmlformats.org/officeDocument/2006/relationships/slide" Target="slide13.xml"/><Relationship Id="rId41" Type="http://schemas.openxmlformats.org/officeDocument/2006/relationships/image" Target="../media/image31.png"/><Relationship Id="rId1" Type="http://schemas.openxmlformats.org/officeDocument/2006/relationships/slideLayout" Target="../slideLayouts/slideLayout7.xml"/><Relationship Id="rId6" Type="http://schemas.openxmlformats.org/officeDocument/2006/relationships/image" Target="../media/image4.svg"/></Relationships>
</file>

<file path=ppt/slides/_rels/slide22.xml.rels><?xml version="1.0" encoding="UTF-8" standalone="yes"?>
<Relationships xmlns="http://schemas.openxmlformats.org/package/2006/relationships"><Relationship Id="rId13" Type="http://schemas.openxmlformats.org/officeDocument/2006/relationships/image" Target="../media/image44.png"/><Relationship Id="rId18" Type="http://schemas.openxmlformats.org/officeDocument/2006/relationships/image" Target="../media/image13.png"/><Relationship Id="rId26" Type="http://schemas.openxmlformats.org/officeDocument/2006/relationships/image" Target="../media/image9.png"/><Relationship Id="rId39" Type="http://schemas.openxmlformats.org/officeDocument/2006/relationships/image" Target="../media/image35.png"/><Relationship Id="rId21" Type="http://schemas.openxmlformats.org/officeDocument/2006/relationships/image" Target="../media/image66.png"/><Relationship Id="rId34" Type="http://schemas.openxmlformats.org/officeDocument/2006/relationships/image" Target="../media/image25.png"/><Relationship Id="rId42" Type="http://schemas.openxmlformats.org/officeDocument/2006/relationships/image" Target="../media/image32.svg"/><Relationship Id="rId47" Type="http://schemas.openxmlformats.org/officeDocument/2006/relationships/image" Target="../media/image37.png"/><Relationship Id="rId50" Type="http://schemas.openxmlformats.org/officeDocument/2006/relationships/image" Target="../media/image40.svg"/><Relationship Id="rId7" Type="http://schemas.openxmlformats.org/officeDocument/2006/relationships/image" Target="../media/image5.png"/><Relationship Id="rId2" Type="http://schemas.openxmlformats.org/officeDocument/2006/relationships/notesSlide" Target="../notesSlides/notesSlide22.xml"/><Relationship Id="rId16" Type="http://schemas.openxmlformats.org/officeDocument/2006/relationships/image" Target="../media/image11.png"/><Relationship Id="rId29" Type="http://schemas.openxmlformats.org/officeDocument/2006/relationships/image" Target="../media/image21.png"/><Relationship Id="rId11" Type="http://schemas.openxmlformats.org/officeDocument/2006/relationships/slide" Target="slide8.xml"/><Relationship Id="rId24" Type="http://schemas.openxmlformats.org/officeDocument/2006/relationships/image" Target="../media/image18.svg"/><Relationship Id="rId32" Type="http://schemas.openxmlformats.org/officeDocument/2006/relationships/image" Target="../media/image23.png"/><Relationship Id="rId37" Type="http://schemas.openxmlformats.org/officeDocument/2006/relationships/image" Target="../media/image28.svg"/><Relationship Id="rId40" Type="http://schemas.openxmlformats.org/officeDocument/2006/relationships/image" Target="../media/image36.svg"/><Relationship Id="rId45" Type="http://schemas.openxmlformats.org/officeDocument/2006/relationships/image" Target="../media/image34.svg"/><Relationship Id="rId53" Type="http://schemas.openxmlformats.org/officeDocument/2006/relationships/image" Target="../media/image69.jpg"/><Relationship Id="rId5" Type="http://schemas.openxmlformats.org/officeDocument/2006/relationships/image" Target="../media/image3.png"/><Relationship Id="rId10" Type="http://schemas.openxmlformats.org/officeDocument/2006/relationships/image" Target="../media/image8.svg"/><Relationship Id="rId19" Type="http://schemas.openxmlformats.org/officeDocument/2006/relationships/image" Target="../media/image14.svg"/><Relationship Id="rId31" Type="http://schemas.openxmlformats.org/officeDocument/2006/relationships/slide" Target="slide2.xml"/><Relationship Id="rId44" Type="http://schemas.openxmlformats.org/officeDocument/2006/relationships/image" Target="../media/image33.png"/><Relationship Id="rId52" Type="http://schemas.openxmlformats.org/officeDocument/2006/relationships/image" Target="../media/image42.svg"/><Relationship Id="rId4" Type="http://schemas.openxmlformats.org/officeDocument/2006/relationships/image" Target="../media/image2.svg"/><Relationship Id="rId9" Type="http://schemas.openxmlformats.org/officeDocument/2006/relationships/image" Target="../media/image7.png"/><Relationship Id="rId14" Type="http://schemas.openxmlformats.org/officeDocument/2006/relationships/image" Target="../media/image45.svg"/><Relationship Id="rId22" Type="http://schemas.openxmlformats.org/officeDocument/2006/relationships/image" Target="../media/image67.svg"/><Relationship Id="rId27" Type="http://schemas.openxmlformats.org/officeDocument/2006/relationships/image" Target="../media/image68.svg"/><Relationship Id="rId30" Type="http://schemas.openxmlformats.org/officeDocument/2006/relationships/image" Target="../media/image22.svg"/><Relationship Id="rId35" Type="http://schemas.openxmlformats.org/officeDocument/2006/relationships/image" Target="../media/image26.svg"/><Relationship Id="rId43" Type="http://schemas.openxmlformats.org/officeDocument/2006/relationships/slide" Target="slide25.xml"/><Relationship Id="rId48" Type="http://schemas.openxmlformats.org/officeDocument/2006/relationships/image" Target="../media/image38.svg"/><Relationship Id="rId8" Type="http://schemas.openxmlformats.org/officeDocument/2006/relationships/image" Target="../media/image6.svg"/><Relationship Id="rId51" Type="http://schemas.openxmlformats.org/officeDocument/2006/relationships/image" Target="../media/image41.png"/><Relationship Id="rId3" Type="http://schemas.openxmlformats.org/officeDocument/2006/relationships/image" Target="../media/image1.png"/><Relationship Id="rId12" Type="http://schemas.openxmlformats.org/officeDocument/2006/relationships/slide" Target="slide1.xml"/><Relationship Id="rId17" Type="http://schemas.openxmlformats.org/officeDocument/2006/relationships/image" Target="../media/image12.svg"/><Relationship Id="rId25" Type="http://schemas.openxmlformats.org/officeDocument/2006/relationships/slide" Target="slide21.xml"/><Relationship Id="rId33" Type="http://schemas.openxmlformats.org/officeDocument/2006/relationships/image" Target="../media/image24.svg"/><Relationship Id="rId38" Type="http://schemas.openxmlformats.org/officeDocument/2006/relationships/slide" Target="slide11.xml"/><Relationship Id="rId46" Type="http://schemas.openxmlformats.org/officeDocument/2006/relationships/slide" Target="slide23.xml"/><Relationship Id="rId20" Type="http://schemas.openxmlformats.org/officeDocument/2006/relationships/slide" Target="slide13.xml"/><Relationship Id="rId41" Type="http://schemas.openxmlformats.org/officeDocument/2006/relationships/image" Target="../media/image31.png"/><Relationship Id="rId1" Type="http://schemas.openxmlformats.org/officeDocument/2006/relationships/slideLayout" Target="../slideLayouts/slideLayout7.xml"/><Relationship Id="rId6" Type="http://schemas.openxmlformats.org/officeDocument/2006/relationships/image" Target="../media/image4.svg"/><Relationship Id="rId15" Type="http://schemas.openxmlformats.org/officeDocument/2006/relationships/slide" Target="slide4.xml"/><Relationship Id="rId23" Type="http://schemas.openxmlformats.org/officeDocument/2006/relationships/image" Target="../media/image17.png"/><Relationship Id="rId28" Type="http://schemas.openxmlformats.org/officeDocument/2006/relationships/slide" Target="slide6.xml"/><Relationship Id="rId36" Type="http://schemas.openxmlformats.org/officeDocument/2006/relationships/image" Target="../media/image27.png"/><Relationship Id="rId49" Type="http://schemas.openxmlformats.org/officeDocument/2006/relationships/image" Target="../media/image39.png"/></Relationships>
</file>

<file path=ppt/slides/_rels/slide23.xml.rels><?xml version="1.0" encoding="UTF-8" standalone="yes"?>
<Relationships xmlns="http://schemas.openxmlformats.org/package/2006/relationships"><Relationship Id="rId13" Type="http://schemas.openxmlformats.org/officeDocument/2006/relationships/image" Target="../media/image44.png"/><Relationship Id="rId18" Type="http://schemas.openxmlformats.org/officeDocument/2006/relationships/image" Target="../media/image13.png"/><Relationship Id="rId26" Type="http://schemas.openxmlformats.org/officeDocument/2006/relationships/image" Target="../media/image19.png"/><Relationship Id="rId39" Type="http://schemas.openxmlformats.org/officeDocument/2006/relationships/image" Target="../media/image35.png"/><Relationship Id="rId21" Type="http://schemas.openxmlformats.org/officeDocument/2006/relationships/image" Target="../media/image66.png"/><Relationship Id="rId34" Type="http://schemas.openxmlformats.org/officeDocument/2006/relationships/image" Target="../media/image25.png"/><Relationship Id="rId42" Type="http://schemas.openxmlformats.org/officeDocument/2006/relationships/image" Target="../media/image32.svg"/><Relationship Id="rId47" Type="http://schemas.openxmlformats.org/officeDocument/2006/relationships/image" Target="../media/image9.png"/><Relationship Id="rId50" Type="http://schemas.openxmlformats.org/officeDocument/2006/relationships/image" Target="../media/image39.png"/><Relationship Id="rId7" Type="http://schemas.openxmlformats.org/officeDocument/2006/relationships/image" Target="../media/image5.png"/><Relationship Id="rId2" Type="http://schemas.openxmlformats.org/officeDocument/2006/relationships/notesSlide" Target="../notesSlides/notesSlide23.xml"/><Relationship Id="rId16" Type="http://schemas.openxmlformats.org/officeDocument/2006/relationships/image" Target="../media/image11.png"/><Relationship Id="rId29" Type="http://schemas.openxmlformats.org/officeDocument/2006/relationships/image" Target="../media/image21.png"/><Relationship Id="rId11" Type="http://schemas.openxmlformats.org/officeDocument/2006/relationships/slide" Target="slide8.xml"/><Relationship Id="rId24" Type="http://schemas.openxmlformats.org/officeDocument/2006/relationships/image" Target="../media/image18.svg"/><Relationship Id="rId32" Type="http://schemas.openxmlformats.org/officeDocument/2006/relationships/image" Target="../media/image23.png"/><Relationship Id="rId37" Type="http://schemas.openxmlformats.org/officeDocument/2006/relationships/image" Target="../media/image28.svg"/><Relationship Id="rId40" Type="http://schemas.openxmlformats.org/officeDocument/2006/relationships/image" Target="../media/image36.svg"/><Relationship Id="rId45" Type="http://schemas.openxmlformats.org/officeDocument/2006/relationships/image" Target="../media/image34.svg"/><Relationship Id="rId53" Type="http://schemas.openxmlformats.org/officeDocument/2006/relationships/image" Target="../media/image42.svg"/><Relationship Id="rId5" Type="http://schemas.openxmlformats.org/officeDocument/2006/relationships/image" Target="../media/image3.png"/><Relationship Id="rId10" Type="http://schemas.openxmlformats.org/officeDocument/2006/relationships/image" Target="../media/image8.svg"/><Relationship Id="rId19" Type="http://schemas.openxmlformats.org/officeDocument/2006/relationships/image" Target="../media/image14.svg"/><Relationship Id="rId31" Type="http://schemas.openxmlformats.org/officeDocument/2006/relationships/slide" Target="slide2.xml"/><Relationship Id="rId44" Type="http://schemas.openxmlformats.org/officeDocument/2006/relationships/image" Target="../media/image33.png"/><Relationship Id="rId52" Type="http://schemas.openxmlformats.org/officeDocument/2006/relationships/image" Target="../media/image41.png"/><Relationship Id="rId4" Type="http://schemas.openxmlformats.org/officeDocument/2006/relationships/image" Target="../media/image2.svg"/><Relationship Id="rId9" Type="http://schemas.openxmlformats.org/officeDocument/2006/relationships/image" Target="../media/image7.png"/><Relationship Id="rId14" Type="http://schemas.openxmlformats.org/officeDocument/2006/relationships/image" Target="../media/image45.svg"/><Relationship Id="rId22" Type="http://schemas.openxmlformats.org/officeDocument/2006/relationships/image" Target="../media/image67.svg"/><Relationship Id="rId27" Type="http://schemas.openxmlformats.org/officeDocument/2006/relationships/image" Target="../media/image20.svg"/><Relationship Id="rId30" Type="http://schemas.openxmlformats.org/officeDocument/2006/relationships/image" Target="../media/image22.svg"/><Relationship Id="rId35" Type="http://schemas.openxmlformats.org/officeDocument/2006/relationships/image" Target="../media/image26.svg"/><Relationship Id="rId43" Type="http://schemas.openxmlformats.org/officeDocument/2006/relationships/slide" Target="slide25.xml"/><Relationship Id="rId48" Type="http://schemas.openxmlformats.org/officeDocument/2006/relationships/image" Target="../media/image59.svg"/><Relationship Id="rId8" Type="http://schemas.openxmlformats.org/officeDocument/2006/relationships/image" Target="../media/image6.svg"/><Relationship Id="rId51" Type="http://schemas.openxmlformats.org/officeDocument/2006/relationships/image" Target="../media/image40.svg"/><Relationship Id="rId3" Type="http://schemas.openxmlformats.org/officeDocument/2006/relationships/image" Target="../media/image1.png"/><Relationship Id="rId12" Type="http://schemas.openxmlformats.org/officeDocument/2006/relationships/slide" Target="slide1.xml"/><Relationship Id="rId17" Type="http://schemas.openxmlformats.org/officeDocument/2006/relationships/image" Target="../media/image12.svg"/><Relationship Id="rId25" Type="http://schemas.openxmlformats.org/officeDocument/2006/relationships/slide" Target="slide21.xml"/><Relationship Id="rId33" Type="http://schemas.openxmlformats.org/officeDocument/2006/relationships/image" Target="../media/image24.svg"/><Relationship Id="rId38" Type="http://schemas.openxmlformats.org/officeDocument/2006/relationships/slide" Target="slide11.xml"/><Relationship Id="rId46" Type="http://schemas.openxmlformats.org/officeDocument/2006/relationships/slide" Target="slide23.xml"/><Relationship Id="rId20" Type="http://schemas.openxmlformats.org/officeDocument/2006/relationships/slide" Target="slide13.xml"/><Relationship Id="rId41" Type="http://schemas.openxmlformats.org/officeDocument/2006/relationships/image" Target="../media/image31.png"/><Relationship Id="rId1" Type="http://schemas.openxmlformats.org/officeDocument/2006/relationships/slideLayout" Target="../slideLayouts/slideLayout7.xml"/><Relationship Id="rId6" Type="http://schemas.openxmlformats.org/officeDocument/2006/relationships/image" Target="../media/image4.svg"/><Relationship Id="rId15" Type="http://schemas.openxmlformats.org/officeDocument/2006/relationships/slide" Target="slide4.xml"/><Relationship Id="rId23" Type="http://schemas.openxmlformats.org/officeDocument/2006/relationships/image" Target="../media/image17.png"/><Relationship Id="rId28" Type="http://schemas.openxmlformats.org/officeDocument/2006/relationships/slide" Target="slide6.xml"/><Relationship Id="rId36" Type="http://schemas.openxmlformats.org/officeDocument/2006/relationships/image" Target="../media/image27.png"/><Relationship Id="rId49" Type="http://schemas.openxmlformats.org/officeDocument/2006/relationships/image" Target="../media/image70.svg"/></Relationships>
</file>

<file path=ppt/slides/_rels/slide24.xml.rels><?xml version="1.0" encoding="UTF-8" standalone="yes"?>
<Relationships xmlns="http://schemas.openxmlformats.org/package/2006/relationships"><Relationship Id="rId13" Type="http://schemas.openxmlformats.org/officeDocument/2006/relationships/image" Target="../media/image44.png"/><Relationship Id="rId18" Type="http://schemas.openxmlformats.org/officeDocument/2006/relationships/image" Target="../media/image13.png"/><Relationship Id="rId26" Type="http://schemas.openxmlformats.org/officeDocument/2006/relationships/image" Target="../media/image19.png"/><Relationship Id="rId39" Type="http://schemas.openxmlformats.org/officeDocument/2006/relationships/image" Target="../media/image35.png"/><Relationship Id="rId21" Type="http://schemas.openxmlformats.org/officeDocument/2006/relationships/image" Target="../media/image66.png"/><Relationship Id="rId34" Type="http://schemas.openxmlformats.org/officeDocument/2006/relationships/image" Target="../media/image25.png"/><Relationship Id="rId42" Type="http://schemas.openxmlformats.org/officeDocument/2006/relationships/image" Target="../media/image32.svg"/><Relationship Id="rId47" Type="http://schemas.openxmlformats.org/officeDocument/2006/relationships/image" Target="../media/image9.png"/><Relationship Id="rId50" Type="http://schemas.openxmlformats.org/officeDocument/2006/relationships/image" Target="../media/image39.png"/><Relationship Id="rId7" Type="http://schemas.openxmlformats.org/officeDocument/2006/relationships/image" Target="../media/image5.png"/><Relationship Id="rId2" Type="http://schemas.openxmlformats.org/officeDocument/2006/relationships/notesSlide" Target="../notesSlides/notesSlide24.xml"/><Relationship Id="rId16" Type="http://schemas.openxmlformats.org/officeDocument/2006/relationships/image" Target="../media/image11.png"/><Relationship Id="rId29" Type="http://schemas.openxmlformats.org/officeDocument/2006/relationships/image" Target="../media/image21.png"/><Relationship Id="rId11" Type="http://schemas.openxmlformats.org/officeDocument/2006/relationships/slide" Target="slide8.xml"/><Relationship Id="rId24" Type="http://schemas.openxmlformats.org/officeDocument/2006/relationships/image" Target="../media/image18.svg"/><Relationship Id="rId32" Type="http://schemas.openxmlformats.org/officeDocument/2006/relationships/image" Target="../media/image23.png"/><Relationship Id="rId37" Type="http://schemas.openxmlformats.org/officeDocument/2006/relationships/image" Target="../media/image28.svg"/><Relationship Id="rId40" Type="http://schemas.openxmlformats.org/officeDocument/2006/relationships/image" Target="../media/image36.svg"/><Relationship Id="rId45" Type="http://schemas.openxmlformats.org/officeDocument/2006/relationships/image" Target="../media/image34.svg"/><Relationship Id="rId53" Type="http://schemas.openxmlformats.org/officeDocument/2006/relationships/image" Target="../media/image42.svg"/><Relationship Id="rId5" Type="http://schemas.openxmlformats.org/officeDocument/2006/relationships/image" Target="../media/image3.png"/><Relationship Id="rId10" Type="http://schemas.openxmlformats.org/officeDocument/2006/relationships/image" Target="../media/image8.svg"/><Relationship Id="rId19" Type="http://schemas.openxmlformats.org/officeDocument/2006/relationships/image" Target="../media/image14.svg"/><Relationship Id="rId31" Type="http://schemas.openxmlformats.org/officeDocument/2006/relationships/slide" Target="slide2.xml"/><Relationship Id="rId44" Type="http://schemas.openxmlformats.org/officeDocument/2006/relationships/image" Target="../media/image33.png"/><Relationship Id="rId52" Type="http://schemas.openxmlformats.org/officeDocument/2006/relationships/image" Target="../media/image41.png"/><Relationship Id="rId4" Type="http://schemas.openxmlformats.org/officeDocument/2006/relationships/image" Target="../media/image2.svg"/><Relationship Id="rId9" Type="http://schemas.openxmlformats.org/officeDocument/2006/relationships/image" Target="../media/image7.png"/><Relationship Id="rId14" Type="http://schemas.openxmlformats.org/officeDocument/2006/relationships/image" Target="../media/image45.svg"/><Relationship Id="rId22" Type="http://schemas.openxmlformats.org/officeDocument/2006/relationships/image" Target="../media/image67.svg"/><Relationship Id="rId27" Type="http://schemas.openxmlformats.org/officeDocument/2006/relationships/image" Target="../media/image20.svg"/><Relationship Id="rId30" Type="http://schemas.openxmlformats.org/officeDocument/2006/relationships/image" Target="../media/image22.svg"/><Relationship Id="rId35" Type="http://schemas.openxmlformats.org/officeDocument/2006/relationships/image" Target="../media/image26.svg"/><Relationship Id="rId43" Type="http://schemas.openxmlformats.org/officeDocument/2006/relationships/slide" Target="slide25.xml"/><Relationship Id="rId48" Type="http://schemas.openxmlformats.org/officeDocument/2006/relationships/image" Target="../media/image59.svg"/><Relationship Id="rId8" Type="http://schemas.openxmlformats.org/officeDocument/2006/relationships/image" Target="../media/image6.svg"/><Relationship Id="rId51" Type="http://schemas.openxmlformats.org/officeDocument/2006/relationships/image" Target="../media/image40.svg"/><Relationship Id="rId3" Type="http://schemas.openxmlformats.org/officeDocument/2006/relationships/image" Target="../media/image1.png"/><Relationship Id="rId12" Type="http://schemas.openxmlformats.org/officeDocument/2006/relationships/slide" Target="slide1.xml"/><Relationship Id="rId17" Type="http://schemas.openxmlformats.org/officeDocument/2006/relationships/image" Target="../media/image12.svg"/><Relationship Id="rId25" Type="http://schemas.openxmlformats.org/officeDocument/2006/relationships/slide" Target="slide21.xml"/><Relationship Id="rId33" Type="http://schemas.openxmlformats.org/officeDocument/2006/relationships/image" Target="../media/image24.svg"/><Relationship Id="rId38" Type="http://schemas.openxmlformats.org/officeDocument/2006/relationships/slide" Target="slide11.xml"/><Relationship Id="rId46" Type="http://schemas.openxmlformats.org/officeDocument/2006/relationships/slide" Target="slide23.xml"/><Relationship Id="rId20" Type="http://schemas.openxmlformats.org/officeDocument/2006/relationships/slide" Target="slide13.xml"/><Relationship Id="rId41" Type="http://schemas.openxmlformats.org/officeDocument/2006/relationships/image" Target="../media/image31.png"/><Relationship Id="rId1" Type="http://schemas.openxmlformats.org/officeDocument/2006/relationships/slideLayout" Target="../slideLayouts/slideLayout7.xml"/><Relationship Id="rId6" Type="http://schemas.openxmlformats.org/officeDocument/2006/relationships/image" Target="../media/image4.svg"/><Relationship Id="rId15" Type="http://schemas.openxmlformats.org/officeDocument/2006/relationships/slide" Target="slide4.xml"/><Relationship Id="rId23" Type="http://schemas.openxmlformats.org/officeDocument/2006/relationships/image" Target="../media/image17.png"/><Relationship Id="rId28" Type="http://schemas.openxmlformats.org/officeDocument/2006/relationships/slide" Target="slide6.xml"/><Relationship Id="rId36" Type="http://schemas.openxmlformats.org/officeDocument/2006/relationships/image" Target="../media/image27.png"/><Relationship Id="rId49" Type="http://schemas.openxmlformats.org/officeDocument/2006/relationships/image" Target="../media/image70.svg"/></Relationships>
</file>

<file path=ppt/slides/_rels/slide25.xml.rels><?xml version="1.0" encoding="UTF-8" standalone="yes"?>
<Relationships xmlns="http://schemas.openxmlformats.org/package/2006/relationships"><Relationship Id="rId13" Type="http://schemas.openxmlformats.org/officeDocument/2006/relationships/image" Target="../media/image44.png"/><Relationship Id="rId18" Type="http://schemas.openxmlformats.org/officeDocument/2006/relationships/image" Target="../media/image13.png"/><Relationship Id="rId26" Type="http://schemas.openxmlformats.org/officeDocument/2006/relationships/image" Target="../media/image19.png"/><Relationship Id="rId39" Type="http://schemas.openxmlformats.org/officeDocument/2006/relationships/image" Target="../media/image35.png"/><Relationship Id="rId21" Type="http://schemas.openxmlformats.org/officeDocument/2006/relationships/image" Target="../media/image66.png"/><Relationship Id="rId34" Type="http://schemas.openxmlformats.org/officeDocument/2006/relationships/image" Target="../media/image25.png"/><Relationship Id="rId42" Type="http://schemas.openxmlformats.org/officeDocument/2006/relationships/image" Target="../media/image32.svg"/><Relationship Id="rId47" Type="http://schemas.openxmlformats.org/officeDocument/2006/relationships/image" Target="../media/image37.png"/><Relationship Id="rId50" Type="http://schemas.openxmlformats.org/officeDocument/2006/relationships/image" Target="../media/image40.svg"/><Relationship Id="rId7" Type="http://schemas.openxmlformats.org/officeDocument/2006/relationships/image" Target="../media/image5.png"/><Relationship Id="rId2" Type="http://schemas.openxmlformats.org/officeDocument/2006/relationships/notesSlide" Target="../notesSlides/notesSlide25.xml"/><Relationship Id="rId16" Type="http://schemas.openxmlformats.org/officeDocument/2006/relationships/image" Target="../media/image11.png"/><Relationship Id="rId29" Type="http://schemas.openxmlformats.org/officeDocument/2006/relationships/image" Target="../media/image21.png"/><Relationship Id="rId11" Type="http://schemas.openxmlformats.org/officeDocument/2006/relationships/slide" Target="slide8.xml"/><Relationship Id="rId24" Type="http://schemas.openxmlformats.org/officeDocument/2006/relationships/image" Target="../media/image18.svg"/><Relationship Id="rId32" Type="http://schemas.openxmlformats.org/officeDocument/2006/relationships/image" Target="../media/image23.png"/><Relationship Id="rId37" Type="http://schemas.openxmlformats.org/officeDocument/2006/relationships/image" Target="../media/image28.svg"/><Relationship Id="rId40" Type="http://schemas.openxmlformats.org/officeDocument/2006/relationships/image" Target="../media/image36.svg"/><Relationship Id="rId45" Type="http://schemas.openxmlformats.org/officeDocument/2006/relationships/image" Target="../media/image71.svg"/><Relationship Id="rId5" Type="http://schemas.openxmlformats.org/officeDocument/2006/relationships/image" Target="../media/image3.png"/><Relationship Id="rId15" Type="http://schemas.openxmlformats.org/officeDocument/2006/relationships/slide" Target="slide4.xml"/><Relationship Id="rId23" Type="http://schemas.openxmlformats.org/officeDocument/2006/relationships/image" Target="../media/image17.png"/><Relationship Id="rId28" Type="http://schemas.openxmlformats.org/officeDocument/2006/relationships/slide" Target="slide6.xml"/><Relationship Id="rId36" Type="http://schemas.openxmlformats.org/officeDocument/2006/relationships/image" Target="../media/image27.png"/><Relationship Id="rId49" Type="http://schemas.openxmlformats.org/officeDocument/2006/relationships/image" Target="../media/image39.png"/><Relationship Id="rId10" Type="http://schemas.openxmlformats.org/officeDocument/2006/relationships/image" Target="../media/image8.svg"/><Relationship Id="rId19" Type="http://schemas.openxmlformats.org/officeDocument/2006/relationships/image" Target="../media/image14.svg"/><Relationship Id="rId31" Type="http://schemas.openxmlformats.org/officeDocument/2006/relationships/slide" Target="slide2.xml"/><Relationship Id="rId44" Type="http://schemas.openxmlformats.org/officeDocument/2006/relationships/image" Target="../media/image9.png"/><Relationship Id="rId52" Type="http://schemas.openxmlformats.org/officeDocument/2006/relationships/image" Target="../media/image42.svg"/><Relationship Id="rId4" Type="http://schemas.openxmlformats.org/officeDocument/2006/relationships/image" Target="../media/image2.svg"/><Relationship Id="rId9" Type="http://schemas.openxmlformats.org/officeDocument/2006/relationships/image" Target="../media/image7.png"/><Relationship Id="rId14" Type="http://schemas.openxmlformats.org/officeDocument/2006/relationships/image" Target="../media/image45.svg"/><Relationship Id="rId22" Type="http://schemas.openxmlformats.org/officeDocument/2006/relationships/image" Target="../media/image67.svg"/><Relationship Id="rId27" Type="http://schemas.openxmlformats.org/officeDocument/2006/relationships/image" Target="../media/image20.svg"/><Relationship Id="rId30" Type="http://schemas.openxmlformats.org/officeDocument/2006/relationships/image" Target="../media/image22.svg"/><Relationship Id="rId35" Type="http://schemas.openxmlformats.org/officeDocument/2006/relationships/image" Target="../media/image26.svg"/><Relationship Id="rId43" Type="http://schemas.openxmlformats.org/officeDocument/2006/relationships/slide" Target="slide25.xml"/><Relationship Id="rId48" Type="http://schemas.openxmlformats.org/officeDocument/2006/relationships/image" Target="../media/image38.svg"/><Relationship Id="rId8" Type="http://schemas.openxmlformats.org/officeDocument/2006/relationships/image" Target="../media/image6.svg"/><Relationship Id="rId51" Type="http://schemas.openxmlformats.org/officeDocument/2006/relationships/image" Target="../media/image41.png"/><Relationship Id="rId3" Type="http://schemas.openxmlformats.org/officeDocument/2006/relationships/image" Target="../media/image1.png"/><Relationship Id="rId12" Type="http://schemas.openxmlformats.org/officeDocument/2006/relationships/slide" Target="slide1.xml"/><Relationship Id="rId17" Type="http://schemas.openxmlformats.org/officeDocument/2006/relationships/image" Target="../media/image12.svg"/><Relationship Id="rId25" Type="http://schemas.openxmlformats.org/officeDocument/2006/relationships/slide" Target="slide21.xml"/><Relationship Id="rId33" Type="http://schemas.openxmlformats.org/officeDocument/2006/relationships/image" Target="../media/image24.svg"/><Relationship Id="rId38" Type="http://schemas.openxmlformats.org/officeDocument/2006/relationships/slide" Target="slide11.xml"/><Relationship Id="rId46" Type="http://schemas.openxmlformats.org/officeDocument/2006/relationships/slide" Target="slide23.xml"/><Relationship Id="rId20" Type="http://schemas.openxmlformats.org/officeDocument/2006/relationships/slide" Target="slide13.xml"/><Relationship Id="rId41" Type="http://schemas.openxmlformats.org/officeDocument/2006/relationships/image" Target="../media/image31.png"/><Relationship Id="rId1" Type="http://schemas.openxmlformats.org/officeDocument/2006/relationships/slideLayout" Target="../slideLayouts/slideLayout7.xml"/><Relationship Id="rId6" Type="http://schemas.openxmlformats.org/officeDocument/2006/relationships/image" Target="../media/image4.svg"/></Relationships>
</file>

<file path=ppt/slides/_rels/slide3.xml.rels><?xml version="1.0" encoding="UTF-8" standalone="yes"?>
<Relationships xmlns="http://schemas.openxmlformats.org/package/2006/relationships"><Relationship Id="rId13" Type="http://schemas.openxmlformats.org/officeDocument/2006/relationships/image" Target="../media/image44.png"/><Relationship Id="rId18" Type="http://schemas.openxmlformats.org/officeDocument/2006/relationships/image" Target="../media/image13.png"/><Relationship Id="rId26" Type="http://schemas.openxmlformats.org/officeDocument/2006/relationships/image" Target="../media/image19.png"/><Relationship Id="rId39" Type="http://schemas.openxmlformats.org/officeDocument/2006/relationships/image" Target="../media/image29.png"/><Relationship Id="rId21" Type="http://schemas.openxmlformats.org/officeDocument/2006/relationships/image" Target="../media/image15.png"/><Relationship Id="rId34" Type="http://schemas.openxmlformats.org/officeDocument/2006/relationships/image" Target="../media/image25.png"/><Relationship Id="rId42" Type="http://schemas.openxmlformats.org/officeDocument/2006/relationships/image" Target="../media/image32.svg"/><Relationship Id="rId47" Type="http://schemas.openxmlformats.org/officeDocument/2006/relationships/image" Target="../media/image35.png"/><Relationship Id="rId50" Type="http://schemas.openxmlformats.org/officeDocument/2006/relationships/image" Target="../media/image38.svg"/><Relationship Id="rId7" Type="http://schemas.openxmlformats.org/officeDocument/2006/relationships/image" Target="../media/image5.png"/><Relationship Id="rId2" Type="http://schemas.openxmlformats.org/officeDocument/2006/relationships/notesSlide" Target="../notesSlides/notesSlide3.xml"/><Relationship Id="rId16" Type="http://schemas.openxmlformats.org/officeDocument/2006/relationships/image" Target="../media/image9.png"/><Relationship Id="rId29" Type="http://schemas.openxmlformats.org/officeDocument/2006/relationships/image" Target="../media/image21.png"/><Relationship Id="rId11" Type="http://schemas.openxmlformats.org/officeDocument/2006/relationships/slide" Target="slide8.xml"/><Relationship Id="rId24" Type="http://schemas.openxmlformats.org/officeDocument/2006/relationships/image" Target="../media/image18.svg"/><Relationship Id="rId32" Type="http://schemas.openxmlformats.org/officeDocument/2006/relationships/image" Target="../media/image23.png"/><Relationship Id="rId37" Type="http://schemas.openxmlformats.org/officeDocument/2006/relationships/image" Target="../media/image28.svg"/><Relationship Id="rId40" Type="http://schemas.openxmlformats.org/officeDocument/2006/relationships/image" Target="../media/image30.svg"/><Relationship Id="rId45" Type="http://schemas.openxmlformats.org/officeDocument/2006/relationships/image" Target="../media/image34.svg"/><Relationship Id="rId53" Type="http://schemas.openxmlformats.org/officeDocument/2006/relationships/image" Target="../media/image41.png"/><Relationship Id="rId5" Type="http://schemas.openxmlformats.org/officeDocument/2006/relationships/image" Target="../media/image3.png"/><Relationship Id="rId10" Type="http://schemas.openxmlformats.org/officeDocument/2006/relationships/image" Target="../media/image8.svg"/><Relationship Id="rId19" Type="http://schemas.openxmlformats.org/officeDocument/2006/relationships/image" Target="../media/image14.svg"/><Relationship Id="rId31" Type="http://schemas.openxmlformats.org/officeDocument/2006/relationships/slide" Target="slide2.xml"/><Relationship Id="rId44" Type="http://schemas.openxmlformats.org/officeDocument/2006/relationships/image" Target="../media/image33.png"/><Relationship Id="rId52" Type="http://schemas.openxmlformats.org/officeDocument/2006/relationships/image" Target="../media/image40.svg"/><Relationship Id="rId4" Type="http://schemas.openxmlformats.org/officeDocument/2006/relationships/image" Target="../media/image2.svg"/><Relationship Id="rId9" Type="http://schemas.openxmlformats.org/officeDocument/2006/relationships/image" Target="../media/image7.png"/><Relationship Id="rId14" Type="http://schemas.openxmlformats.org/officeDocument/2006/relationships/image" Target="../media/image45.svg"/><Relationship Id="rId22" Type="http://schemas.openxmlformats.org/officeDocument/2006/relationships/image" Target="../media/image16.svg"/><Relationship Id="rId27" Type="http://schemas.openxmlformats.org/officeDocument/2006/relationships/image" Target="../media/image20.svg"/><Relationship Id="rId30" Type="http://schemas.openxmlformats.org/officeDocument/2006/relationships/image" Target="../media/image22.svg"/><Relationship Id="rId35" Type="http://schemas.openxmlformats.org/officeDocument/2006/relationships/image" Target="../media/image26.svg"/><Relationship Id="rId43" Type="http://schemas.openxmlformats.org/officeDocument/2006/relationships/slide" Target="slide25.xml"/><Relationship Id="rId48" Type="http://schemas.openxmlformats.org/officeDocument/2006/relationships/image" Target="../media/image36.svg"/><Relationship Id="rId8" Type="http://schemas.openxmlformats.org/officeDocument/2006/relationships/image" Target="../media/image6.svg"/><Relationship Id="rId51" Type="http://schemas.openxmlformats.org/officeDocument/2006/relationships/image" Target="../media/image39.png"/><Relationship Id="rId3" Type="http://schemas.openxmlformats.org/officeDocument/2006/relationships/image" Target="../media/image1.png"/><Relationship Id="rId12" Type="http://schemas.openxmlformats.org/officeDocument/2006/relationships/slide" Target="slide1.xml"/><Relationship Id="rId17" Type="http://schemas.openxmlformats.org/officeDocument/2006/relationships/image" Target="../media/image47.svg"/><Relationship Id="rId25" Type="http://schemas.openxmlformats.org/officeDocument/2006/relationships/slide" Target="slide21.xml"/><Relationship Id="rId33" Type="http://schemas.openxmlformats.org/officeDocument/2006/relationships/image" Target="../media/image24.svg"/><Relationship Id="rId38" Type="http://schemas.openxmlformats.org/officeDocument/2006/relationships/slide" Target="slide11.xml"/><Relationship Id="rId46" Type="http://schemas.openxmlformats.org/officeDocument/2006/relationships/slide" Target="slide23.xml"/><Relationship Id="rId20" Type="http://schemas.openxmlformats.org/officeDocument/2006/relationships/slide" Target="slide13.xml"/><Relationship Id="rId41" Type="http://schemas.openxmlformats.org/officeDocument/2006/relationships/image" Target="../media/image31.png"/><Relationship Id="rId54" Type="http://schemas.openxmlformats.org/officeDocument/2006/relationships/image" Target="../media/image42.svg"/><Relationship Id="rId1" Type="http://schemas.openxmlformats.org/officeDocument/2006/relationships/slideLayout" Target="../slideLayouts/slideLayout7.xml"/><Relationship Id="rId6" Type="http://schemas.openxmlformats.org/officeDocument/2006/relationships/image" Target="../media/image4.svg"/><Relationship Id="rId15" Type="http://schemas.openxmlformats.org/officeDocument/2006/relationships/slide" Target="slide4.xml"/><Relationship Id="rId23" Type="http://schemas.openxmlformats.org/officeDocument/2006/relationships/image" Target="../media/image17.png"/><Relationship Id="rId28" Type="http://schemas.openxmlformats.org/officeDocument/2006/relationships/slide" Target="slide6.xml"/><Relationship Id="rId36" Type="http://schemas.openxmlformats.org/officeDocument/2006/relationships/image" Target="../media/image27.png"/><Relationship Id="rId49" Type="http://schemas.openxmlformats.org/officeDocument/2006/relationships/image" Target="../media/image37.png"/></Relationships>
</file>

<file path=ppt/slides/_rels/slide4.xml.rels><?xml version="1.0" encoding="UTF-8" standalone="yes"?>
<Relationships xmlns="http://schemas.openxmlformats.org/package/2006/relationships"><Relationship Id="rId13" Type="http://schemas.openxmlformats.org/officeDocument/2006/relationships/image" Target="../media/image44.png"/><Relationship Id="rId18" Type="http://schemas.openxmlformats.org/officeDocument/2006/relationships/image" Target="../media/image13.png"/><Relationship Id="rId26" Type="http://schemas.openxmlformats.org/officeDocument/2006/relationships/image" Target="../media/image19.png"/><Relationship Id="rId39" Type="http://schemas.openxmlformats.org/officeDocument/2006/relationships/image" Target="../media/image29.png"/><Relationship Id="rId21" Type="http://schemas.openxmlformats.org/officeDocument/2006/relationships/image" Target="../media/image15.png"/><Relationship Id="rId34" Type="http://schemas.openxmlformats.org/officeDocument/2006/relationships/image" Target="../media/image25.png"/><Relationship Id="rId42" Type="http://schemas.openxmlformats.org/officeDocument/2006/relationships/image" Target="../media/image32.svg"/><Relationship Id="rId47" Type="http://schemas.openxmlformats.org/officeDocument/2006/relationships/image" Target="../media/image35.png"/><Relationship Id="rId50" Type="http://schemas.openxmlformats.org/officeDocument/2006/relationships/image" Target="../media/image38.svg"/><Relationship Id="rId55" Type="http://schemas.openxmlformats.org/officeDocument/2006/relationships/image" Target="../media/image48.png"/><Relationship Id="rId7" Type="http://schemas.openxmlformats.org/officeDocument/2006/relationships/image" Target="../media/image5.png"/><Relationship Id="rId2" Type="http://schemas.openxmlformats.org/officeDocument/2006/relationships/notesSlide" Target="../notesSlides/notesSlide4.xml"/><Relationship Id="rId16" Type="http://schemas.openxmlformats.org/officeDocument/2006/relationships/image" Target="../media/image9.png"/><Relationship Id="rId29" Type="http://schemas.openxmlformats.org/officeDocument/2006/relationships/image" Target="../media/image21.png"/><Relationship Id="rId11" Type="http://schemas.openxmlformats.org/officeDocument/2006/relationships/slide" Target="slide8.xml"/><Relationship Id="rId24" Type="http://schemas.openxmlformats.org/officeDocument/2006/relationships/image" Target="../media/image18.svg"/><Relationship Id="rId32" Type="http://schemas.openxmlformats.org/officeDocument/2006/relationships/image" Target="../media/image23.png"/><Relationship Id="rId37" Type="http://schemas.openxmlformats.org/officeDocument/2006/relationships/image" Target="../media/image28.svg"/><Relationship Id="rId40" Type="http://schemas.openxmlformats.org/officeDocument/2006/relationships/image" Target="../media/image30.svg"/><Relationship Id="rId45" Type="http://schemas.openxmlformats.org/officeDocument/2006/relationships/image" Target="../media/image34.svg"/><Relationship Id="rId53" Type="http://schemas.openxmlformats.org/officeDocument/2006/relationships/image" Target="../media/image41.png"/><Relationship Id="rId58" Type="http://schemas.openxmlformats.org/officeDocument/2006/relationships/image" Target="../media/image51.svg"/><Relationship Id="rId5" Type="http://schemas.openxmlformats.org/officeDocument/2006/relationships/image" Target="../media/image3.png"/><Relationship Id="rId19" Type="http://schemas.openxmlformats.org/officeDocument/2006/relationships/image" Target="../media/image14.svg"/><Relationship Id="rId4" Type="http://schemas.openxmlformats.org/officeDocument/2006/relationships/image" Target="../media/image2.svg"/><Relationship Id="rId9" Type="http://schemas.openxmlformats.org/officeDocument/2006/relationships/image" Target="../media/image7.png"/><Relationship Id="rId14" Type="http://schemas.openxmlformats.org/officeDocument/2006/relationships/image" Target="../media/image45.svg"/><Relationship Id="rId22" Type="http://schemas.openxmlformats.org/officeDocument/2006/relationships/image" Target="../media/image16.svg"/><Relationship Id="rId27" Type="http://schemas.openxmlformats.org/officeDocument/2006/relationships/image" Target="../media/image20.svg"/><Relationship Id="rId30" Type="http://schemas.openxmlformats.org/officeDocument/2006/relationships/image" Target="../media/image22.svg"/><Relationship Id="rId35" Type="http://schemas.openxmlformats.org/officeDocument/2006/relationships/image" Target="../media/image26.svg"/><Relationship Id="rId43" Type="http://schemas.openxmlformats.org/officeDocument/2006/relationships/slide" Target="slide25.xml"/><Relationship Id="rId48" Type="http://schemas.openxmlformats.org/officeDocument/2006/relationships/image" Target="../media/image36.svg"/><Relationship Id="rId56" Type="http://schemas.openxmlformats.org/officeDocument/2006/relationships/image" Target="../media/image49.svg"/><Relationship Id="rId8" Type="http://schemas.openxmlformats.org/officeDocument/2006/relationships/image" Target="../media/image6.svg"/><Relationship Id="rId51" Type="http://schemas.openxmlformats.org/officeDocument/2006/relationships/image" Target="../media/image39.png"/><Relationship Id="rId3" Type="http://schemas.openxmlformats.org/officeDocument/2006/relationships/image" Target="../media/image1.png"/><Relationship Id="rId12" Type="http://schemas.openxmlformats.org/officeDocument/2006/relationships/slide" Target="slide1.xml"/><Relationship Id="rId17" Type="http://schemas.openxmlformats.org/officeDocument/2006/relationships/image" Target="../media/image47.svg"/><Relationship Id="rId25" Type="http://schemas.openxmlformats.org/officeDocument/2006/relationships/slide" Target="slide21.xml"/><Relationship Id="rId33" Type="http://schemas.openxmlformats.org/officeDocument/2006/relationships/image" Target="../media/image24.svg"/><Relationship Id="rId38" Type="http://schemas.openxmlformats.org/officeDocument/2006/relationships/slide" Target="slide11.xml"/><Relationship Id="rId46" Type="http://schemas.openxmlformats.org/officeDocument/2006/relationships/slide" Target="slide23.xml"/><Relationship Id="rId20" Type="http://schemas.openxmlformats.org/officeDocument/2006/relationships/slide" Target="slide13.xml"/><Relationship Id="rId41" Type="http://schemas.openxmlformats.org/officeDocument/2006/relationships/image" Target="../media/image31.png"/><Relationship Id="rId54" Type="http://schemas.openxmlformats.org/officeDocument/2006/relationships/image" Target="../media/image42.svg"/><Relationship Id="rId1" Type="http://schemas.openxmlformats.org/officeDocument/2006/relationships/slideLayout" Target="../slideLayouts/slideLayout7.xml"/><Relationship Id="rId6" Type="http://schemas.openxmlformats.org/officeDocument/2006/relationships/image" Target="../media/image4.svg"/><Relationship Id="rId15" Type="http://schemas.openxmlformats.org/officeDocument/2006/relationships/slide" Target="slide4.xml"/><Relationship Id="rId23" Type="http://schemas.openxmlformats.org/officeDocument/2006/relationships/image" Target="../media/image17.png"/><Relationship Id="rId28" Type="http://schemas.openxmlformats.org/officeDocument/2006/relationships/slide" Target="slide6.xml"/><Relationship Id="rId36" Type="http://schemas.openxmlformats.org/officeDocument/2006/relationships/image" Target="../media/image27.png"/><Relationship Id="rId49" Type="http://schemas.openxmlformats.org/officeDocument/2006/relationships/image" Target="../media/image37.png"/><Relationship Id="rId57" Type="http://schemas.openxmlformats.org/officeDocument/2006/relationships/image" Target="../media/image50.png"/><Relationship Id="rId10" Type="http://schemas.openxmlformats.org/officeDocument/2006/relationships/image" Target="../media/image8.svg"/><Relationship Id="rId31" Type="http://schemas.openxmlformats.org/officeDocument/2006/relationships/slide" Target="slide2.xml"/><Relationship Id="rId44" Type="http://schemas.openxmlformats.org/officeDocument/2006/relationships/image" Target="../media/image33.png"/><Relationship Id="rId52" Type="http://schemas.openxmlformats.org/officeDocument/2006/relationships/image" Target="../media/image40.svg"/></Relationships>
</file>

<file path=ppt/slides/_rels/slide5.xml.rels><?xml version="1.0" encoding="UTF-8" standalone="yes"?>
<Relationships xmlns="http://schemas.openxmlformats.org/package/2006/relationships"><Relationship Id="rId13" Type="http://schemas.openxmlformats.org/officeDocument/2006/relationships/image" Target="../media/image44.png"/><Relationship Id="rId18" Type="http://schemas.openxmlformats.org/officeDocument/2006/relationships/image" Target="../media/image13.png"/><Relationship Id="rId26" Type="http://schemas.openxmlformats.org/officeDocument/2006/relationships/image" Target="../media/image19.png"/><Relationship Id="rId39" Type="http://schemas.openxmlformats.org/officeDocument/2006/relationships/image" Target="../media/image29.png"/><Relationship Id="rId21" Type="http://schemas.openxmlformats.org/officeDocument/2006/relationships/image" Target="../media/image15.png"/><Relationship Id="rId34" Type="http://schemas.openxmlformats.org/officeDocument/2006/relationships/image" Target="../media/image25.png"/><Relationship Id="rId42" Type="http://schemas.openxmlformats.org/officeDocument/2006/relationships/image" Target="../media/image32.svg"/><Relationship Id="rId47" Type="http://schemas.openxmlformats.org/officeDocument/2006/relationships/image" Target="../media/image35.png"/><Relationship Id="rId50" Type="http://schemas.openxmlformats.org/officeDocument/2006/relationships/image" Target="../media/image38.svg"/><Relationship Id="rId7" Type="http://schemas.openxmlformats.org/officeDocument/2006/relationships/image" Target="../media/image5.png"/><Relationship Id="rId2" Type="http://schemas.openxmlformats.org/officeDocument/2006/relationships/notesSlide" Target="../notesSlides/notesSlide5.xml"/><Relationship Id="rId16" Type="http://schemas.openxmlformats.org/officeDocument/2006/relationships/image" Target="../media/image11.png"/><Relationship Id="rId29" Type="http://schemas.openxmlformats.org/officeDocument/2006/relationships/image" Target="../media/image9.png"/><Relationship Id="rId11" Type="http://schemas.openxmlformats.org/officeDocument/2006/relationships/slide" Target="slide8.xml"/><Relationship Id="rId24" Type="http://schemas.openxmlformats.org/officeDocument/2006/relationships/image" Target="../media/image18.svg"/><Relationship Id="rId32" Type="http://schemas.openxmlformats.org/officeDocument/2006/relationships/image" Target="../media/image23.png"/><Relationship Id="rId37" Type="http://schemas.openxmlformats.org/officeDocument/2006/relationships/image" Target="../media/image28.svg"/><Relationship Id="rId40" Type="http://schemas.openxmlformats.org/officeDocument/2006/relationships/image" Target="../media/image30.svg"/><Relationship Id="rId45" Type="http://schemas.openxmlformats.org/officeDocument/2006/relationships/image" Target="../media/image34.svg"/><Relationship Id="rId53" Type="http://schemas.openxmlformats.org/officeDocument/2006/relationships/image" Target="../media/image41.png"/><Relationship Id="rId5" Type="http://schemas.openxmlformats.org/officeDocument/2006/relationships/image" Target="../media/image3.png"/><Relationship Id="rId10" Type="http://schemas.openxmlformats.org/officeDocument/2006/relationships/image" Target="../media/image8.svg"/><Relationship Id="rId19" Type="http://schemas.openxmlformats.org/officeDocument/2006/relationships/image" Target="../media/image14.svg"/><Relationship Id="rId31" Type="http://schemas.openxmlformats.org/officeDocument/2006/relationships/slide" Target="slide2.xml"/><Relationship Id="rId44" Type="http://schemas.openxmlformats.org/officeDocument/2006/relationships/image" Target="../media/image33.png"/><Relationship Id="rId52" Type="http://schemas.openxmlformats.org/officeDocument/2006/relationships/image" Target="../media/image40.svg"/><Relationship Id="rId4" Type="http://schemas.openxmlformats.org/officeDocument/2006/relationships/image" Target="../media/image2.svg"/><Relationship Id="rId9" Type="http://schemas.openxmlformats.org/officeDocument/2006/relationships/image" Target="../media/image7.png"/><Relationship Id="rId14" Type="http://schemas.openxmlformats.org/officeDocument/2006/relationships/image" Target="../media/image45.svg"/><Relationship Id="rId22" Type="http://schemas.openxmlformats.org/officeDocument/2006/relationships/image" Target="../media/image16.svg"/><Relationship Id="rId27" Type="http://schemas.openxmlformats.org/officeDocument/2006/relationships/image" Target="../media/image20.svg"/><Relationship Id="rId30" Type="http://schemas.openxmlformats.org/officeDocument/2006/relationships/image" Target="../media/image52.svg"/><Relationship Id="rId35" Type="http://schemas.openxmlformats.org/officeDocument/2006/relationships/image" Target="../media/image26.svg"/><Relationship Id="rId43" Type="http://schemas.openxmlformats.org/officeDocument/2006/relationships/slide" Target="slide25.xml"/><Relationship Id="rId48" Type="http://schemas.openxmlformats.org/officeDocument/2006/relationships/image" Target="../media/image36.svg"/><Relationship Id="rId8" Type="http://schemas.openxmlformats.org/officeDocument/2006/relationships/image" Target="../media/image6.svg"/><Relationship Id="rId51" Type="http://schemas.openxmlformats.org/officeDocument/2006/relationships/image" Target="../media/image39.png"/><Relationship Id="rId3" Type="http://schemas.openxmlformats.org/officeDocument/2006/relationships/image" Target="../media/image1.png"/><Relationship Id="rId12" Type="http://schemas.openxmlformats.org/officeDocument/2006/relationships/slide" Target="slide1.xml"/><Relationship Id="rId17" Type="http://schemas.openxmlformats.org/officeDocument/2006/relationships/image" Target="../media/image12.svg"/><Relationship Id="rId25" Type="http://schemas.openxmlformats.org/officeDocument/2006/relationships/slide" Target="slide21.xml"/><Relationship Id="rId33" Type="http://schemas.openxmlformats.org/officeDocument/2006/relationships/image" Target="../media/image24.svg"/><Relationship Id="rId38" Type="http://schemas.openxmlformats.org/officeDocument/2006/relationships/slide" Target="slide11.xml"/><Relationship Id="rId46" Type="http://schemas.openxmlformats.org/officeDocument/2006/relationships/slide" Target="slide23.xml"/><Relationship Id="rId20" Type="http://schemas.openxmlformats.org/officeDocument/2006/relationships/slide" Target="slide13.xml"/><Relationship Id="rId41" Type="http://schemas.openxmlformats.org/officeDocument/2006/relationships/image" Target="../media/image31.png"/><Relationship Id="rId54" Type="http://schemas.openxmlformats.org/officeDocument/2006/relationships/image" Target="../media/image42.svg"/><Relationship Id="rId1" Type="http://schemas.openxmlformats.org/officeDocument/2006/relationships/slideLayout" Target="../slideLayouts/slideLayout7.xml"/><Relationship Id="rId6" Type="http://schemas.openxmlformats.org/officeDocument/2006/relationships/image" Target="../media/image4.svg"/><Relationship Id="rId15" Type="http://schemas.openxmlformats.org/officeDocument/2006/relationships/slide" Target="slide4.xml"/><Relationship Id="rId23" Type="http://schemas.openxmlformats.org/officeDocument/2006/relationships/image" Target="../media/image17.png"/><Relationship Id="rId28" Type="http://schemas.openxmlformats.org/officeDocument/2006/relationships/slide" Target="slide6.xml"/><Relationship Id="rId36" Type="http://schemas.openxmlformats.org/officeDocument/2006/relationships/image" Target="../media/image27.png"/><Relationship Id="rId49" Type="http://schemas.openxmlformats.org/officeDocument/2006/relationships/image" Target="../media/image37.png"/></Relationships>
</file>

<file path=ppt/slides/_rels/slide6.xml.rels><?xml version="1.0" encoding="UTF-8" standalone="yes"?>
<Relationships xmlns="http://schemas.openxmlformats.org/package/2006/relationships"><Relationship Id="rId13" Type="http://schemas.openxmlformats.org/officeDocument/2006/relationships/image" Target="../media/image44.png"/><Relationship Id="rId18" Type="http://schemas.openxmlformats.org/officeDocument/2006/relationships/image" Target="../media/image13.png"/><Relationship Id="rId26" Type="http://schemas.openxmlformats.org/officeDocument/2006/relationships/image" Target="../media/image19.png"/><Relationship Id="rId39" Type="http://schemas.openxmlformats.org/officeDocument/2006/relationships/image" Target="../media/image29.png"/><Relationship Id="rId21" Type="http://schemas.openxmlformats.org/officeDocument/2006/relationships/image" Target="../media/image15.png"/><Relationship Id="rId34" Type="http://schemas.openxmlformats.org/officeDocument/2006/relationships/image" Target="../media/image25.png"/><Relationship Id="rId42" Type="http://schemas.openxmlformats.org/officeDocument/2006/relationships/image" Target="../media/image32.svg"/><Relationship Id="rId47" Type="http://schemas.openxmlformats.org/officeDocument/2006/relationships/image" Target="../media/image35.png"/><Relationship Id="rId50" Type="http://schemas.openxmlformats.org/officeDocument/2006/relationships/image" Target="../media/image38.svg"/><Relationship Id="rId55" Type="http://schemas.openxmlformats.org/officeDocument/2006/relationships/image" Target="../media/image53.png"/><Relationship Id="rId7" Type="http://schemas.openxmlformats.org/officeDocument/2006/relationships/image" Target="../media/image5.png"/><Relationship Id="rId2" Type="http://schemas.openxmlformats.org/officeDocument/2006/relationships/notesSlide" Target="../notesSlides/notesSlide6.xml"/><Relationship Id="rId16" Type="http://schemas.openxmlformats.org/officeDocument/2006/relationships/image" Target="../media/image11.png"/><Relationship Id="rId29" Type="http://schemas.openxmlformats.org/officeDocument/2006/relationships/image" Target="../media/image9.png"/><Relationship Id="rId11" Type="http://schemas.openxmlformats.org/officeDocument/2006/relationships/slide" Target="slide8.xml"/><Relationship Id="rId24" Type="http://schemas.openxmlformats.org/officeDocument/2006/relationships/image" Target="../media/image18.svg"/><Relationship Id="rId32" Type="http://schemas.openxmlformats.org/officeDocument/2006/relationships/image" Target="../media/image23.png"/><Relationship Id="rId37" Type="http://schemas.openxmlformats.org/officeDocument/2006/relationships/image" Target="../media/image28.svg"/><Relationship Id="rId40" Type="http://schemas.openxmlformats.org/officeDocument/2006/relationships/image" Target="../media/image30.svg"/><Relationship Id="rId45" Type="http://schemas.openxmlformats.org/officeDocument/2006/relationships/image" Target="../media/image34.svg"/><Relationship Id="rId53" Type="http://schemas.openxmlformats.org/officeDocument/2006/relationships/image" Target="../media/image41.png"/><Relationship Id="rId5" Type="http://schemas.openxmlformats.org/officeDocument/2006/relationships/image" Target="../media/image3.png"/><Relationship Id="rId10" Type="http://schemas.openxmlformats.org/officeDocument/2006/relationships/image" Target="../media/image8.svg"/><Relationship Id="rId19" Type="http://schemas.openxmlformats.org/officeDocument/2006/relationships/image" Target="../media/image14.svg"/><Relationship Id="rId31" Type="http://schemas.openxmlformats.org/officeDocument/2006/relationships/slide" Target="slide2.xml"/><Relationship Id="rId44" Type="http://schemas.openxmlformats.org/officeDocument/2006/relationships/image" Target="../media/image33.png"/><Relationship Id="rId52" Type="http://schemas.openxmlformats.org/officeDocument/2006/relationships/image" Target="../media/image40.svg"/><Relationship Id="rId4" Type="http://schemas.openxmlformats.org/officeDocument/2006/relationships/image" Target="../media/image2.svg"/><Relationship Id="rId9" Type="http://schemas.openxmlformats.org/officeDocument/2006/relationships/image" Target="../media/image7.png"/><Relationship Id="rId14" Type="http://schemas.openxmlformats.org/officeDocument/2006/relationships/image" Target="../media/image45.svg"/><Relationship Id="rId22" Type="http://schemas.openxmlformats.org/officeDocument/2006/relationships/image" Target="../media/image16.svg"/><Relationship Id="rId27" Type="http://schemas.openxmlformats.org/officeDocument/2006/relationships/image" Target="../media/image20.svg"/><Relationship Id="rId30" Type="http://schemas.openxmlformats.org/officeDocument/2006/relationships/image" Target="../media/image52.svg"/><Relationship Id="rId35" Type="http://schemas.openxmlformats.org/officeDocument/2006/relationships/image" Target="../media/image26.svg"/><Relationship Id="rId43" Type="http://schemas.openxmlformats.org/officeDocument/2006/relationships/slide" Target="slide25.xml"/><Relationship Id="rId48" Type="http://schemas.openxmlformats.org/officeDocument/2006/relationships/image" Target="../media/image36.svg"/><Relationship Id="rId56" Type="http://schemas.openxmlformats.org/officeDocument/2006/relationships/image" Target="../media/image54.svg"/><Relationship Id="rId8" Type="http://schemas.openxmlformats.org/officeDocument/2006/relationships/image" Target="../media/image6.svg"/><Relationship Id="rId51" Type="http://schemas.openxmlformats.org/officeDocument/2006/relationships/image" Target="../media/image39.png"/><Relationship Id="rId3" Type="http://schemas.openxmlformats.org/officeDocument/2006/relationships/image" Target="../media/image1.png"/><Relationship Id="rId12" Type="http://schemas.openxmlformats.org/officeDocument/2006/relationships/slide" Target="slide1.xml"/><Relationship Id="rId17" Type="http://schemas.openxmlformats.org/officeDocument/2006/relationships/image" Target="../media/image12.svg"/><Relationship Id="rId25" Type="http://schemas.openxmlformats.org/officeDocument/2006/relationships/slide" Target="slide21.xml"/><Relationship Id="rId33" Type="http://schemas.openxmlformats.org/officeDocument/2006/relationships/image" Target="../media/image24.svg"/><Relationship Id="rId38" Type="http://schemas.openxmlformats.org/officeDocument/2006/relationships/slide" Target="slide11.xml"/><Relationship Id="rId46" Type="http://schemas.openxmlformats.org/officeDocument/2006/relationships/slide" Target="slide23.xml"/><Relationship Id="rId20" Type="http://schemas.openxmlformats.org/officeDocument/2006/relationships/slide" Target="slide13.xml"/><Relationship Id="rId41" Type="http://schemas.openxmlformats.org/officeDocument/2006/relationships/image" Target="../media/image31.png"/><Relationship Id="rId54" Type="http://schemas.openxmlformats.org/officeDocument/2006/relationships/image" Target="../media/image42.svg"/><Relationship Id="rId1" Type="http://schemas.openxmlformats.org/officeDocument/2006/relationships/slideLayout" Target="../slideLayouts/slideLayout7.xml"/><Relationship Id="rId6" Type="http://schemas.openxmlformats.org/officeDocument/2006/relationships/image" Target="../media/image4.svg"/><Relationship Id="rId15" Type="http://schemas.openxmlformats.org/officeDocument/2006/relationships/slide" Target="slide4.xml"/><Relationship Id="rId23" Type="http://schemas.openxmlformats.org/officeDocument/2006/relationships/image" Target="../media/image17.png"/><Relationship Id="rId28" Type="http://schemas.openxmlformats.org/officeDocument/2006/relationships/slide" Target="slide6.xml"/><Relationship Id="rId36" Type="http://schemas.openxmlformats.org/officeDocument/2006/relationships/image" Target="../media/image27.png"/><Relationship Id="rId49" Type="http://schemas.openxmlformats.org/officeDocument/2006/relationships/image" Target="../media/image37.png"/></Relationships>
</file>

<file path=ppt/slides/_rels/slide7.xml.rels><?xml version="1.0" encoding="UTF-8" standalone="yes"?>
<Relationships xmlns="http://schemas.openxmlformats.org/package/2006/relationships"><Relationship Id="rId13" Type="http://schemas.openxmlformats.org/officeDocument/2006/relationships/image" Target="../media/image44.png"/><Relationship Id="rId18" Type="http://schemas.openxmlformats.org/officeDocument/2006/relationships/image" Target="../media/image9.png"/><Relationship Id="rId26" Type="http://schemas.openxmlformats.org/officeDocument/2006/relationships/image" Target="../media/image19.png"/><Relationship Id="rId39" Type="http://schemas.openxmlformats.org/officeDocument/2006/relationships/image" Target="../media/image29.png"/><Relationship Id="rId21" Type="http://schemas.openxmlformats.org/officeDocument/2006/relationships/image" Target="../media/image15.png"/><Relationship Id="rId34" Type="http://schemas.openxmlformats.org/officeDocument/2006/relationships/image" Target="../media/image25.png"/><Relationship Id="rId42" Type="http://schemas.openxmlformats.org/officeDocument/2006/relationships/image" Target="../media/image32.svg"/><Relationship Id="rId47" Type="http://schemas.openxmlformats.org/officeDocument/2006/relationships/image" Target="../media/image35.png"/><Relationship Id="rId50" Type="http://schemas.openxmlformats.org/officeDocument/2006/relationships/image" Target="../media/image38.svg"/><Relationship Id="rId7" Type="http://schemas.openxmlformats.org/officeDocument/2006/relationships/image" Target="../media/image5.png"/><Relationship Id="rId2" Type="http://schemas.openxmlformats.org/officeDocument/2006/relationships/notesSlide" Target="../notesSlides/notesSlide7.xml"/><Relationship Id="rId16" Type="http://schemas.openxmlformats.org/officeDocument/2006/relationships/image" Target="../media/image11.png"/><Relationship Id="rId29" Type="http://schemas.openxmlformats.org/officeDocument/2006/relationships/image" Target="../media/image21.png"/><Relationship Id="rId11" Type="http://schemas.openxmlformats.org/officeDocument/2006/relationships/slide" Target="slide8.xml"/><Relationship Id="rId24" Type="http://schemas.openxmlformats.org/officeDocument/2006/relationships/image" Target="../media/image18.svg"/><Relationship Id="rId32" Type="http://schemas.openxmlformats.org/officeDocument/2006/relationships/image" Target="../media/image23.png"/><Relationship Id="rId37" Type="http://schemas.openxmlformats.org/officeDocument/2006/relationships/image" Target="../media/image28.svg"/><Relationship Id="rId40" Type="http://schemas.openxmlformats.org/officeDocument/2006/relationships/image" Target="../media/image30.svg"/><Relationship Id="rId45" Type="http://schemas.openxmlformats.org/officeDocument/2006/relationships/image" Target="../media/image34.svg"/><Relationship Id="rId53" Type="http://schemas.openxmlformats.org/officeDocument/2006/relationships/image" Target="../media/image41.png"/><Relationship Id="rId5" Type="http://schemas.openxmlformats.org/officeDocument/2006/relationships/image" Target="../media/image3.png"/><Relationship Id="rId10" Type="http://schemas.openxmlformats.org/officeDocument/2006/relationships/image" Target="../media/image8.svg"/><Relationship Id="rId19" Type="http://schemas.openxmlformats.org/officeDocument/2006/relationships/image" Target="../media/image55.svg"/><Relationship Id="rId31" Type="http://schemas.openxmlformats.org/officeDocument/2006/relationships/slide" Target="slide2.xml"/><Relationship Id="rId44" Type="http://schemas.openxmlformats.org/officeDocument/2006/relationships/image" Target="../media/image33.png"/><Relationship Id="rId52" Type="http://schemas.openxmlformats.org/officeDocument/2006/relationships/image" Target="../media/image40.svg"/><Relationship Id="rId4" Type="http://schemas.openxmlformats.org/officeDocument/2006/relationships/image" Target="../media/image2.svg"/><Relationship Id="rId9" Type="http://schemas.openxmlformats.org/officeDocument/2006/relationships/image" Target="../media/image7.png"/><Relationship Id="rId14" Type="http://schemas.openxmlformats.org/officeDocument/2006/relationships/image" Target="../media/image45.svg"/><Relationship Id="rId22" Type="http://schemas.openxmlformats.org/officeDocument/2006/relationships/image" Target="../media/image16.svg"/><Relationship Id="rId27" Type="http://schemas.openxmlformats.org/officeDocument/2006/relationships/image" Target="../media/image20.svg"/><Relationship Id="rId30" Type="http://schemas.openxmlformats.org/officeDocument/2006/relationships/image" Target="../media/image22.svg"/><Relationship Id="rId35" Type="http://schemas.openxmlformats.org/officeDocument/2006/relationships/image" Target="../media/image26.svg"/><Relationship Id="rId43" Type="http://schemas.openxmlformats.org/officeDocument/2006/relationships/slide" Target="slide25.xml"/><Relationship Id="rId48" Type="http://schemas.openxmlformats.org/officeDocument/2006/relationships/image" Target="../media/image36.svg"/><Relationship Id="rId8" Type="http://schemas.openxmlformats.org/officeDocument/2006/relationships/image" Target="../media/image6.svg"/><Relationship Id="rId51" Type="http://schemas.openxmlformats.org/officeDocument/2006/relationships/image" Target="../media/image39.png"/><Relationship Id="rId3" Type="http://schemas.openxmlformats.org/officeDocument/2006/relationships/image" Target="../media/image1.png"/><Relationship Id="rId12" Type="http://schemas.openxmlformats.org/officeDocument/2006/relationships/slide" Target="slide1.xml"/><Relationship Id="rId17" Type="http://schemas.openxmlformats.org/officeDocument/2006/relationships/image" Target="../media/image12.svg"/><Relationship Id="rId25" Type="http://schemas.openxmlformats.org/officeDocument/2006/relationships/slide" Target="slide21.xml"/><Relationship Id="rId33" Type="http://schemas.openxmlformats.org/officeDocument/2006/relationships/image" Target="../media/image24.svg"/><Relationship Id="rId38" Type="http://schemas.openxmlformats.org/officeDocument/2006/relationships/slide" Target="slide11.xml"/><Relationship Id="rId46" Type="http://schemas.openxmlformats.org/officeDocument/2006/relationships/slide" Target="slide23.xml"/><Relationship Id="rId20" Type="http://schemas.openxmlformats.org/officeDocument/2006/relationships/slide" Target="slide13.xml"/><Relationship Id="rId41" Type="http://schemas.openxmlformats.org/officeDocument/2006/relationships/image" Target="../media/image31.png"/><Relationship Id="rId54" Type="http://schemas.openxmlformats.org/officeDocument/2006/relationships/image" Target="../media/image42.svg"/><Relationship Id="rId1" Type="http://schemas.openxmlformats.org/officeDocument/2006/relationships/slideLayout" Target="../slideLayouts/slideLayout7.xml"/><Relationship Id="rId6" Type="http://schemas.openxmlformats.org/officeDocument/2006/relationships/image" Target="../media/image4.svg"/><Relationship Id="rId15" Type="http://schemas.openxmlformats.org/officeDocument/2006/relationships/slide" Target="slide4.xml"/><Relationship Id="rId23" Type="http://schemas.openxmlformats.org/officeDocument/2006/relationships/image" Target="../media/image17.png"/><Relationship Id="rId28" Type="http://schemas.openxmlformats.org/officeDocument/2006/relationships/slide" Target="slide6.xml"/><Relationship Id="rId36" Type="http://schemas.openxmlformats.org/officeDocument/2006/relationships/image" Target="../media/image27.png"/><Relationship Id="rId49" Type="http://schemas.openxmlformats.org/officeDocument/2006/relationships/image" Target="../media/image37.png"/></Relationships>
</file>

<file path=ppt/slides/_rels/slide8.xml.rels><?xml version="1.0" encoding="UTF-8" standalone="yes"?>
<Relationships xmlns="http://schemas.openxmlformats.org/package/2006/relationships"><Relationship Id="rId13" Type="http://schemas.openxmlformats.org/officeDocument/2006/relationships/image" Target="../media/image44.png"/><Relationship Id="rId18" Type="http://schemas.openxmlformats.org/officeDocument/2006/relationships/image" Target="../media/image9.png"/><Relationship Id="rId26" Type="http://schemas.openxmlformats.org/officeDocument/2006/relationships/image" Target="../media/image19.png"/><Relationship Id="rId39" Type="http://schemas.openxmlformats.org/officeDocument/2006/relationships/image" Target="../media/image29.png"/><Relationship Id="rId21" Type="http://schemas.openxmlformats.org/officeDocument/2006/relationships/image" Target="../media/image15.png"/><Relationship Id="rId34" Type="http://schemas.openxmlformats.org/officeDocument/2006/relationships/image" Target="../media/image25.png"/><Relationship Id="rId42" Type="http://schemas.openxmlformats.org/officeDocument/2006/relationships/image" Target="../media/image32.svg"/><Relationship Id="rId47" Type="http://schemas.openxmlformats.org/officeDocument/2006/relationships/image" Target="../media/image35.png"/><Relationship Id="rId50" Type="http://schemas.openxmlformats.org/officeDocument/2006/relationships/image" Target="../media/image38.svg"/><Relationship Id="rId55" Type="http://schemas.openxmlformats.org/officeDocument/2006/relationships/image" Target="../media/image56.emf"/><Relationship Id="rId7" Type="http://schemas.openxmlformats.org/officeDocument/2006/relationships/image" Target="../media/image5.png"/><Relationship Id="rId2" Type="http://schemas.openxmlformats.org/officeDocument/2006/relationships/notesSlide" Target="../notesSlides/notesSlide8.xml"/><Relationship Id="rId16" Type="http://schemas.openxmlformats.org/officeDocument/2006/relationships/image" Target="../media/image11.png"/><Relationship Id="rId29" Type="http://schemas.openxmlformats.org/officeDocument/2006/relationships/image" Target="../media/image21.png"/><Relationship Id="rId11" Type="http://schemas.openxmlformats.org/officeDocument/2006/relationships/slide" Target="slide8.xml"/><Relationship Id="rId24" Type="http://schemas.openxmlformats.org/officeDocument/2006/relationships/image" Target="../media/image18.svg"/><Relationship Id="rId32" Type="http://schemas.openxmlformats.org/officeDocument/2006/relationships/image" Target="../media/image23.png"/><Relationship Id="rId37" Type="http://schemas.openxmlformats.org/officeDocument/2006/relationships/image" Target="../media/image28.svg"/><Relationship Id="rId40" Type="http://schemas.openxmlformats.org/officeDocument/2006/relationships/image" Target="../media/image30.svg"/><Relationship Id="rId45" Type="http://schemas.openxmlformats.org/officeDocument/2006/relationships/image" Target="../media/image34.svg"/><Relationship Id="rId53" Type="http://schemas.openxmlformats.org/officeDocument/2006/relationships/image" Target="../media/image41.png"/><Relationship Id="rId5" Type="http://schemas.openxmlformats.org/officeDocument/2006/relationships/image" Target="../media/image3.png"/><Relationship Id="rId10" Type="http://schemas.openxmlformats.org/officeDocument/2006/relationships/image" Target="../media/image8.svg"/><Relationship Id="rId19" Type="http://schemas.openxmlformats.org/officeDocument/2006/relationships/image" Target="../media/image55.svg"/><Relationship Id="rId31" Type="http://schemas.openxmlformats.org/officeDocument/2006/relationships/slide" Target="slide2.xml"/><Relationship Id="rId44" Type="http://schemas.openxmlformats.org/officeDocument/2006/relationships/image" Target="../media/image33.png"/><Relationship Id="rId52" Type="http://schemas.openxmlformats.org/officeDocument/2006/relationships/image" Target="../media/image40.svg"/><Relationship Id="rId4" Type="http://schemas.openxmlformats.org/officeDocument/2006/relationships/image" Target="../media/image2.svg"/><Relationship Id="rId9" Type="http://schemas.openxmlformats.org/officeDocument/2006/relationships/image" Target="../media/image7.png"/><Relationship Id="rId14" Type="http://schemas.openxmlformats.org/officeDocument/2006/relationships/image" Target="../media/image45.svg"/><Relationship Id="rId22" Type="http://schemas.openxmlformats.org/officeDocument/2006/relationships/image" Target="../media/image16.svg"/><Relationship Id="rId27" Type="http://schemas.openxmlformats.org/officeDocument/2006/relationships/image" Target="../media/image20.svg"/><Relationship Id="rId30" Type="http://schemas.openxmlformats.org/officeDocument/2006/relationships/image" Target="../media/image22.svg"/><Relationship Id="rId35" Type="http://schemas.openxmlformats.org/officeDocument/2006/relationships/image" Target="../media/image26.svg"/><Relationship Id="rId43" Type="http://schemas.openxmlformats.org/officeDocument/2006/relationships/slide" Target="slide25.xml"/><Relationship Id="rId48" Type="http://schemas.openxmlformats.org/officeDocument/2006/relationships/image" Target="../media/image36.svg"/><Relationship Id="rId8" Type="http://schemas.openxmlformats.org/officeDocument/2006/relationships/image" Target="../media/image6.svg"/><Relationship Id="rId51" Type="http://schemas.openxmlformats.org/officeDocument/2006/relationships/image" Target="../media/image39.png"/><Relationship Id="rId3" Type="http://schemas.openxmlformats.org/officeDocument/2006/relationships/image" Target="../media/image1.png"/><Relationship Id="rId12" Type="http://schemas.openxmlformats.org/officeDocument/2006/relationships/slide" Target="slide1.xml"/><Relationship Id="rId17" Type="http://schemas.openxmlformats.org/officeDocument/2006/relationships/image" Target="../media/image12.svg"/><Relationship Id="rId25" Type="http://schemas.openxmlformats.org/officeDocument/2006/relationships/slide" Target="slide21.xml"/><Relationship Id="rId33" Type="http://schemas.openxmlformats.org/officeDocument/2006/relationships/image" Target="../media/image24.svg"/><Relationship Id="rId38" Type="http://schemas.openxmlformats.org/officeDocument/2006/relationships/slide" Target="slide11.xml"/><Relationship Id="rId46" Type="http://schemas.openxmlformats.org/officeDocument/2006/relationships/slide" Target="slide23.xml"/><Relationship Id="rId20" Type="http://schemas.openxmlformats.org/officeDocument/2006/relationships/slide" Target="slide13.xml"/><Relationship Id="rId41" Type="http://schemas.openxmlformats.org/officeDocument/2006/relationships/image" Target="../media/image31.png"/><Relationship Id="rId54" Type="http://schemas.openxmlformats.org/officeDocument/2006/relationships/image" Target="../media/image42.svg"/><Relationship Id="rId1" Type="http://schemas.openxmlformats.org/officeDocument/2006/relationships/slideLayout" Target="../slideLayouts/slideLayout7.xml"/><Relationship Id="rId6" Type="http://schemas.openxmlformats.org/officeDocument/2006/relationships/image" Target="../media/image4.svg"/><Relationship Id="rId15" Type="http://schemas.openxmlformats.org/officeDocument/2006/relationships/slide" Target="slide4.xml"/><Relationship Id="rId23" Type="http://schemas.openxmlformats.org/officeDocument/2006/relationships/image" Target="../media/image17.png"/><Relationship Id="rId28" Type="http://schemas.openxmlformats.org/officeDocument/2006/relationships/slide" Target="slide6.xml"/><Relationship Id="rId36" Type="http://schemas.openxmlformats.org/officeDocument/2006/relationships/image" Target="../media/image27.png"/><Relationship Id="rId49" Type="http://schemas.openxmlformats.org/officeDocument/2006/relationships/image" Target="../media/image37.png"/></Relationships>
</file>

<file path=ppt/slides/_rels/slide9.xml.rels><?xml version="1.0" encoding="UTF-8" standalone="yes"?>
<Relationships xmlns="http://schemas.openxmlformats.org/package/2006/relationships"><Relationship Id="rId13" Type="http://schemas.openxmlformats.org/officeDocument/2006/relationships/image" Target="../media/image44.png"/><Relationship Id="rId18" Type="http://schemas.openxmlformats.org/officeDocument/2006/relationships/image" Target="../media/image9.png"/><Relationship Id="rId26" Type="http://schemas.openxmlformats.org/officeDocument/2006/relationships/image" Target="../media/image19.png"/><Relationship Id="rId39" Type="http://schemas.openxmlformats.org/officeDocument/2006/relationships/image" Target="../media/image29.png"/><Relationship Id="rId21" Type="http://schemas.openxmlformats.org/officeDocument/2006/relationships/image" Target="../media/image15.png"/><Relationship Id="rId34" Type="http://schemas.openxmlformats.org/officeDocument/2006/relationships/image" Target="../media/image25.png"/><Relationship Id="rId42" Type="http://schemas.openxmlformats.org/officeDocument/2006/relationships/image" Target="../media/image32.svg"/><Relationship Id="rId47" Type="http://schemas.openxmlformats.org/officeDocument/2006/relationships/image" Target="../media/image35.png"/><Relationship Id="rId50" Type="http://schemas.openxmlformats.org/officeDocument/2006/relationships/image" Target="../media/image38.svg"/><Relationship Id="rId55" Type="http://schemas.openxmlformats.org/officeDocument/2006/relationships/image" Target="../media/image57.emf"/><Relationship Id="rId7" Type="http://schemas.openxmlformats.org/officeDocument/2006/relationships/image" Target="../media/image5.png"/><Relationship Id="rId2" Type="http://schemas.openxmlformats.org/officeDocument/2006/relationships/notesSlide" Target="../notesSlides/notesSlide9.xml"/><Relationship Id="rId16" Type="http://schemas.openxmlformats.org/officeDocument/2006/relationships/image" Target="../media/image11.png"/><Relationship Id="rId29" Type="http://schemas.openxmlformats.org/officeDocument/2006/relationships/image" Target="../media/image21.png"/><Relationship Id="rId11" Type="http://schemas.openxmlformats.org/officeDocument/2006/relationships/slide" Target="slide8.xml"/><Relationship Id="rId24" Type="http://schemas.openxmlformats.org/officeDocument/2006/relationships/image" Target="../media/image18.svg"/><Relationship Id="rId32" Type="http://schemas.openxmlformats.org/officeDocument/2006/relationships/image" Target="../media/image23.png"/><Relationship Id="rId37" Type="http://schemas.openxmlformats.org/officeDocument/2006/relationships/image" Target="../media/image28.svg"/><Relationship Id="rId40" Type="http://schemas.openxmlformats.org/officeDocument/2006/relationships/image" Target="../media/image30.svg"/><Relationship Id="rId45" Type="http://schemas.openxmlformats.org/officeDocument/2006/relationships/image" Target="../media/image34.svg"/><Relationship Id="rId53" Type="http://schemas.openxmlformats.org/officeDocument/2006/relationships/image" Target="../media/image41.png"/><Relationship Id="rId5" Type="http://schemas.openxmlformats.org/officeDocument/2006/relationships/image" Target="../media/image3.png"/><Relationship Id="rId10" Type="http://schemas.openxmlformats.org/officeDocument/2006/relationships/image" Target="../media/image8.svg"/><Relationship Id="rId19" Type="http://schemas.openxmlformats.org/officeDocument/2006/relationships/image" Target="../media/image55.svg"/><Relationship Id="rId31" Type="http://schemas.openxmlformats.org/officeDocument/2006/relationships/slide" Target="slide2.xml"/><Relationship Id="rId44" Type="http://schemas.openxmlformats.org/officeDocument/2006/relationships/image" Target="../media/image33.png"/><Relationship Id="rId52" Type="http://schemas.openxmlformats.org/officeDocument/2006/relationships/image" Target="../media/image40.svg"/><Relationship Id="rId4" Type="http://schemas.openxmlformats.org/officeDocument/2006/relationships/image" Target="../media/image2.svg"/><Relationship Id="rId9" Type="http://schemas.openxmlformats.org/officeDocument/2006/relationships/image" Target="../media/image7.png"/><Relationship Id="rId14" Type="http://schemas.openxmlformats.org/officeDocument/2006/relationships/image" Target="../media/image45.svg"/><Relationship Id="rId22" Type="http://schemas.openxmlformats.org/officeDocument/2006/relationships/image" Target="../media/image16.svg"/><Relationship Id="rId27" Type="http://schemas.openxmlformats.org/officeDocument/2006/relationships/image" Target="../media/image20.svg"/><Relationship Id="rId30" Type="http://schemas.openxmlformats.org/officeDocument/2006/relationships/image" Target="../media/image22.svg"/><Relationship Id="rId35" Type="http://schemas.openxmlformats.org/officeDocument/2006/relationships/image" Target="../media/image26.svg"/><Relationship Id="rId43" Type="http://schemas.openxmlformats.org/officeDocument/2006/relationships/slide" Target="slide25.xml"/><Relationship Id="rId48" Type="http://schemas.openxmlformats.org/officeDocument/2006/relationships/image" Target="../media/image36.svg"/><Relationship Id="rId8" Type="http://schemas.openxmlformats.org/officeDocument/2006/relationships/image" Target="../media/image6.svg"/><Relationship Id="rId51" Type="http://schemas.openxmlformats.org/officeDocument/2006/relationships/image" Target="../media/image39.png"/><Relationship Id="rId3" Type="http://schemas.openxmlformats.org/officeDocument/2006/relationships/image" Target="../media/image1.png"/><Relationship Id="rId12" Type="http://schemas.openxmlformats.org/officeDocument/2006/relationships/slide" Target="slide1.xml"/><Relationship Id="rId17" Type="http://schemas.openxmlformats.org/officeDocument/2006/relationships/image" Target="../media/image12.svg"/><Relationship Id="rId25" Type="http://schemas.openxmlformats.org/officeDocument/2006/relationships/slide" Target="slide21.xml"/><Relationship Id="rId33" Type="http://schemas.openxmlformats.org/officeDocument/2006/relationships/image" Target="../media/image24.svg"/><Relationship Id="rId38" Type="http://schemas.openxmlformats.org/officeDocument/2006/relationships/slide" Target="slide11.xml"/><Relationship Id="rId46" Type="http://schemas.openxmlformats.org/officeDocument/2006/relationships/slide" Target="slide23.xml"/><Relationship Id="rId20" Type="http://schemas.openxmlformats.org/officeDocument/2006/relationships/slide" Target="slide13.xml"/><Relationship Id="rId41" Type="http://schemas.openxmlformats.org/officeDocument/2006/relationships/image" Target="../media/image31.png"/><Relationship Id="rId54" Type="http://schemas.openxmlformats.org/officeDocument/2006/relationships/image" Target="../media/image42.svg"/><Relationship Id="rId1" Type="http://schemas.openxmlformats.org/officeDocument/2006/relationships/slideLayout" Target="../slideLayouts/slideLayout7.xml"/><Relationship Id="rId6" Type="http://schemas.openxmlformats.org/officeDocument/2006/relationships/image" Target="../media/image4.svg"/><Relationship Id="rId15" Type="http://schemas.openxmlformats.org/officeDocument/2006/relationships/slide" Target="slide4.xml"/><Relationship Id="rId23" Type="http://schemas.openxmlformats.org/officeDocument/2006/relationships/image" Target="../media/image17.png"/><Relationship Id="rId28" Type="http://schemas.openxmlformats.org/officeDocument/2006/relationships/slide" Target="slide6.xml"/><Relationship Id="rId36" Type="http://schemas.openxmlformats.org/officeDocument/2006/relationships/image" Target="../media/image27.png"/><Relationship Id="rId49" Type="http://schemas.openxmlformats.org/officeDocument/2006/relationships/image" Target="../media/image3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6466"/>
        </a:solidFill>
        <a:effectLst/>
      </p:bgPr>
    </p:bg>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F44C919E-DD05-CA4C-3D99-BB9A10E75E30}"/>
              </a:ext>
            </a:extLst>
          </p:cNvPr>
          <p:cNvSpPr/>
          <p:nvPr/>
        </p:nvSpPr>
        <p:spPr>
          <a:xfrm rot="10800000" flipH="1">
            <a:off x="10759409" y="-11050134"/>
            <a:ext cx="1432591" cy="20025360"/>
          </a:xfrm>
          <a:custGeom>
            <a:avLst/>
            <a:gdLst>
              <a:gd name="connsiteX0" fmla="*/ 0 w 1432560"/>
              <a:gd name="connsiteY0" fmla="*/ 20025360 h 20025360"/>
              <a:gd name="connsiteX1" fmla="*/ 0 w 1432560"/>
              <a:gd name="connsiteY1" fmla="*/ 10827519 h 20025360"/>
              <a:gd name="connsiteX2" fmla="*/ 685800 w 1432560"/>
              <a:gd name="connsiteY2" fmla="*/ 10012680 h 20025360"/>
              <a:gd name="connsiteX3" fmla="*/ 0 w 1432560"/>
              <a:gd name="connsiteY3" fmla="*/ 9197842 h 20025360"/>
              <a:gd name="connsiteX4" fmla="*/ 0 w 1432560"/>
              <a:gd name="connsiteY4" fmla="*/ 0 h 20025360"/>
              <a:gd name="connsiteX5" fmla="*/ 1432560 w 1432560"/>
              <a:gd name="connsiteY5" fmla="*/ 0 h 20025360"/>
              <a:gd name="connsiteX6" fmla="*/ 1432560 w 1432560"/>
              <a:gd name="connsiteY6" fmla="*/ 20025360 h 20025360"/>
              <a:gd name="connsiteX0" fmla="*/ 0 w 1432560"/>
              <a:gd name="connsiteY0" fmla="*/ 20025360 h 20025360"/>
              <a:gd name="connsiteX1" fmla="*/ 0 w 1432560"/>
              <a:gd name="connsiteY1" fmla="*/ 10827519 h 20025360"/>
              <a:gd name="connsiteX2" fmla="*/ 685800 w 1432560"/>
              <a:gd name="connsiteY2" fmla="*/ 10012680 h 20025360"/>
              <a:gd name="connsiteX3" fmla="*/ 0 w 1432560"/>
              <a:gd name="connsiteY3" fmla="*/ 9197842 h 20025360"/>
              <a:gd name="connsiteX4" fmla="*/ 0 w 1432560"/>
              <a:gd name="connsiteY4" fmla="*/ 0 h 20025360"/>
              <a:gd name="connsiteX5" fmla="*/ 1432560 w 1432560"/>
              <a:gd name="connsiteY5" fmla="*/ 0 h 20025360"/>
              <a:gd name="connsiteX6" fmla="*/ 1432560 w 1432560"/>
              <a:gd name="connsiteY6" fmla="*/ 20025360 h 20025360"/>
              <a:gd name="connsiteX7" fmla="*/ 0 w 1432560"/>
              <a:gd name="connsiteY7" fmla="*/ 20025360 h 20025360"/>
              <a:gd name="connsiteX0" fmla="*/ 7 w 1432567"/>
              <a:gd name="connsiteY0" fmla="*/ 20025360 h 20025360"/>
              <a:gd name="connsiteX1" fmla="*/ 7 w 1432567"/>
              <a:gd name="connsiteY1" fmla="*/ 10827519 h 20025360"/>
              <a:gd name="connsiteX2" fmla="*/ 685807 w 1432567"/>
              <a:gd name="connsiteY2" fmla="*/ 10012680 h 20025360"/>
              <a:gd name="connsiteX3" fmla="*/ 7 w 1432567"/>
              <a:gd name="connsiteY3" fmla="*/ 9197842 h 20025360"/>
              <a:gd name="connsiteX4" fmla="*/ 7 w 1432567"/>
              <a:gd name="connsiteY4" fmla="*/ 0 h 20025360"/>
              <a:gd name="connsiteX5" fmla="*/ 1432567 w 1432567"/>
              <a:gd name="connsiteY5" fmla="*/ 0 h 20025360"/>
              <a:gd name="connsiteX6" fmla="*/ 1432567 w 1432567"/>
              <a:gd name="connsiteY6" fmla="*/ 20025360 h 20025360"/>
              <a:gd name="connsiteX7" fmla="*/ 7 w 1432567"/>
              <a:gd name="connsiteY7" fmla="*/ 20025360 h 20025360"/>
              <a:gd name="connsiteX0" fmla="*/ 27 w 1432587"/>
              <a:gd name="connsiteY0" fmla="*/ 20025360 h 20025360"/>
              <a:gd name="connsiteX1" fmla="*/ 27 w 1432587"/>
              <a:gd name="connsiteY1" fmla="*/ 10827519 h 20025360"/>
              <a:gd name="connsiteX2" fmla="*/ 685827 w 1432587"/>
              <a:gd name="connsiteY2" fmla="*/ 10012680 h 20025360"/>
              <a:gd name="connsiteX3" fmla="*/ 27 w 1432587"/>
              <a:gd name="connsiteY3" fmla="*/ 9197842 h 20025360"/>
              <a:gd name="connsiteX4" fmla="*/ 27 w 1432587"/>
              <a:gd name="connsiteY4" fmla="*/ 0 h 20025360"/>
              <a:gd name="connsiteX5" fmla="*/ 1432587 w 1432587"/>
              <a:gd name="connsiteY5" fmla="*/ 0 h 20025360"/>
              <a:gd name="connsiteX6" fmla="*/ 1432587 w 1432587"/>
              <a:gd name="connsiteY6" fmla="*/ 20025360 h 20025360"/>
              <a:gd name="connsiteX7" fmla="*/ 27 w 1432587"/>
              <a:gd name="connsiteY7" fmla="*/ 20025360 h 20025360"/>
              <a:gd name="connsiteX0" fmla="*/ 31 w 1432591"/>
              <a:gd name="connsiteY0" fmla="*/ 20025360 h 20025360"/>
              <a:gd name="connsiteX1" fmla="*/ 31 w 1432591"/>
              <a:gd name="connsiteY1" fmla="*/ 10827519 h 20025360"/>
              <a:gd name="connsiteX2" fmla="*/ 614714 w 1432591"/>
              <a:gd name="connsiteY2" fmla="*/ 9999980 h 20025360"/>
              <a:gd name="connsiteX3" fmla="*/ 31 w 1432591"/>
              <a:gd name="connsiteY3" fmla="*/ 9197842 h 20025360"/>
              <a:gd name="connsiteX4" fmla="*/ 31 w 1432591"/>
              <a:gd name="connsiteY4" fmla="*/ 0 h 20025360"/>
              <a:gd name="connsiteX5" fmla="*/ 1432591 w 1432591"/>
              <a:gd name="connsiteY5" fmla="*/ 0 h 20025360"/>
              <a:gd name="connsiteX6" fmla="*/ 1432591 w 1432591"/>
              <a:gd name="connsiteY6" fmla="*/ 20025360 h 20025360"/>
              <a:gd name="connsiteX7" fmla="*/ 31 w 1432591"/>
              <a:gd name="connsiteY7" fmla="*/ 20025360 h 20025360"/>
              <a:gd name="connsiteX0" fmla="*/ 31 w 1432591"/>
              <a:gd name="connsiteY0" fmla="*/ 20025360 h 20025360"/>
              <a:gd name="connsiteX1" fmla="*/ 31 w 1432591"/>
              <a:gd name="connsiteY1" fmla="*/ 10827519 h 20025360"/>
              <a:gd name="connsiteX2" fmla="*/ 614714 w 1432591"/>
              <a:gd name="connsiteY2" fmla="*/ 9999980 h 20025360"/>
              <a:gd name="connsiteX3" fmla="*/ 31 w 1432591"/>
              <a:gd name="connsiteY3" fmla="*/ 9197842 h 20025360"/>
              <a:gd name="connsiteX4" fmla="*/ 31 w 1432591"/>
              <a:gd name="connsiteY4" fmla="*/ 0 h 20025360"/>
              <a:gd name="connsiteX5" fmla="*/ 1432591 w 1432591"/>
              <a:gd name="connsiteY5" fmla="*/ 0 h 20025360"/>
              <a:gd name="connsiteX6" fmla="*/ 1432591 w 1432591"/>
              <a:gd name="connsiteY6" fmla="*/ 20025360 h 20025360"/>
              <a:gd name="connsiteX7" fmla="*/ 31 w 1432591"/>
              <a:gd name="connsiteY7" fmla="*/ 20025360 h 20025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32591" h="20025360">
                <a:moveTo>
                  <a:pt x="31" y="20025360"/>
                </a:moveTo>
                <a:lnTo>
                  <a:pt x="31" y="10827519"/>
                </a:lnTo>
                <a:cubicBezTo>
                  <a:pt x="-5047" y="10489866"/>
                  <a:pt x="614717" y="10570043"/>
                  <a:pt x="614714" y="9999980"/>
                </a:cubicBezTo>
                <a:cubicBezTo>
                  <a:pt x="614711" y="9429917"/>
                  <a:pt x="-2509" y="9545655"/>
                  <a:pt x="31" y="9197842"/>
                </a:cubicBezTo>
                <a:lnTo>
                  <a:pt x="31" y="0"/>
                </a:lnTo>
                <a:lnTo>
                  <a:pt x="1432591" y="0"/>
                </a:lnTo>
                <a:lnTo>
                  <a:pt x="1432591" y="20025360"/>
                </a:lnTo>
                <a:lnTo>
                  <a:pt x="31" y="2002536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1" anchor="ctr">
            <a:noAutofit/>
          </a:bodyPr>
          <a:lstStyle/>
          <a:p>
            <a:pPr algn="ctr"/>
            <a:endParaRPr lang="ar-SA" dirty="0"/>
          </a:p>
        </p:txBody>
      </p:sp>
      <p:sp>
        <p:nvSpPr>
          <p:cNvPr id="3" name="Oval 2">
            <a:extLst>
              <a:ext uri="{FF2B5EF4-FFF2-40B4-BE49-F238E27FC236}">
                <a16:creationId xmlns:a16="http://schemas.microsoft.com/office/drawing/2014/main" id="{43093646-5FC2-AB8D-8792-B1DF5DB86763}"/>
              </a:ext>
            </a:extLst>
          </p:cNvPr>
          <p:cNvSpPr/>
          <p:nvPr/>
        </p:nvSpPr>
        <p:spPr>
          <a:xfrm>
            <a:off x="12231682" y="1493759"/>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4" name="Oval 3">
            <a:extLst>
              <a:ext uri="{FF2B5EF4-FFF2-40B4-BE49-F238E27FC236}">
                <a16:creationId xmlns:a16="http://schemas.microsoft.com/office/drawing/2014/main" id="{2794ABCB-C35C-F93F-A227-7C06173FD458}"/>
              </a:ext>
            </a:extLst>
          </p:cNvPr>
          <p:cNvSpPr/>
          <p:nvPr/>
        </p:nvSpPr>
        <p:spPr>
          <a:xfrm>
            <a:off x="12278343" y="2969260"/>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grpSp>
        <p:nvGrpSpPr>
          <p:cNvPr id="6" name="Group 5">
            <a:extLst>
              <a:ext uri="{FF2B5EF4-FFF2-40B4-BE49-F238E27FC236}">
                <a16:creationId xmlns:a16="http://schemas.microsoft.com/office/drawing/2014/main" id="{125AC6F7-01AC-AA4D-CED2-384FE7D942B2}"/>
              </a:ext>
            </a:extLst>
          </p:cNvPr>
          <p:cNvGrpSpPr/>
          <p:nvPr/>
        </p:nvGrpSpPr>
        <p:grpSpPr>
          <a:xfrm>
            <a:off x="972853" y="389480"/>
            <a:ext cx="919480" cy="919480"/>
            <a:chOff x="972853" y="389480"/>
            <a:chExt cx="919480" cy="919480"/>
          </a:xfrm>
        </p:grpSpPr>
        <p:sp>
          <p:nvSpPr>
            <p:cNvPr id="7" name="Oval 6">
              <a:extLst>
                <a:ext uri="{FF2B5EF4-FFF2-40B4-BE49-F238E27FC236}">
                  <a16:creationId xmlns:a16="http://schemas.microsoft.com/office/drawing/2014/main" id="{038A93FC-A705-00EE-3B47-1C6FD70D579F}"/>
                </a:ext>
              </a:extLst>
            </p:cNvPr>
            <p:cNvSpPr/>
            <p:nvPr/>
          </p:nvSpPr>
          <p:spPr>
            <a:xfrm>
              <a:off x="972853" y="389480"/>
              <a:ext cx="919480" cy="91948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8" name="Graphic 7" descr="Home with solid fill">
              <a:extLst>
                <a:ext uri="{FF2B5EF4-FFF2-40B4-BE49-F238E27FC236}">
                  <a16:creationId xmlns:a16="http://schemas.microsoft.com/office/drawing/2014/main" id="{A29DAD38-DEBE-5755-01DC-9783F8B1DF1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89693" y="450442"/>
              <a:ext cx="685800" cy="685800"/>
            </a:xfrm>
            <a:prstGeom prst="rect">
              <a:avLst/>
            </a:prstGeom>
          </p:spPr>
        </p:pic>
      </p:grpSp>
      <p:grpSp>
        <p:nvGrpSpPr>
          <p:cNvPr id="9" name="Group 8">
            <a:extLst>
              <a:ext uri="{FF2B5EF4-FFF2-40B4-BE49-F238E27FC236}">
                <a16:creationId xmlns:a16="http://schemas.microsoft.com/office/drawing/2014/main" id="{328BD6E8-9732-670E-C41A-289932B69F6D}"/>
              </a:ext>
            </a:extLst>
          </p:cNvPr>
          <p:cNvGrpSpPr/>
          <p:nvPr/>
        </p:nvGrpSpPr>
        <p:grpSpPr>
          <a:xfrm>
            <a:off x="-913684" y="2969260"/>
            <a:ext cx="919480" cy="919480"/>
            <a:chOff x="-913684" y="2969260"/>
            <a:chExt cx="919480" cy="919480"/>
          </a:xfrm>
        </p:grpSpPr>
        <p:sp>
          <p:nvSpPr>
            <p:cNvPr id="10" name="Oval 9">
              <a:extLst>
                <a:ext uri="{FF2B5EF4-FFF2-40B4-BE49-F238E27FC236}">
                  <a16:creationId xmlns:a16="http://schemas.microsoft.com/office/drawing/2014/main" id="{186ECB13-A85D-BB4C-743F-F6786B194F34}"/>
                </a:ext>
              </a:extLst>
            </p:cNvPr>
            <p:cNvSpPr/>
            <p:nvPr/>
          </p:nvSpPr>
          <p:spPr>
            <a:xfrm>
              <a:off x="-913684" y="2969260"/>
              <a:ext cx="919480" cy="91948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11" name="Graphic 10" descr="Lightbulb and gear with solid fill">
              <a:extLst>
                <a:ext uri="{FF2B5EF4-FFF2-40B4-BE49-F238E27FC236}">
                  <a16:creationId xmlns:a16="http://schemas.microsoft.com/office/drawing/2014/main" id="{3101939F-1039-FF55-B1E1-E5F8A65754C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91049" y="3140750"/>
              <a:ext cx="685800" cy="685800"/>
            </a:xfrm>
            <a:prstGeom prst="rect">
              <a:avLst/>
            </a:prstGeom>
          </p:spPr>
        </p:pic>
      </p:grpSp>
      <p:pic>
        <p:nvPicPr>
          <p:cNvPr id="12" name="Graphic 11" descr="Presentation with pie chart with solid fill">
            <a:extLst>
              <a:ext uri="{FF2B5EF4-FFF2-40B4-BE49-F238E27FC236}">
                <a16:creationId xmlns:a16="http://schemas.microsoft.com/office/drawing/2014/main" id="{5D27BB9F-6347-866A-FC8E-41F24E0F3B6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2371853" y="1739080"/>
            <a:ext cx="685800" cy="685800"/>
          </a:xfrm>
          <a:prstGeom prst="rect">
            <a:avLst/>
          </a:prstGeom>
        </p:spPr>
      </p:pic>
      <p:pic>
        <p:nvPicPr>
          <p:cNvPr id="13" name="Graphic 12" descr="Database with solid fill">
            <a:extLst>
              <a:ext uri="{FF2B5EF4-FFF2-40B4-BE49-F238E27FC236}">
                <a16:creationId xmlns:a16="http://schemas.microsoft.com/office/drawing/2014/main" id="{24513860-F5DA-BCBA-7A41-F89F20B4B0F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2395183" y="3128420"/>
            <a:ext cx="685800" cy="685800"/>
          </a:xfrm>
          <a:prstGeom prst="rect">
            <a:avLst/>
          </a:prstGeom>
        </p:spPr>
      </p:pic>
      <p:sp>
        <p:nvSpPr>
          <p:cNvPr id="14" name="Freeform: Shape 13">
            <a:hlinkClick r:id="rId11" action="ppaction://hlinksldjump"/>
            <a:extLst>
              <a:ext uri="{FF2B5EF4-FFF2-40B4-BE49-F238E27FC236}">
                <a16:creationId xmlns:a16="http://schemas.microsoft.com/office/drawing/2014/main" id="{9440CC6A-42E0-1B53-6467-BCBB288761C5}"/>
              </a:ext>
            </a:extLst>
          </p:cNvPr>
          <p:cNvSpPr/>
          <p:nvPr/>
        </p:nvSpPr>
        <p:spPr>
          <a:xfrm rot="10800000">
            <a:off x="1" y="-9163460"/>
            <a:ext cx="1432591" cy="20025360"/>
          </a:xfrm>
          <a:custGeom>
            <a:avLst/>
            <a:gdLst>
              <a:gd name="connsiteX0" fmla="*/ 0 w 1432560"/>
              <a:gd name="connsiteY0" fmla="*/ 20025360 h 20025360"/>
              <a:gd name="connsiteX1" fmla="*/ 0 w 1432560"/>
              <a:gd name="connsiteY1" fmla="*/ 10827519 h 20025360"/>
              <a:gd name="connsiteX2" fmla="*/ 685800 w 1432560"/>
              <a:gd name="connsiteY2" fmla="*/ 10012680 h 20025360"/>
              <a:gd name="connsiteX3" fmla="*/ 0 w 1432560"/>
              <a:gd name="connsiteY3" fmla="*/ 9197842 h 20025360"/>
              <a:gd name="connsiteX4" fmla="*/ 0 w 1432560"/>
              <a:gd name="connsiteY4" fmla="*/ 0 h 20025360"/>
              <a:gd name="connsiteX5" fmla="*/ 1432560 w 1432560"/>
              <a:gd name="connsiteY5" fmla="*/ 0 h 20025360"/>
              <a:gd name="connsiteX6" fmla="*/ 1432560 w 1432560"/>
              <a:gd name="connsiteY6" fmla="*/ 20025360 h 20025360"/>
              <a:gd name="connsiteX0" fmla="*/ 0 w 1432560"/>
              <a:gd name="connsiteY0" fmla="*/ 20025360 h 20025360"/>
              <a:gd name="connsiteX1" fmla="*/ 0 w 1432560"/>
              <a:gd name="connsiteY1" fmla="*/ 10827519 h 20025360"/>
              <a:gd name="connsiteX2" fmla="*/ 685800 w 1432560"/>
              <a:gd name="connsiteY2" fmla="*/ 10012680 h 20025360"/>
              <a:gd name="connsiteX3" fmla="*/ 0 w 1432560"/>
              <a:gd name="connsiteY3" fmla="*/ 9197842 h 20025360"/>
              <a:gd name="connsiteX4" fmla="*/ 0 w 1432560"/>
              <a:gd name="connsiteY4" fmla="*/ 0 h 20025360"/>
              <a:gd name="connsiteX5" fmla="*/ 1432560 w 1432560"/>
              <a:gd name="connsiteY5" fmla="*/ 0 h 20025360"/>
              <a:gd name="connsiteX6" fmla="*/ 1432560 w 1432560"/>
              <a:gd name="connsiteY6" fmla="*/ 20025360 h 20025360"/>
              <a:gd name="connsiteX7" fmla="*/ 0 w 1432560"/>
              <a:gd name="connsiteY7" fmla="*/ 20025360 h 20025360"/>
              <a:gd name="connsiteX0" fmla="*/ 7 w 1432567"/>
              <a:gd name="connsiteY0" fmla="*/ 20025360 h 20025360"/>
              <a:gd name="connsiteX1" fmla="*/ 7 w 1432567"/>
              <a:gd name="connsiteY1" fmla="*/ 10827519 h 20025360"/>
              <a:gd name="connsiteX2" fmla="*/ 685807 w 1432567"/>
              <a:gd name="connsiteY2" fmla="*/ 10012680 h 20025360"/>
              <a:gd name="connsiteX3" fmla="*/ 7 w 1432567"/>
              <a:gd name="connsiteY3" fmla="*/ 9197842 h 20025360"/>
              <a:gd name="connsiteX4" fmla="*/ 7 w 1432567"/>
              <a:gd name="connsiteY4" fmla="*/ 0 h 20025360"/>
              <a:gd name="connsiteX5" fmla="*/ 1432567 w 1432567"/>
              <a:gd name="connsiteY5" fmla="*/ 0 h 20025360"/>
              <a:gd name="connsiteX6" fmla="*/ 1432567 w 1432567"/>
              <a:gd name="connsiteY6" fmla="*/ 20025360 h 20025360"/>
              <a:gd name="connsiteX7" fmla="*/ 7 w 1432567"/>
              <a:gd name="connsiteY7" fmla="*/ 20025360 h 20025360"/>
              <a:gd name="connsiteX0" fmla="*/ 27 w 1432587"/>
              <a:gd name="connsiteY0" fmla="*/ 20025360 h 20025360"/>
              <a:gd name="connsiteX1" fmla="*/ 27 w 1432587"/>
              <a:gd name="connsiteY1" fmla="*/ 10827519 h 20025360"/>
              <a:gd name="connsiteX2" fmla="*/ 685827 w 1432587"/>
              <a:gd name="connsiteY2" fmla="*/ 10012680 h 20025360"/>
              <a:gd name="connsiteX3" fmla="*/ 27 w 1432587"/>
              <a:gd name="connsiteY3" fmla="*/ 9197842 h 20025360"/>
              <a:gd name="connsiteX4" fmla="*/ 27 w 1432587"/>
              <a:gd name="connsiteY4" fmla="*/ 0 h 20025360"/>
              <a:gd name="connsiteX5" fmla="*/ 1432587 w 1432587"/>
              <a:gd name="connsiteY5" fmla="*/ 0 h 20025360"/>
              <a:gd name="connsiteX6" fmla="*/ 1432587 w 1432587"/>
              <a:gd name="connsiteY6" fmla="*/ 20025360 h 20025360"/>
              <a:gd name="connsiteX7" fmla="*/ 27 w 1432587"/>
              <a:gd name="connsiteY7" fmla="*/ 20025360 h 20025360"/>
              <a:gd name="connsiteX0" fmla="*/ 31 w 1432591"/>
              <a:gd name="connsiteY0" fmla="*/ 20025360 h 20025360"/>
              <a:gd name="connsiteX1" fmla="*/ 31 w 1432591"/>
              <a:gd name="connsiteY1" fmla="*/ 10827519 h 20025360"/>
              <a:gd name="connsiteX2" fmla="*/ 614714 w 1432591"/>
              <a:gd name="connsiteY2" fmla="*/ 9999980 h 20025360"/>
              <a:gd name="connsiteX3" fmla="*/ 31 w 1432591"/>
              <a:gd name="connsiteY3" fmla="*/ 9197842 h 20025360"/>
              <a:gd name="connsiteX4" fmla="*/ 31 w 1432591"/>
              <a:gd name="connsiteY4" fmla="*/ 0 h 20025360"/>
              <a:gd name="connsiteX5" fmla="*/ 1432591 w 1432591"/>
              <a:gd name="connsiteY5" fmla="*/ 0 h 20025360"/>
              <a:gd name="connsiteX6" fmla="*/ 1432591 w 1432591"/>
              <a:gd name="connsiteY6" fmla="*/ 20025360 h 20025360"/>
              <a:gd name="connsiteX7" fmla="*/ 31 w 1432591"/>
              <a:gd name="connsiteY7" fmla="*/ 20025360 h 20025360"/>
              <a:gd name="connsiteX0" fmla="*/ 31 w 1432591"/>
              <a:gd name="connsiteY0" fmla="*/ 20025360 h 20025360"/>
              <a:gd name="connsiteX1" fmla="*/ 31 w 1432591"/>
              <a:gd name="connsiteY1" fmla="*/ 10827519 h 20025360"/>
              <a:gd name="connsiteX2" fmla="*/ 614714 w 1432591"/>
              <a:gd name="connsiteY2" fmla="*/ 9999980 h 20025360"/>
              <a:gd name="connsiteX3" fmla="*/ 31 w 1432591"/>
              <a:gd name="connsiteY3" fmla="*/ 9197842 h 20025360"/>
              <a:gd name="connsiteX4" fmla="*/ 31 w 1432591"/>
              <a:gd name="connsiteY4" fmla="*/ 0 h 20025360"/>
              <a:gd name="connsiteX5" fmla="*/ 1432591 w 1432591"/>
              <a:gd name="connsiteY5" fmla="*/ 0 h 20025360"/>
              <a:gd name="connsiteX6" fmla="*/ 1432591 w 1432591"/>
              <a:gd name="connsiteY6" fmla="*/ 20025360 h 20025360"/>
              <a:gd name="connsiteX7" fmla="*/ 31 w 1432591"/>
              <a:gd name="connsiteY7" fmla="*/ 20025360 h 20025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32591" h="20025360">
                <a:moveTo>
                  <a:pt x="31" y="20025360"/>
                </a:moveTo>
                <a:lnTo>
                  <a:pt x="31" y="10827519"/>
                </a:lnTo>
                <a:cubicBezTo>
                  <a:pt x="-5047" y="10489866"/>
                  <a:pt x="614717" y="10570043"/>
                  <a:pt x="614714" y="9999980"/>
                </a:cubicBezTo>
                <a:cubicBezTo>
                  <a:pt x="614711" y="9429917"/>
                  <a:pt x="-2509" y="9545655"/>
                  <a:pt x="31" y="9197842"/>
                </a:cubicBezTo>
                <a:lnTo>
                  <a:pt x="31" y="0"/>
                </a:lnTo>
                <a:lnTo>
                  <a:pt x="1432591" y="0"/>
                </a:lnTo>
                <a:lnTo>
                  <a:pt x="1432591" y="20025360"/>
                </a:lnTo>
                <a:lnTo>
                  <a:pt x="31" y="2002536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1" anchor="ctr">
            <a:noAutofit/>
          </a:bodyPr>
          <a:lstStyle/>
          <a:p>
            <a:pPr algn="ctr"/>
            <a:endParaRPr lang="ar-SA" dirty="0"/>
          </a:p>
        </p:txBody>
      </p:sp>
      <p:pic>
        <p:nvPicPr>
          <p:cNvPr id="15" name="Graphic 14" descr="Home with solid fill">
            <a:hlinkClick r:id="rId12" action="ppaction://hlinksldjump"/>
            <a:extLst>
              <a:ext uri="{FF2B5EF4-FFF2-40B4-BE49-F238E27FC236}">
                <a16:creationId xmlns:a16="http://schemas.microsoft.com/office/drawing/2014/main" id="{1C1EA145-9622-5D35-A503-7644E6160F6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85019" y="506320"/>
            <a:ext cx="685800" cy="685800"/>
          </a:xfrm>
          <a:prstGeom prst="rect">
            <a:avLst/>
          </a:prstGeom>
        </p:spPr>
      </p:pic>
      <p:pic>
        <p:nvPicPr>
          <p:cNvPr id="16" name="Graphic 15" descr="Lightbulb and gear with solid fill">
            <a:hlinkClick r:id="rId15" action="ppaction://hlinksldjump"/>
            <a:extLst>
              <a:ext uri="{FF2B5EF4-FFF2-40B4-BE49-F238E27FC236}">
                <a16:creationId xmlns:a16="http://schemas.microsoft.com/office/drawing/2014/main" id="{56B01598-6892-3191-22EB-B3CFC437FB96}"/>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385019" y="3145447"/>
            <a:ext cx="685800" cy="685800"/>
          </a:xfrm>
          <a:prstGeom prst="rect">
            <a:avLst/>
          </a:prstGeom>
        </p:spPr>
      </p:pic>
      <p:pic>
        <p:nvPicPr>
          <p:cNvPr id="18" name="Graphic 17" descr="Transfer with solid fill">
            <a:hlinkClick r:id="rId11" action="ppaction://hlinksldjump"/>
            <a:extLst>
              <a:ext uri="{FF2B5EF4-FFF2-40B4-BE49-F238E27FC236}">
                <a16:creationId xmlns:a16="http://schemas.microsoft.com/office/drawing/2014/main" id="{B03E9A58-AD02-7AA0-A24C-05AEBB997702}"/>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428698" y="5742530"/>
            <a:ext cx="685800" cy="685800"/>
          </a:xfrm>
          <a:prstGeom prst="rect">
            <a:avLst/>
          </a:prstGeom>
        </p:spPr>
      </p:pic>
      <p:pic>
        <p:nvPicPr>
          <p:cNvPr id="20" name="Graphic 19" descr="Presentation with pie chart with solid fill">
            <a:hlinkClick r:id="rId20" action="ppaction://hlinksldjump"/>
            <a:extLst>
              <a:ext uri="{FF2B5EF4-FFF2-40B4-BE49-F238E27FC236}">
                <a16:creationId xmlns:a16="http://schemas.microsoft.com/office/drawing/2014/main" id="{B78C5E37-EF64-9A31-CC16-EEFAA0F0BFAF}"/>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11156228" y="1669562"/>
            <a:ext cx="685800" cy="685800"/>
          </a:xfrm>
          <a:prstGeom prst="rect">
            <a:avLst/>
          </a:prstGeom>
        </p:spPr>
      </p:pic>
      <p:grpSp>
        <p:nvGrpSpPr>
          <p:cNvPr id="22" name="Group 21">
            <a:extLst>
              <a:ext uri="{FF2B5EF4-FFF2-40B4-BE49-F238E27FC236}">
                <a16:creationId xmlns:a16="http://schemas.microsoft.com/office/drawing/2014/main" id="{2E217D98-A9B1-AB4A-AC1C-F9F30B14EF8D}"/>
              </a:ext>
            </a:extLst>
          </p:cNvPr>
          <p:cNvGrpSpPr/>
          <p:nvPr/>
        </p:nvGrpSpPr>
        <p:grpSpPr>
          <a:xfrm>
            <a:off x="-907889" y="5523230"/>
            <a:ext cx="919480" cy="919480"/>
            <a:chOff x="-907889" y="5523230"/>
            <a:chExt cx="919480" cy="919480"/>
          </a:xfrm>
        </p:grpSpPr>
        <p:sp>
          <p:nvSpPr>
            <p:cNvPr id="23" name="Oval 22">
              <a:extLst>
                <a:ext uri="{FF2B5EF4-FFF2-40B4-BE49-F238E27FC236}">
                  <a16:creationId xmlns:a16="http://schemas.microsoft.com/office/drawing/2014/main" id="{D2F4A402-E236-CF23-7936-F3F5FCF28CC5}"/>
                </a:ext>
              </a:extLst>
            </p:cNvPr>
            <p:cNvSpPr/>
            <p:nvPr/>
          </p:nvSpPr>
          <p:spPr>
            <a:xfrm>
              <a:off x="-907889" y="5523230"/>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24" name="Graphic 23" descr="Transfer with solid fill">
              <a:extLst>
                <a:ext uri="{FF2B5EF4-FFF2-40B4-BE49-F238E27FC236}">
                  <a16:creationId xmlns:a16="http://schemas.microsoft.com/office/drawing/2014/main" id="{4F29D96F-8002-EF0D-E1FC-AA32CDC41F37}"/>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806289" y="5650526"/>
              <a:ext cx="685800" cy="685800"/>
            </a:xfrm>
            <a:prstGeom prst="rect">
              <a:avLst/>
            </a:prstGeom>
          </p:spPr>
        </p:pic>
      </p:grpSp>
      <p:pic>
        <p:nvPicPr>
          <p:cNvPr id="25" name="Graphic 24" descr="Database with solid fill">
            <a:hlinkClick r:id="rId25" action="ppaction://hlinksldjump"/>
            <a:extLst>
              <a:ext uri="{FF2B5EF4-FFF2-40B4-BE49-F238E27FC236}">
                <a16:creationId xmlns:a16="http://schemas.microsoft.com/office/drawing/2014/main" id="{6B4BC38E-117B-6303-261F-225EC50CEDD0}"/>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11156228" y="3140750"/>
            <a:ext cx="685800" cy="685800"/>
          </a:xfrm>
          <a:prstGeom prst="rect">
            <a:avLst/>
          </a:prstGeom>
        </p:spPr>
      </p:pic>
      <p:pic>
        <p:nvPicPr>
          <p:cNvPr id="26" name="Graphic 25" descr="Bullseye with solid fill">
            <a:hlinkClick r:id="rId28" action="ppaction://hlinksldjump"/>
            <a:extLst>
              <a:ext uri="{FF2B5EF4-FFF2-40B4-BE49-F238E27FC236}">
                <a16:creationId xmlns:a16="http://schemas.microsoft.com/office/drawing/2014/main" id="{7B62E522-2FD5-C09B-8AB8-D8DAF9840EB2}"/>
              </a:ext>
            </a:extLst>
          </p:cNvPr>
          <p:cNvPicPr>
            <a:picLocks noChangeAspect="1"/>
          </p:cNvPicPr>
          <p:nvPr/>
        </p:nvPicPr>
        <p:blipFill>
          <a:blip r:embed="rId29">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401431" y="4487770"/>
            <a:ext cx="685800" cy="685800"/>
          </a:xfrm>
          <a:prstGeom prst="rect">
            <a:avLst/>
          </a:prstGeom>
        </p:spPr>
      </p:pic>
      <p:pic>
        <p:nvPicPr>
          <p:cNvPr id="29" name="Graphic 28" descr="Checklist with solid fill">
            <a:hlinkClick r:id="rId31" action="ppaction://hlinksldjump"/>
            <a:extLst>
              <a:ext uri="{FF2B5EF4-FFF2-40B4-BE49-F238E27FC236}">
                <a16:creationId xmlns:a16="http://schemas.microsoft.com/office/drawing/2014/main" id="{7C9F467D-97BB-E153-89B4-172FC0287C62}"/>
              </a:ext>
            </a:extLst>
          </p:cNvPr>
          <p:cNvPicPr>
            <a:picLocks noChangeAspect="1"/>
          </p:cNvPicPr>
          <p:nvPr/>
        </p:nvPicPr>
        <p:blipFill>
          <a:blip r:embed="rId32">
            <a:extLst>
              <a:ext uri="{28A0092B-C50C-407E-A947-70E740481C1C}">
                <a14:useLocalDpi xmlns:a14="http://schemas.microsoft.com/office/drawing/2010/main" val="0"/>
              </a:ext>
              <a:ext uri="{96DAC541-7B7A-43D3-8B79-37D633B846F1}">
                <asvg:svgBlip xmlns:asvg="http://schemas.microsoft.com/office/drawing/2016/SVG/main" r:embed="rId33"/>
              </a:ext>
            </a:extLst>
          </a:blip>
          <a:stretch>
            <a:fillRect/>
          </a:stretch>
        </p:blipFill>
        <p:spPr>
          <a:xfrm>
            <a:off x="373396" y="1761080"/>
            <a:ext cx="685800" cy="685800"/>
          </a:xfrm>
          <a:prstGeom prst="rect">
            <a:avLst/>
          </a:prstGeom>
        </p:spPr>
      </p:pic>
      <p:grpSp>
        <p:nvGrpSpPr>
          <p:cNvPr id="30" name="Group 29">
            <a:extLst>
              <a:ext uri="{FF2B5EF4-FFF2-40B4-BE49-F238E27FC236}">
                <a16:creationId xmlns:a16="http://schemas.microsoft.com/office/drawing/2014/main" id="{8659BCBE-EBA2-78BB-38BB-CDB14E989A08}"/>
              </a:ext>
            </a:extLst>
          </p:cNvPr>
          <p:cNvGrpSpPr/>
          <p:nvPr/>
        </p:nvGrpSpPr>
        <p:grpSpPr>
          <a:xfrm>
            <a:off x="-907889" y="4296410"/>
            <a:ext cx="919480" cy="919480"/>
            <a:chOff x="-907889" y="4296410"/>
            <a:chExt cx="919480" cy="919480"/>
          </a:xfrm>
        </p:grpSpPr>
        <p:sp>
          <p:nvSpPr>
            <p:cNvPr id="40" name="Oval 39">
              <a:extLst>
                <a:ext uri="{FF2B5EF4-FFF2-40B4-BE49-F238E27FC236}">
                  <a16:creationId xmlns:a16="http://schemas.microsoft.com/office/drawing/2014/main" id="{3A40A1ED-2902-43C4-DDCE-34D330A2C50B}"/>
                </a:ext>
              </a:extLst>
            </p:cNvPr>
            <p:cNvSpPr/>
            <p:nvPr/>
          </p:nvSpPr>
          <p:spPr>
            <a:xfrm>
              <a:off x="-907889" y="4296410"/>
              <a:ext cx="919480" cy="91948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48" name="Graphic 47" descr="Bullseye with solid fill">
              <a:extLst>
                <a:ext uri="{FF2B5EF4-FFF2-40B4-BE49-F238E27FC236}">
                  <a16:creationId xmlns:a16="http://schemas.microsoft.com/office/drawing/2014/main" id="{130DA4C0-4422-AE0F-10EF-4C4494C5C6FC}"/>
                </a:ext>
              </a:extLst>
            </p:cNvPr>
            <p:cNvPicPr>
              <a:picLocks noChangeAspect="1"/>
            </p:cNvPicPr>
            <p:nvPr/>
          </p:nvPicPr>
          <p:blipFill>
            <a:blip r:embed="rId34">
              <a:extLst>
                <a:ext uri="{28A0092B-C50C-407E-A947-70E740481C1C}">
                  <a14:useLocalDpi xmlns:a14="http://schemas.microsoft.com/office/drawing/2010/main" val="0"/>
                </a:ext>
                <a:ext uri="{96DAC541-7B7A-43D3-8B79-37D633B846F1}">
                  <asvg:svgBlip xmlns:asvg="http://schemas.microsoft.com/office/drawing/2016/SVG/main" r:embed="rId35"/>
                </a:ext>
              </a:extLst>
            </a:blip>
            <a:stretch>
              <a:fillRect/>
            </a:stretch>
          </p:blipFill>
          <p:spPr>
            <a:xfrm>
              <a:off x="-787239" y="4443318"/>
              <a:ext cx="685800" cy="685800"/>
            </a:xfrm>
            <a:prstGeom prst="rect">
              <a:avLst/>
            </a:prstGeom>
          </p:spPr>
        </p:pic>
      </p:grpSp>
      <p:grpSp>
        <p:nvGrpSpPr>
          <p:cNvPr id="52" name="Group 51">
            <a:extLst>
              <a:ext uri="{FF2B5EF4-FFF2-40B4-BE49-F238E27FC236}">
                <a16:creationId xmlns:a16="http://schemas.microsoft.com/office/drawing/2014/main" id="{2897FD06-90EE-8B0A-349F-7735D46407E8}"/>
              </a:ext>
            </a:extLst>
          </p:cNvPr>
          <p:cNvGrpSpPr/>
          <p:nvPr/>
        </p:nvGrpSpPr>
        <p:grpSpPr>
          <a:xfrm>
            <a:off x="-923129" y="1614172"/>
            <a:ext cx="919480" cy="919480"/>
            <a:chOff x="-923129" y="1614172"/>
            <a:chExt cx="919480" cy="919480"/>
          </a:xfrm>
        </p:grpSpPr>
        <p:sp>
          <p:nvSpPr>
            <p:cNvPr id="55" name="Oval 54">
              <a:extLst>
                <a:ext uri="{FF2B5EF4-FFF2-40B4-BE49-F238E27FC236}">
                  <a16:creationId xmlns:a16="http://schemas.microsoft.com/office/drawing/2014/main" id="{503596EC-64AB-1325-C220-4524C6533B2B}"/>
                </a:ext>
              </a:extLst>
            </p:cNvPr>
            <p:cNvSpPr/>
            <p:nvPr/>
          </p:nvSpPr>
          <p:spPr>
            <a:xfrm>
              <a:off x="-923129" y="1614172"/>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56" name="Graphic 55" descr="Checklist with solid fill">
              <a:extLst>
                <a:ext uri="{FF2B5EF4-FFF2-40B4-BE49-F238E27FC236}">
                  <a16:creationId xmlns:a16="http://schemas.microsoft.com/office/drawing/2014/main" id="{442FFFDA-2122-9B57-1D4F-9BC409EE5408}"/>
                </a:ext>
              </a:extLst>
            </p:cNvPr>
            <p:cNvPicPr>
              <a:picLocks noChangeAspect="1"/>
            </p:cNvPicPr>
            <p:nvPr/>
          </p:nvPicPr>
          <p:blipFill>
            <a:blip r:embed="rId36">
              <a:extLst>
                <a:ext uri="{28A0092B-C50C-407E-A947-70E740481C1C}">
                  <a14:useLocalDpi xmlns:a14="http://schemas.microsoft.com/office/drawing/2010/main" val="0"/>
                </a:ext>
                <a:ext uri="{96DAC541-7B7A-43D3-8B79-37D633B846F1}">
                  <asvg:svgBlip xmlns:asvg="http://schemas.microsoft.com/office/drawing/2016/SVG/main" r:embed="rId37"/>
                </a:ext>
              </a:extLst>
            </a:blip>
            <a:stretch>
              <a:fillRect/>
            </a:stretch>
          </p:blipFill>
          <p:spPr>
            <a:xfrm>
              <a:off x="-793982" y="1761080"/>
              <a:ext cx="685800" cy="685800"/>
            </a:xfrm>
            <a:prstGeom prst="rect">
              <a:avLst/>
            </a:prstGeom>
          </p:spPr>
        </p:pic>
      </p:grpSp>
      <p:pic>
        <p:nvPicPr>
          <p:cNvPr id="57" name="Graphic 56" descr="Document with solid fill">
            <a:hlinkClick r:id="rId38" action="ppaction://hlinksldjump"/>
            <a:extLst>
              <a:ext uri="{FF2B5EF4-FFF2-40B4-BE49-F238E27FC236}">
                <a16:creationId xmlns:a16="http://schemas.microsoft.com/office/drawing/2014/main" id="{ABB48ABD-FC86-CE43-604F-950B10AC2B7C}"/>
              </a:ext>
            </a:extLst>
          </p:cNvPr>
          <p:cNvPicPr>
            <a:picLocks noChangeAspect="1"/>
          </p:cNvPicPr>
          <p:nvPr/>
        </p:nvPicPr>
        <p:blipFill>
          <a:blip r:embed="rId39">
            <a:extLst>
              <a:ext uri="{28A0092B-C50C-407E-A947-70E740481C1C}">
                <a14:useLocalDpi xmlns:a14="http://schemas.microsoft.com/office/drawing/2010/main" val="0"/>
              </a:ext>
              <a:ext uri="{96DAC541-7B7A-43D3-8B79-37D633B846F1}">
                <asvg:svgBlip xmlns:asvg="http://schemas.microsoft.com/office/drawing/2016/SVG/main" r:embed="rId40"/>
              </a:ext>
            </a:extLst>
          </a:blip>
          <a:stretch>
            <a:fillRect/>
          </a:stretch>
        </p:blipFill>
        <p:spPr>
          <a:xfrm>
            <a:off x="11156228" y="192160"/>
            <a:ext cx="685800" cy="685800"/>
          </a:xfrm>
          <a:prstGeom prst="rect">
            <a:avLst/>
          </a:prstGeom>
        </p:spPr>
      </p:pic>
      <p:grpSp>
        <p:nvGrpSpPr>
          <p:cNvPr id="58" name="Group 57">
            <a:extLst>
              <a:ext uri="{FF2B5EF4-FFF2-40B4-BE49-F238E27FC236}">
                <a16:creationId xmlns:a16="http://schemas.microsoft.com/office/drawing/2014/main" id="{605CE479-E457-FA93-CC43-DD9AFF41F7FD}"/>
              </a:ext>
            </a:extLst>
          </p:cNvPr>
          <p:cNvGrpSpPr/>
          <p:nvPr/>
        </p:nvGrpSpPr>
        <p:grpSpPr>
          <a:xfrm>
            <a:off x="12255013" y="90188"/>
            <a:ext cx="919480" cy="919480"/>
            <a:chOff x="12255013" y="90188"/>
            <a:chExt cx="919480" cy="919480"/>
          </a:xfrm>
        </p:grpSpPr>
        <p:sp>
          <p:nvSpPr>
            <p:cNvPr id="59" name="Oval 58">
              <a:extLst>
                <a:ext uri="{FF2B5EF4-FFF2-40B4-BE49-F238E27FC236}">
                  <a16:creationId xmlns:a16="http://schemas.microsoft.com/office/drawing/2014/main" id="{1AE8863D-E7C7-670B-138C-B47D71470CFC}"/>
                </a:ext>
              </a:extLst>
            </p:cNvPr>
            <p:cNvSpPr/>
            <p:nvPr/>
          </p:nvSpPr>
          <p:spPr>
            <a:xfrm>
              <a:off x="12255013" y="90188"/>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60" name="Graphic 59" descr="Document with solid fill">
              <a:extLst>
                <a:ext uri="{FF2B5EF4-FFF2-40B4-BE49-F238E27FC236}">
                  <a16:creationId xmlns:a16="http://schemas.microsoft.com/office/drawing/2014/main" id="{22B5B8F9-493B-6C20-D06B-BED43FA72AA6}"/>
                </a:ext>
              </a:extLst>
            </p:cNvPr>
            <p:cNvPicPr>
              <a:picLocks noChangeAspect="1"/>
            </p:cNvPicPr>
            <p:nvPr/>
          </p:nvPicPr>
          <p:blipFill>
            <a:blip r:embed="rId41">
              <a:extLst>
                <a:ext uri="{28A0092B-C50C-407E-A947-70E740481C1C}">
                  <a14:useLocalDpi xmlns:a14="http://schemas.microsoft.com/office/drawing/2010/main" val="0"/>
                </a:ext>
                <a:ext uri="{96DAC541-7B7A-43D3-8B79-37D633B846F1}">
                  <asvg:svgBlip xmlns:asvg="http://schemas.microsoft.com/office/drawing/2016/SVG/main" r:embed="rId42"/>
                </a:ext>
              </a:extLst>
            </a:blip>
            <a:stretch>
              <a:fillRect/>
            </a:stretch>
          </p:blipFill>
          <p:spPr>
            <a:xfrm>
              <a:off x="12348522" y="223014"/>
              <a:ext cx="685800" cy="685800"/>
            </a:xfrm>
            <a:prstGeom prst="rect">
              <a:avLst/>
            </a:prstGeom>
          </p:spPr>
        </p:pic>
      </p:grpSp>
      <p:pic>
        <p:nvPicPr>
          <p:cNvPr id="61" name="Graphic 60" descr="Chat with solid fill">
            <a:hlinkClick r:id="rId43" action="ppaction://hlinksldjump"/>
            <a:extLst>
              <a:ext uri="{FF2B5EF4-FFF2-40B4-BE49-F238E27FC236}">
                <a16:creationId xmlns:a16="http://schemas.microsoft.com/office/drawing/2014/main" id="{6FD9A99D-7A5B-439E-9B1D-773E4B24C2AD}"/>
              </a:ext>
            </a:extLst>
          </p:cNvPr>
          <p:cNvPicPr>
            <a:picLocks noChangeAspect="1"/>
          </p:cNvPicPr>
          <p:nvPr/>
        </p:nvPicPr>
        <p:blipFill>
          <a:blip r:embed="rId44">
            <a:extLst>
              <a:ext uri="{28A0092B-C50C-407E-A947-70E740481C1C}">
                <a14:useLocalDpi xmlns:a14="http://schemas.microsoft.com/office/drawing/2010/main" val="0"/>
              </a:ext>
              <a:ext uri="{96DAC541-7B7A-43D3-8B79-37D633B846F1}">
                <asvg:svgBlip xmlns:asvg="http://schemas.microsoft.com/office/drawing/2016/SVG/main" r:embed="rId45"/>
              </a:ext>
            </a:extLst>
          </a:blip>
          <a:stretch>
            <a:fillRect/>
          </a:stretch>
        </p:blipFill>
        <p:spPr>
          <a:xfrm>
            <a:off x="11132804" y="5701968"/>
            <a:ext cx="685800" cy="685800"/>
          </a:xfrm>
          <a:prstGeom prst="rect">
            <a:avLst/>
          </a:prstGeom>
        </p:spPr>
      </p:pic>
      <p:grpSp>
        <p:nvGrpSpPr>
          <p:cNvPr id="63" name="Group 62">
            <a:extLst>
              <a:ext uri="{FF2B5EF4-FFF2-40B4-BE49-F238E27FC236}">
                <a16:creationId xmlns:a16="http://schemas.microsoft.com/office/drawing/2014/main" id="{D9D96F47-29E3-535A-1427-61D4BED5468F}"/>
              </a:ext>
            </a:extLst>
          </p:cNvPr>
          <p:cNvGrpSpPr/>
          <p:nvPr/>
        </p:nvGrpSpPr>
        <p:grpSpPr>
          <a:xfrm>
            <a:off x="11247518" y="4602070"/>
            <a:ext cx="472241" cy="746809"/>
            <a:chOff x="11247518" y="4602070"/>
            <a:chExt cx="472241" cy="746809"/>
          </a:xfrm>
        </p:grpSpPr>
        <p:pic>
          <p:nvPicPr>
            <p:cNvPr id="65" name="Graphic 64" descr="Document with solid fill">
              <a:hlinkClick r:id="rId46" action="ppaction://hlinksldjump"/>
              <a:extLst>
                <a:ext uri="{FF2B5EF4-FFF2-40B4-BE49-F238E27FC236}">
                  <a16:creationId xmlns:a16="http://schemas.microsoft.com/office/drawing/2014/main" id="{95499F1D-22F2-1AD1-580F-CF1417E5371B}"/>
                </a:ext>
              </a:extLst>
            </p:cNvPr>
            <p:cNvPicPr>
              <a:picLocks noChangeAspect="1"/>
            </p:cNvPicPr>
            <p:nvPr/>
          </p:nvPicPr>
          <p:blipFill>
            <a:blip r:embed="rId47">
              <a:extLst>
                <a:ext uri="{28A0092B-C50C-407E-A947-70E740481C1C}">
                  <a14:useLocalDpi xmlns:a14="http://schemas.microsoft.com/office/drawing/2010/main" val="0"/>
                </a:ext>
                <a:ext uri="{96DAC541-7B7A-43D3-8B79-37D633B846F1}">
                  <asvg:svgBlip xmlns:asvg="http://schemas.microsoft.com/office/drawing/2016/SVG/main" r:embed="rId48"/>
                </a:ext>
              </a:extLst>
            </a:blip>
            <a:stretch>
              <a:fillRect/>
            </a:stretch>
          </p:blipFill>
          <p:spPr>
            <a:xfrm>
              <a:off x="11262559" y="4602070"/>
              <a:ext cx="457200" cy="457200"/>
            </a:xfrm>
            <a:prstGeom prst="rect">
              <a:avLst/>
            </a:prstGeom>
          </p:spPr>
        </p:pic>
        <p:pic>
          <p:nvPicPr>
            <p:cNvPr id="67" name="Graphic 66" descr="Handshake with solid fill">
              <a:extLst>
                <a:ext uri="{FF2B5EF4-FFF2-40B4-BE49-F238E27FC236}">
                  <a16:creationId xmlns:a16="http://schemas.microsoft.com/office/drawing/2014/main" id="{36E0B5BE-7D18-BB8C-88DD-0B23A3EFD1B7}"/>
                </a:ext>
              </a:extLst>
            </p:cNvPr>
            <p:cNvPicPr>
              <a:picLocks noChangeAspect="1"/>
            </p:cNvPicPr>
            <p:nvPr/>
          </p:nvPicPr>
          <p:blipFill>
            <a:blip r:embed="rId49">
              <a:extLst>
                <a:ext uri="{28A0092B-C50C-407E-A947-70E740481C1C}">
                  <a14:useLocalDpi xmlns:a14="http://schemas.microsoft.com/office/drawing/2010/main" val="0"/>
                </a:ext>
                <a:ext uri="{96DAC541-7B7A-43D3-8B79-37D633B846F1}">
                  <asvg:svgBlip xmlns:asvg="http://schemas.microsoft.com/office/drawing/2016/SVG/main" r:embed="rId50"/>
                </a:ext>
              </a:extLst>
            </a:blip>
            <a:stretch>
              <a:fillRect/>
            </a:stretch>
          </p:blipFill>
          <p:spPr>
            <a:xfrm>
              <a:off x="11247518" y="4891679"/>
              <a:ext cx="457200" cy="457200"/>
            </a:xfrm>
            <a:prstGeom prst="rect">
              <a:avLst/>
            </a:prstGeom>
          </p:spPr>
        </p:pic>
      </p:grpSp>
      <p:sp>
        <p:nvSpPr>
          <p:cNvPr id="69" name="Oval 68">
            <a:extLst>
              <a:ext uri="{FF2B5EF4-FFF2-40B4-BE49-F238E27FC236}">
                <a16:creationId xmlns:a16="http://schemas.microsoft.com/office/drawing/2014/main" id="{D3920262-4E77-EDAE-707D-F5DACF480B86}"/>
              </a:ext>
            </a:extLst>
          </p:cNvPr>
          <p:cNvSpPr/>
          <p:nvPr/>
        </p:nvSpPr>
        <p:spPr>
          <a:xfrm>
            <a:off x="12192000" y="4444761"/>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70" name="Oval 69">
            <a:extLst>
              <a:ext uri="{FF2B5EF4-FFF2-40B4-BE49-F238E27FC236}">
                <a16:creationId xmlns:a16="http://schemas.microsoft.com/office/drawing/2014/main" id="{28BAF39E-4655-AB2C-746B-2FA8465F325B}"/>
              </a:ext>
            </a:extLst>
          </p:cNvPr>
          <p:cNvSpPr/>
          <p:nvPr/>
        </p:nvSpPr>
        <p:spPr>
          <a:xfrm>
            <a:off x="12194321" y="5546026"/>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grpSp>
        <p:nvGrpSpPr>
          <p:cNvPr id="71" name="Group 70">
            <a:extLst>
              <a:ext uri="{FF2B5EF4-FFF2-40B4-BE49-F238E27FC236}">
                <a16:creationId xmlns:a16="http://schemas.microsoft.com/office/drawing/2014/main" id="{40F743E1-2C28-D2B9-66F3-0CDDBF362337}"/>
              </a:ext>
            </a:extLst>
          </p:cNvPr>
          <p:cNvGrpSpPr/>
          <p:nvPr/>
        </p:nvGrpSpPr>
        <p:grpSpPr>
          <a:xfrm>
            <a:off x="12443990" y="4617432"/>
            <a:ext cx="472241" cy="746809"/>
            <a:chOff x="11247518" y="4602070"/>
            <a:chExt cx="472241" cy="746809"/>
          </a:xfrm>
        </p:grpSpPr>
        <p:pic>
          <p:nvPicPr>
            <p:cNvPr id="72" name="Graphic 71" descr="Document with solid fill">
              <a:hlinkClick r:id="rId46" action="ppaction://hlinksldjump"/>
              <a:extLst>
                <a:ext uri="{FF2B5EF4-FFF2-40B4-BE49-F238E27FC236}">
                  <a16:creationId xmlns:a16="http://schemas.microsoft.com/office/drawing/2014/main" id="{289B8F15-89DD-91F7-8C6B-582F95DD6C7D}"/>
                </a:ext>
              </a:extLst>
            </p:cNvPr>
            <p:cNvPicPr>
              <a:picLocks noChangeAspect="1"/>
            </p:cNvPicPr>
            <p:nvPr/>
          </p:nvPicPr>
          <p:blipFill>
            <a:blip r:embed="rId41">
              <a:extLst>
                <a:ext uri="{28A0092B-C50C-407E-A947-70E740481C1C}">
                  <a14:useLocalDpi xmlns:a14="http://schemas.microsoft.com/office/drawing/2010/main" val="0"/>
                </a:ext>
                <a:ext uri="{96DAC541-7B7A-43D3-8B79-37D633B846F1}">
                  <asvg:svgBlip xmlns:asvg="http://schemas.microsoft.com/office/drawing/2016/SVG/main" r:embed="rId42"/>
                </a:ext>
              </a:extLst>
            </a:blip>
            <a:stretch>
              <a:fillRect/>
            </a:stretch>
          </p:blipFill>
          <p:spPr>
            <a:xfrm>
              <a:off x="11262559" y="4602070"/>
              <a:ext cx="457200" cy="457200"/>
            </a:xfrm>
            <a:prstGeom prst="rect">
              <a:avLst/>
            </a:prstGeom>
          </p:spPr>
        </p:pic>
        <p:pic>
          <p:nvPicPr>
            <p:cNvPr id="73" name="Graphic 72" descr="Handshake with solid fill">
              <a:extLst>
                <a:ext uri="{FF2B5EF4-FFF2-40B4-BE49-F238E27FC236}">
                  <a16:creationId xmlns:a16="http://schemas.microsoft.com/office/drawing/2014/main" id="{8835958A-FEE2-7C74-8B5C-8441713F2AC4}"/>
                </a:ext>
              </a:extLst>
            </p:cNvPr>
            <p:cNvPicPr>
              <a:picLocks noChangeAspect="1"/>
            </p:cNvPicPr>
            <p:nvPr/>
          </p:nvPicPr>
          <p:blipFill>
            <a:blip r:embed="rId51">
              <a:extLst>
                <a:ext uri="{28A0092B-C50C-407E-A947-70E740481C1C}">
                  <a14:useLocalDpi xmlns:a14="http://schemas.microsoft.com/office/drawing/2010/main" val="0"/>
                </a:ext>
                <a:ext uri="{96DAC541-7B7A-43D3-8B79-37D633B846F1}">
                  <asvg:svgBlip xmlns:asvg="http://schemas.microsoft.com/office/drawing/2016/SVG/main" r:embed="rId52"/>
                </a:ext>
              </a:extLst>
            </a:blip>
            <a:stretch>
              <a:fillRect/>
            </a:stretch>
          </p:blipFill>
          <p:spPr>
            <a:xfrm>
              <a:off x="11247518" y="4891679"/>
              <a:ext cx="457200" cy="457200"/>
            </a:xfrm>
            <a:prstGeom prst="rect">
              <a:avLst/>
            </a:prstGeom>
          </p:spPr>
        </p:pic>
      </p:grpSp>
      <p:pic>
        <p:nvPicPr>
          <p:cNvPr id="74" name="Graphic 73" descr="Chat with solid fill">
            <a:hlinkClick r:id="rId43" action="ppaction://hlinksldjump"/>
            <a:extLst>
              <a:ext uri="{FF2B5EF4-FFF2-40B4-BE49-F238E27FC236}">
                <a16:creationId xmlns:a16="http://schemas.microsoft.com/office/drawing/2014/main" id="{FAF72421-0619-52A7-8F1B-51562E645214}"/>
              </a:ext>
            </a:extLst>
          </p:cNvPr>
          <p:cNvPicPr>
            <a:picLocks noChangeAspect="1"/>
          </p:cNvPicPr>
          <p:nvPr/>
        </p:nvPicPr>
        <p:blipFill>
          <a:blip r:embed="rId53">
            <a:extLst>
              <a:ext uri="{28A0092B-C50C-407E-A947-70E740481C1C}">
                <a14:useLocalDpi xmlns:a14="http://schemas.microsoft.com/office/drawing/2010/main" val="0"/>
              </a:ext>
              <a:ext uri="{96DAC541-7B7A-43D3-8B79-37D633B846F1}">
                <asvg:svgBlip xmlns:asvg="http://schemas.microsoft.com/office/drawing/2016/SVG/main" r:embed="rId54"/>
              </a:ext>
            </a:extLst>
          </a:blip>
          <a:stretch>
            <a:fillRect/>
          </a:stretch>
        </p:blipFill>
        <p:spPr>
          <a:xfrm>
            <a:off x="12309028" y="5683586"/>
            <a:ext cx="685800" cy="685800"/>
          </a:xfrm>
          <a:prstGeom prst="rect">
            <a:avLst/>
          </a:prstGeom>
        </p:spPr>
      </p:pic>
      <p:pic>
        <p:nvPicPr>
          <p:cNvPr id="1026" name="Picture 2">
            <a:extLst>
              <a:ext uri="{FF2B5EF4-FFF2-40B4-BE49-F238E27FC236}">
                <a16:creationId xmlns:a16="http://schemas.microsoft.com/office/drawing/2014/main" id="{D6054403-1FA5-D87D-2FD8-B0CE288C02D6}"/>
              </a:ext>
            </a:extLst>
          </p:cNvPr>
          <p:cNvPicPr>
            <a:picLocks noChangeAspect="1" noChangeArrowheads="1"/>
          </p:cNvPicPr>
          <p:nvPr/>
        </p:nvPicPr>
        <p:blipFill>
          <a:blip r:embed="rId55">
            <a:extLst>
              <a:ext uri="{28A0092B-C50C-407E-A947-70E740481C1C}">
                <a14:useLocalDpi xmlns:a14="http://schemas.microsoft.com/office/drawing/2010/main" val="0"/>
              </a:ext>
            </a:extLst>
          </a:blip>
          <a:srcRect/>
          <a:stretch>
            <a:fillRect/>
          </a:stretch>
        </p:blipFill>
        <p:spPr bwMode="auto">
          <a:xfrm>
            <a:off x="5033193" y="192160"/>
            <a:ext cx="2125611" cy="1917301"/>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42542D55-EC4C-E05E-6CF5-6870143F7A60}"/>
              </a:ext>
            </a:extLst>
          </p:cNvPr>
          <p:cNvSpPr txBox="1"/>
          <p:nvPr/>
        </p:nvSpPr>
        <p:spPr>
          <a:xfrm>
            <a:off x="2838132" y="1953499"/>
            <a:ext cx="7571303" cy="954107"/>
          </a:xfrm>
          <a:prstGeom prst="rect">
            <a:avLst/>
          </a:prstGeom>
          <a:noFill/>
        </p:spPr>
        <p:txBody>
          <a:bodyPr wrap="none" rtlCol="1">
            <a:spAutoFit/>
          </a:bodyPr>
          <a:lstStyle/>
          <a:p>
            <a:pPr algn="l"/>
            <a:endParaRPr lang="ar-SA" sz="1800" b="0" i="0" u="none" strike="noStrike" baseline="0" dirty="0">
              <a:solidFill>
                <a:srgbClr val="000000"/>
              </a:solidFill>
              <a:latin typeface="Times New Roman" panose="02020603050405020304" pitchFamily="18" charset="0"/>
            </a:endParaRPr>
          </a:p>
          <a:p>
            <a:r>
              <a:rPr lang="en-US" sz="2000" b="1" i="0" u="none" strike="noStrike" baseline="0" dirty="0">
                <a:solidFill>
                  <a:schemeClr val="bg1"/>
                </a:solidFill>
                <a:latin typeface="Times New Roman" panose="02020603050405020304" pitchFamily="18" charset="0"/>
              </a:rPr>
              <a:t> Faculty of Computers and Information Technology (FCIT) 	</a:t>
            </a:r>
          </a:p>
          <a:p>
            <a:endParaRPr lang="ar-SA" dirty="0"/>
          </a:p>
        </p:txBody>
      </p:sp>
      <p:sp>
        <p:nvSpPr>
          <p:cNvPr id="21" name="TextBox 20">
            <a:extLst>
              <a:ext uri="{FF2B5EF4-FFF2-40B4-BE49-F238E27FC236}">
                <a16:creationId xmlns:a16="http://schemas.microsoft.com/office/drawing/2014/main" id="{58C0ABB9-FAC8-9E7A-7A12-21D89A9176BA}"/>
              </a:ext>
            </a:extLst>
          </p:cNvPr>
          <p:cNvSpPr txBox="1"/>
          <p:nvPr/>
        </p:nvSpPr>
        <p:spPr>
          <a:xfrm>
            <a:off x="1856212" y="690767"/>
            <a:ext cx="750526" cy="369332"/>
          </a:xfrm>
          <a:prstGeom prst="rect">
            <a:avLst/>
          </a:prstGeom>
          <a:noFill/>
        </p:spPr>
        <p:txBody>
          <a:bodyPr wrap="none" rtlCol="1">
            <a:spAutoFit/>
          </a:bodyPr>
          <a:lstStyle/>
          <a:p>
            <a:r>
              <a:rPr lang="en-US" b="1" dirty="0">
                <a:solidFill>
                  <a:schemeClr val="bg1"/>
                </a:solidFill>
                <a:cs typeface="+mj-cs"/>
              </a:rPr>
              <a:t>Home</a:t>
            </a:r>
            <a:endParaRPr lang="ar-SA" b="1" dirty="0">
              <a:solidFill>
                <a:schemeClr val="bg1"/>
              </a:solidFill>
              <a:cs typeface="+mj-cs"/>
            </a:endParaRPr>
          </a:p>
        </p:txBody>
      </p:sp>
      <p:sp>
        <p:nvSpPr>
          <p:cNvPr id="27" name="TextBox 26">
            <a:extLst>
              <a:ext uri="{FF2B5EF4-FFF2-40B4-BE49-F238E27FC236}">
                <a16:creationId xmlns:a16="http://schemas.microsoft.com/office/drawing/2014/main" id="{40F41BEF-A5C9-C385-8B93-67D8751DF24C}"/>
              </a:ext>
            </a:extLst>
          </p:cNvPr>
          <p:cNvSpPr txBox="1"/>
          <p:nvPr/>
        </p:nvSpPr>
        <p:spPr>
          <a:xfrm>
            <a:off x="4334395" y="3737517"/>
            <a:ext cx="3523209" cy="400110"/>
          </a:xfrm>
          <a:prstGeom prst="rect">
            <a:avLst/>
          </a:prstGeom>
          <a:noFill/>
        </p:spPr>
        <p:txBody>
          <a:bodyPr wrap="none" rtlCol="1">
            <a:spAutoFit/>
          </a:bodyPr>
          <a:lstStyle/>
          <a:p>
            <a:r>
              <a:rPr lang="en-US" sz="2000" b="1" dirty="0">
                <a:solidFill>
                  <a:schemeClr val="bg1"/>
                </a:solidFill>
                <a:latin typeface="Times New Roman" panose="02020603050405020304" pitchFamily="18" charset="0"/>
              </a:rPr>
              <a:t>Project Title: Auto Attendance</a:t>
            </a:r>
            <a:endParaRPr lang="ar-SA" sz="2000" b="1" dirty="0">
              <a:solidFill>
                <a:schemeClr val="bg1"/>
              </a:solidFill>
              <a:latin typeface="Times New Roman" panose="02020603050405020304" pitchFamily="18" charset="0"/>
            </a:endParaRPr>
          </a:p>
        </p:txBody>
      </p:sp>
      <p:sp>
        <p:nvSpPr>
          <p:cNvPr id="28" name="TextBox 27">
            <a:extLst>
              <a:ext uri="{FF2B5EF4-FFF2-40B4-BE49-F238E27FC236}">
                <a16:creationId xmlns:a16="http://schemas.microsoft.com/office/drawing/2014/main" id="{82044D8F-41D8-F913-9196-333BBDDE0CDE}"/>
              </a:ext>
            </a:extLst>
          </p:cNvPr>
          <p:cNvSpPr txBox="1"/>
          <p:nvPr/>
        </p:nvSpPr>
        <p:spPr>
          <a:xfrm>
            <a:off x="3660010" y="3937572"/>
            <a:ext cx="5724644" cy="954107"/>
          </a:xfrm>
          <a:prstGeom prst="rect">
            <a:avLst/>
          </a:prstGeom>
          <a:noFill/>
        </p:spPr>
        <p:txBody>
          <a:bodyPr wrap="none" rtlCol="1">
            <a:spAutoFit/>
          </a:bodyPr>
          <a:lstStyle/>
          <a:p>
            <a:pPr algn="l"/>
            <a:endParaRPr lang="ar-SA" sz="1800" b="0" i="0" u="none" strike="noStrike" baseline="0" dirty="0">
              <a:solidFill>
                <a:srgbClr val="000000"/>
              </a:solidFill>
              <a:latin typeface="Times New Roman" panose="02020603050405020304" pitchFamily="18" charset="0"/>
            </a:endParaRPr>
          </a:p>
          <a:p>
            <a:r>
              <a:rPr lang="en-US" sz="2000" b="1" dirty="0">
                <a:solidFill>
                  <a:schemeClr val="bg1"/>
                </a:solidFill>
                <a:latin typeface="Times New Roman" panose="02020603050405020304" pitchFamily="18" charset="0"/>
              </a:rPr>
              <a:t> Supervisor: Dr Mohammad Naif Al-</a:t>
            </a:r>
            <a:r>
              <a:rPr lang="en-US" sz="2000" b="1" dirty="0" err="1">
                <a:solidFill>
                  <a:schemeClr val="bg1"/>
                </a:solidFill>
                <a:latin typeface="Times New Roman" panose="02020603050405020304" pitchFamily="18" charset="0"/>
              </a:rPr>
              <a:t>Atawi</a:t>
            </a:r>
            <a:r>
              <a:rPr lang="en-US" sz="2000" b="1" dirty="0">
                <a:solidFill>
                  <a:schemeClr val="bg1"/>
                </a:solidFill>
                <a:latin typeface="Times New Roman" panose="02020603050405020304" pitchFamily="18" charset="0"/>
              </a:rPr>
              <a:t> 	</a:t>
            </a:r>
          </a:p>
          <a:p>
            <a:endParaRPr lang="ar-SA" dirty="0"/>
          </a:p>
        </p:txBody>
      </p:sp>
      <p:sp>
        <p:nvSpPr>
          <p:cNvPr id="31" name="TextBox 30">
            <a:extLst>
              <a:ext uri="{FF2B5EF4-FFF2-40B4-BE49-F238E27FC236}">
                <a16:creationId xmlns:a16="http://schemas.microsoft.com/office/drawing/2014/main" id="{BB68DD2A-DE34-65B5-A642-F5682A1EEF11}"/>
              </a:ext>
            </a:extLst>
          </p:cNvPr>
          <p:cNvSpPr txBox="1"/>
          <p:nvPr/>
        </p:nvSpPr>
        <p:spPr>
          <a:xfrm>
            <a:off x="4715102" y="5409877"/>
            <a:ext cx="2954655" cy="954107"/>
          </a:xfrm>
          <a:prstGeom prst="rect">
            <a:avLst/>
          </a:prstGeom>
          <a:noFill/>
        </p:spPr>
        <p:txBody>
          <a:bodyPr wrap="none" rtlCol="1">
            <a:spAutoFit/>
          </a:bodyPr>
          <a:lstStyle/>
          <a:p>
            <a:pPr algn="l"/>
            <a:endParaRPr lang="ar-SA" sz="1800" b="0" i="0" u="none" strike="noStrike" baseline="0" dirty="0">
              <a:solidFill>
                <a:srgbClr val="000000"/>
              </a:solidFill>
              <a:latin typeface="Times New Roman" panose="02020603050405020304" pitchFamily="18" charset="0"/>
            </a:endParaRPr>
          </a:p>
          <a:p>
            <a:r>
              <a:rPr lang="en-US" sz="2000" b="1" dirty="0">
                <a:solidFill>
                  <a:schemeClr val="bg1"/>
                </a:solidFill>
                <a:latin typeface="Times New Roman" panose="02020603050405020304" pitchFamily="18" charset="0"/>
              </a:rPr>
              <a:t> Academic Year: 2022/23 	</a:t>
            </a:r>
          </a:p>
          <a:p>
            <a:endParaRPr lang="ar-SA" dirty="0"/>
          </a:p>
        </p:txBody>
      </p:sp>
    </p:spTree>
    <p:extLst>
      <p:ext uri="{BB962C8B-B14F-4D97-AF65-F5344CB8AC3E}">
        <p14:creationId xmlns:p14="http://schemas.microsoft.com/office/powerpoint/2010/main" val="203386327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B525B"/>
        </a:solidFill>
        <a:effectLst/>
      </p:bgPr>
    </p:bg>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90F7A824-9C24-103C-82BF-5DFAA5AD27E9}"/>
              </a:ext>
            </a:extLst>
          </p:cNvPr>
          <p:cNvSpPr/>
          <p:nvPr/>
        </p:nvSpPr>
        <p:spPr>
          <a:xfrm rot="10800000" flipH="1">
            <a:off x="10759409" y="-11050134"/>
            <a:ext cx="1432591" cy="20025360"/>
          </a:xfrm>
          <a:custGeom>
            <a:avLst/>
            <a:gdLst>
              <a:gd name="connsiteX0" fmla="*/ 0 w 1432560"/>
              <a:gd name="connsiteY0" fmla="*/ 20025360 h 20025360"/>
              <a:gd name="connsiteX1" fmla="*/ 0 w 1432560"/>
              <a:gd name="connsiteY1" fmla="*/ 10827519 h 20025360"/>
              <a:gd name="connsiteX2" fmla="*/ 685800 w 1432560"/>
              <a:gd name="connsiteY2" fmla="*/ 10012680 h 20025360"/>
              <a:gd name="connsiteX3" fmla="*/ 0 w 1432560"/>
              <a:gd name="connsiteY3" fmla="*/ 9197842 h 20025360"/>
              <a:gd name="connsiteX4" fmla="*/ 0 w 1432560"/>
              <a:gd name="connsiteY4" fmla="*/ 0 h 20025360"/>
              <a:gd name="connsiteX5" fmla="*/ 1432560 w 1432560"/>
              <a:gd name="connsiteY5" fmla="*/ 0 h 20025360"/>
              <a:gd name="connsiteX6" fmla="*/ 1432560 w 1432560"/>
              <a:gd name="connsiteY6" fmla="*/ 20025360 h 20025360"/>
              <a:gd name="connsiteX0" fmla="*/ 0 w 1432560"/>
              <a:gd name="connsiteY0" fmla="*/ 20025360 h 20025360"/>
              <a:gd name="connsiteX1" fmla="*/ 0 w 1432560"/>
              <a:gd name="connsiteY1" fmla="*/ 10827519 h 20025360"/>
              <a:gd name="connsiteX2" fmla="*/ 685800 w 1432560"/>
              <a:gd name="connsiteY2" fmla="*/ 10012680 h 20025360"/>
              <a:gd name="connsiteX3" fmla="*/ 0 w 1432560"/>
              <a:gd name="connsiteY3" fmla="*/ 9197842 h 20025360"/>
              <a:gd name="connsiteX4" fmla="*/ 0 w 1432560"/>
              <a:gd name="connsiteY4" fmla="*/ 0 h 20025360"/>
              <a:gd name="connsiteX5" fmla="*/ 1432560 w 1432560"/>
              <a:gd name="connsiteY5" fmla="*/ 0 h 20025360"/>
              <a:gd name="connsiteX6" fmla="*/ 1432560 w 1432560"/>
              <a:gd name="connsiteY6" fmla="*/ 20025360 h 20025360"/>
              <a:gd name="connsiteX7" fmla="*/ 0 w 1432560"/>
              <a:gd name="connsiteY7" fmla="*/ 20025360 h 20025360"/>
              <a:gd name="connsiteX0" fmla="*/ 7 w 1432567"/>
              <a:gd name="connsiteY0" fmla="*/ 20025360 h 20025360"/>
              <a:gd name="connsiteX1" fmla="*/ 7 w 1432567"/>
              <a:gd name="connsiteY1" fmla="*/ 10827519 h 20025360"/>
              <a:gd name="connsiteX2" fmla="*/ 685807 w 1432567"/>
              <a:gd name="connsiteY2" fmla="*/ 10012680 h 20025360"/>
              <a:gd name="connsiteX3" fmla="*/ 7 w 1432567"/>
              <a:gd name="connsiteY3" fmla="*/ 9197842 h 20025360"/>
              <a:gd name="connsiteX4" fmla="*/ 7 w 1432567"/>
              <a:gd name="connsiteY4" fmla="*/ 0 h 20025360"/>
              <a:gd name="connsiteX5" fmla="*/ 1432567 w 1432567"/>
              <a:gd name="connsiteY5" fmla="*/ 0 h 20025360"/>
              <a:gd name="connsiteX6" fmla="*/ 1432567 w 1432567"/>
              <a:gd name="connsiteY6" fmla="*/ 20025360 h 20025360"/>
              <a:gd name="connsiteX7" fmla="*/ 7 w 1432567"/>
              <a:gd name="connsiteY7" fmla="*/ 20025360 h 20025360"/>
              <a:gd name="connsiteX0" fmla="*/ 27 w 1432587"/>
              <a:gd name="connsiteY0" fmla="*/ 20025360 h 20025360"/>
              <a:gd name="connsiteX1" fmla="*/ 27 w 1432587"/>
              <a:gd name="connsiteY1" fmla="*/ 10827519 h 20025360"/>
              <a:gd name="connsiteX2" fmla="*/ 685827 w 1432587"/>
              <a:gd name="connsiteY2" fmla="*/ 10012680 h 20025360"/>
              <a:gd name="connsiteX3" fmla="*/ 27 w 1432587"/>
              <a:gd name="connsiteY3" fmla="*/ 9197842 h 20025360"/>
              <a:gd name="connsiteX4" fmla="*/ 27 w 1432587"/>
              <a:gd name="connsiteY4" fmla="*/ 0 h 20025360"/>
              <a:gd name="connsiteX5" fmla="*/ 1432587 w 1432587"/>
              <a:gd name="connsiteY5" fmla="*/ 0 h 20025360"/>
              <a:gd name="connsiteX6" fmla="*/ 1432587 w 1432587"/>
              <a:gd name="connsiteY6" fmla="*/ 20025360 h 20025360"/>
              <a:gd name="connsiteX7" fmla="*/ 27 w 1432587"/>
              <a:gd name="connsiteY7" fmla="*/ 20025360 h 20025360"/>
              <a:gd name="connsiteX0" fmla="*/ 31 w 1432591"/>
              <a:gd name="connsiteY0" fmla="*/ 20025360 h 20025360"/>
              <a:gd name="connsiteX1" fmla="*/ 31 w 1432591"/>
              <a:gd name="connsiteY1" fmla="*/ 10827519 h 20025360"/>
              <a:gd name="connsiteX2" fmla="*/ 614714 w 1432591"/>
              <a:gd name="connsiteY2" fmla="*/ 9999980 h 20025360"/>
              <a:gd name="connsiteX3" fmla="*/ 31 w 1432591"/>
              <a:gd name="connsiteY3" fmla="*/ 9197842 h 20025360"/>
              <a:gd name="connsiteX4" fmla="*/ 31 w 1432591"/>
              <a:gd name="connsiteY4" fmla="*/ 0 h 20025360"/>
              <a:gd name="connsiteX5" fmla="*/ 1432591 w 1432591"/>
              <a:gd name="connsiteY5" fmla="*/ 0 h 20025360"/>
              <a:gd name="connsiteX6" fmla="*/ 1432591 w 1432591"/>
              <a:gd name="connsiteY6" fmla="*/ 20025360 h 20025360"/>
              <a:gd name="connsiteX7" fmla="*/ 31 w 1432591"/>
              <a:gd name="connsiteY7" fmla="*/ 20025360 h 20025360"/>
              <a:gd name="connsiteX0" fmla="*/ 31 w 1432591"/>
              <a:gd name="connsiteY0" fmla="*/ 20025360 h 20025360"/>
              <a:gd name="connsiteX1" fmla="*/ 31 w 1432591"/>
              <a:gd name="connsiteY1" fmla="*/ 10827519 h 20025360"/>
              <a:gd name="connsiteX2" fmla="*/ 614714 w 1432591"/>
              <a:gd name="connsiteY2" fmla="*/ 9999980 h 20025360"/>
              <a:gd name="connsiteX3" fmla="*/ 31 w 1432591"/>
              <a:gd name="connsiteY3" fmla="*/ 9197842 h 20025360"/>
              <a:gd name="connsiteX4" fmla="*/ 31 w 1432591"/>
              <a:gd name="connsiteY4" fmla="*/ 0 h 20025360"/>
              <a:gd name="connsiteX5" fmla="*/ 1432591 w 1432591"/>
              <a:gd name="connsiteY5" fmla="*/ 0 h 20025360"/>
              <a:gd name="connsiteX6" fmla="*/ 1432591 w 1432591"/>
              <a:gd name="connsiteY6" fmla="*/ 20025360 h 20025360"/>
              <a:gd name="connsiteX7" fmla="*/ 31 w 1432591"/>
              <a:gd name="connsiteY7" fmla="*/ 20025360 h 20025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32591" h="20025360">
                <a:moveTo>
                  <a:pt x="31" y="20025360"/>
                </a:moveTo>
                <a:lnTo>
                  <a:pt x="31" y="10827519"/>
                </a:lnTo>
                <a:cubicBezTo>
                  <a:pt x="-5047" y="10489866"/>
                  <a:pt x="614717" y="10570043"/>
                  <a:pt x="614714" y="9999980"/>
                </a:cubicBezTo>
                <a:cubicBezTo>
                  <a:pt x="614711" y="9429917"/>
                  <a:pt x="-2509" y="9545655"/>
                  <a:pt x="31" y="9197842"/>
                </a:cubicBezTo>
                <a:lnTo>
                  <a:pt x="31" y="0"/>
                </a:lnTo>
                <a:lnTo>
                  <a:pt x="1432591" y="0"/>
                </a:lnTo>
                <a:lnTo>
                  <a:pt x="1432591" y="20025360"/>
                </a:lnTo>
                <a:lnTo>
                  <a:pt x="31" y="2002536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1" anchor="ctr">
            <a:noAutofit/>
          </a:bodyPr>
          <a:lstStyle/>
          <a:p>
            <a:pPr algn="ctr"/>
            <a:endParaRPr lang="ar-SA" dirty="0"/>
          </a:p>
        </p:txBody>
      </p:sp>
      <p:sp>
        <p:nvSpPr>
          <p:cNvPr id="4" name="Oval 3">
            <a:extLst>
              <a:ext uri="{FF2B5EF4-FFF2-40B4-BE49-F238E27FC236}">
                <a16:creationId xmlns:a16="http://schemas.microsoft.com/office/drawing/2014/main" id="{9F838CEF-6965-8500-4907-7E23E3A163FF}"/>
              </a:ext>
            </a:extLst>
          </p:cNvPr>
          <p:cNvSpPr/>
          <p:nvPr/>
        </p:nvSpPr>
        <p:spPr>
          <a:xfrm>
            <a:off x="12231682" y="1493759"/>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6" name="Oval 5">
            <a:extLst>
              <a:ext uri="{FF2B5EF4-FFF2-40B4-BE49-F238E27FC236}">
                <a16:creationId xmlns:a16="http://schemas.microsoft.com/office/drawing/2014/main" id="{A25EA0B7-26E5-B1C2-9D49-E32914020BC7}"/>
              </a:ext>
            </a:extLst>
          </p:cNvPr>
          <p:cNvSpPr/>
          <p:nvPr/>
        </p:nvSpPr>
        <p:spPr>
          <a:xfrm>
            <a:off x="12278343" y="2969260"/>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grpSp>
        <p:nvGrpSpPr>
          <p:cNvPr id="8" name="Group 7">
            <a:extLst>
              <a:ext uri="{FF2B5EF4-FFF2-40B4-BE49-F238E27FC236}">
                <a16:creationId xmlns:a16="http://schemas.microsoft.com/office/drawing/2014/main" id="{3CE1B48E-2100-14B5-A32D-194562CA5B1E}"/>
              </a:ext>
            </a:extLst>
          </p:cNvPr>
          <p:cNvGrpSpPr/>
          <p:nvPr/>
        </p:nvGrpSpPr>
        <p:grpSpPr>
          <a:xfrm>
            <a:off x="-923129" y="389480"/>
            <a:ext cx="919480" cy="919480"/>
            <a:chOff x="972853" y="389480"/>
            <a:chExt cx="919480" cy="919480"/>
          </a:xfrm>
        </p:grpSpPr>
        <p:sp>
          <p:nvSpPr>
            <p:cNvPr id="9" name="Oval 8">
              <a:extLst>
                <a:ext uri="{FF2B5EF4-FFF2-40B4-BE49-F238E27FC236}">
                  <a16:creationId xmlns:a16="http://schemas.microsoft.com/office/drawing/2014/main" id="{89F7DB08-1451-F92A-968F-FFB61AA8D80F}"/>
                </a:ext>
              </a:extLst>
            </p:cNvPr>
            <p:cNvSpPr/>
            <p:nvPr/>
          </p:nvSpPr>
          <p:spPr>
            <a:xfrm>
              <a:off x="972853" y="389480"/>
              <a:ext cx="919480" cy="91948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10" name="Graphic 9" descr="Home with solid fill">
              <a:extLst>
                <a:ext uri="{FF2B5EF4-FFF2-40B4-BE49-F238E27FC236}">
                  <a16:creationId xmlns:a16="http://schemas.microsoft.com/office/drawing/2014/main" id="{80DB4BBA-A25C-AF68-C44B-29349A22EEC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89693" y="450442"/>
              <a:ext cx="685800" cy="685800"/>
            </a:xfrm>
            <a:prstGeom prst="rect">
              <a:avLst/>
            </a:prstGeom>
          </p:spPr>
        </p:pic>
      </p:grpSp>
      <p:grpSp>
        <p:nvGrpSpPr>
          <p:cNvPr id="62" name="Group 61">
            <a:extLst>
              <a:ext uri="{FF2B5EF4-FFF2-40B4-BE49-F238E27FC236}">
                <a16:creationId xmlns:a16="http://schemas.microsoft.com/office/drawing/2014/main" id="{38646D9B-D3A8-DC68-F6E2-53E2E3C6DD81}"/>
              </a:ext>
            </a:extLst>
          </p:cNvPr>
          <p:cNvGrpSpPr/>
          <p:nvPr/>
        </p:nvGrpSpPr>
        <p:grpSpPr>
          <a:xfrm>
            <a:off x="-913684" y="2969260"/>
            <a:ext cx="919480" cy="919480"/>
            <a:chOff x="-913684" y="2969260"/>
            <a:chExt cx="919480" cy="919480"/>
          </a:xfrm>
        </p:grpSpPr>
        <p:sp>
          <p:nvSpPr>
            <p:cNvPr id="7" name="Oval 6">
              <a:extLst>
                <a:ext uri="{FF2B5EF4-FFF2-40B4-BE49-F238E27FC236}">
                  <a16:creationId xmlns:a16="http://schemas.microsoft.com/office/drawing/2014/main" id="{28661C3E-BD19-C935-13ED-1E56544729FA}"/>
                </a:ext>
              </a:extLst>
            </p:cNvPr>
            <p:cNvSpPr/>
            <p:nvPr/>
          </p:nvSpPr>
          <p:spPr>
            <a:xfrm>
              <a:off x="-913684" y="2969260"/>
              <a:ext cx="919480" cy="91948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12" name="Graphic 11" descr="Lightbulb and gear with solid fill">
              <a:extLst>
                <a:ext uri="{FF2B5EF4-FFF2-40B4-BE49-F238E27FC236}">
                  <a16:creationId xmlns:a16="http://schemas.microsoft.com/office/drawing/2014/main" id="{C5298613-CD2D-BD84-5C41-9C0A22980AD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91049" y="3140750"/>
              <a:ext cx="685800" cy="685800"/>
            </a:xfrm>
            <a:prstGeom prst="rect">
              <a:avLst/>
            </a:prstGeom>
          </p:spPr>
        </p:pic>
      </p:grpSp>
      <p:pic>
        <p:nvPicPr>
          <p:cNvPr id="14" name="Graphic 13" descr="Presentation with pie chart with solid fill">
            <a:extLst>
              <a:ext uri="{FF2B5EF4-FFF2-40B4-BE49-F238E27FC236}">
                <a16:creationId xmlns:a16="http://schemas.microsoft.com/office/drawing/2014/main" id="{7D8E082B-62FD-9318-DC5B-E32D5C0B9BA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2371853" y="1739080"/>
            <a:ext cx="685800" cy="685800"/>
          </a:xfrm>
          <a:prstGeom prst="rect">
            <a:avLst/>
          </a:prstGeom>
        </p:spPr>
      </p:pic>
      <p:pic>
        <p:nvPicPr>
          <p:cNvPr id="16" name="Graphic 15" descr="Database with solid fill">
            <a:extLst>
              <a:ext uri="{FF2B5EF4-FFF2-40B4-BE49-F238E27FC236}">
                <a16:creationId xmlns:a16="http://schemas.microsoft.com/office/drawing/2014/main" id="{4441AFA2-CFB2-1890-0781-710357818C9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2395183" y="3128420"/>
            <a:ext cx="685800" cy="685800"/>
          </a:xfrm>
          <a:prstGeom prst="rect">
            <a:avLst/>
          </a:prstGeom>
        </p:spPr>
      </p:pic>
      <p:sp>
        <p:nvSpPr>
          <p:cNvPr id="18" name="Freeform: Shape 17">
            <a:hlinkClick r:id="rId11" action="ppaction://hlinksldjump"/>
            <a:extLst>
              <a:ext uri="{FF2B5EF4-FFF2-40B4-BE49-F238E27FC236}">
                <a16:creationId xmlns:a16="http://schemas.microsoft.com/office/drawing/2014/main" id="{22EA6FFF-1F92-E720-00B5-3651D6B0B004}"/>
              </a:ext>
            </a:extLst>
          </p:cNvPr>
          <p:cNvSpPr/>
          <p:nvPr/>
        </p:nvSpPr>
        <p:spPr>
          <a:xfrm rot="10800000">
            <a:off x="9344" y="-4029710"/>
            <a:ext cx="1432591" cy="20025360"/>
          </a:xfrm>
          <a:custGeom>
            <a:avLst/>
            <a:gdLst>
              <a:gd name="connsiteX0" fmla="*/ 0 w 1432560"/>
              <a:gd name="connsiteY0" fmla="*/ 20025360 h 20025360"/>
              <a:gd name="connsiteX1" fmla="*/ 0 w 1432560"/>
              <a:gd name="connsiteY1" fmla="*/ 10827519 h 20025360"/>
              <a:gd name="connsiteX2" fmla="*/ 685800 w 1432560"/>
              <a:gd name="connsiteY2" fmla="*/ 10012680 h 20025360"/>
              <a:gd name="connsiteX3" fmla="*/ 0 w 1432560"/>
              <a:gd name="connsiteY3" fmla="*/ 9197842 h 20025360"/>
              <a:gd name="connsiteX4" fmla="*/ 0 w 1432560"/>
              <a:gd name="connsiteY4" fmla="*/ 0 h 20025360"/>
              <a:gd name="connsiteX5" fmla="*/ 1432560 w 1432560"/>
              <a:gd name="connsiteY5" fmla="*/ 0 h 20025360"/>
              <a:gd name="connsiteX6" fmla="*/ 1432560 w 1432560"/>
              <a:gd name="connsiteY6" fmla="*/ 20025360 h 20025360"/>
              <a:gd name="connsiteX0" fmla="*/ 0 w 1432560"/>
              <a:gd name="connsiteY0" fmla="*/ 20025360 h 20025360"/>
              <a:gd name="connsiteX1" fmla="*/ 0 w 1432560"/>
              <a:gd name="connsiteY1" fmla="*/ 10827519 h 20025360"/>
              <a:gd name="connsiteX2" fmla="*/ 685800 w 1432560"/>
              <a:gd name="connsiteY2" fmla="*/ 10012680 h 20025360"/>
              <a:gd name="connsiteX3" fmla="*/ 0 w 1432560"/>
              <a:gd name="connsiteY3" fmla="*/ 9197842 h 20025360"/>
              <a:gd name="connsiteX4" fmla="*/ 0 w 1432560"/>
              <a:gd name="connsiteY4" fmla="*/ 0 h 20025360"/>
              <a:gd name="connsiteX5" fmla="*/ 1432560 w 1432560"/>
              <a:gd name="connsiteY5" fmla="*/ 0 h 20025360"/>
              <a:gd name="connsiteX6" fmla="*/ 1432560 w 1432560"/>
              <a:gd name="connsiteY6" fmla="*/ 20025360 h 20025360"/>
              <a:gd name="connsiteX7" fmla="*/ 0 w 1432560"/>
              <a:gd name="connsiteY7" fmla="*/ 20025360 h 20025360"/>
              <a:gd name="connsiteX0" fmla="*/ 7 w 1432567"/>
              <a:gd name="connsiteY0" fmla="*/ 20025360 h 20025360"/>
              <a:gd name="connsiteX1" fmla="*/ 7 w 1432567"/>
              <a:gd name="connsiteY1" fmla="*/ 10827519 h 20025360"/>
              <a:gd name="connsiteX2" fmla="*/ 685807 w 1432567"/>
              <a:gd name="connsiteY2" fmla="*/ 10012680 h 20025360"/>
              <a:gd name="connsiteX3" fmla="*/ 7 w 1432567"/>
              <a:gd name="connsiteY3" fmla="*/ 9197842 h 20025360"/>
              <a:gd name="connsiteX4" fmla="*/ 7 w 1432567"/>
              <a:gd name="connsiteY4" fmla="*/ 0 h 20025360"/>
              <a:gd name="connsiteX5" fmla="*/ 1432567 w 1432567"/>
              <a:gd name="connsiteY5" fmla="*/ 0 h 20025360"/>
              <a:gd name="connsiteX6" fmla="*/ 1432567 w 1432567"/>
              <a:gd name="connsiteY6" fmla="*/ 20025360 h 20025360"/>
              <a:gd name="connsiteX7" fmla="*/ 7 w 1432567"/>
              <a:gd name="connsiteY7" fmla="*/ 20025360 h 20025360"/>
              <a:gd name="connsiteX0" fmla="*/ 27 w 1432587"/>
              <a:gd name="connsiteY0" fmla="*/ 20025360 h 20025360"/>
              <a:gd name="connsiteX1" fmla="*/ 27 w 1432587"/>
              <a:gd name="connsiteY1" fmla="*/ 10827519 h 20025360"/>
              <a:gd name="connsiteX2" fmla="*/ 685827 w 1432587"/>
              <a:gd name="connsiteY2" fmla="*/ 10012680 h 20025360"/>
              <a:gd name="connsiteX3" fmla="*/ 27 w 1432587"/>
              <a:gd name="connsiteY3" fmla="*/ 9197842 h 20025360"/>
              <a:gd name="connsiteX4" fmla="*/ 27 w 1432587"/>
              <a:gd name="connsiteY4" fmla="*/ 0 h 20025360"/>
              <a:gd name="connsiteX5" fmla="*/ 1432587 w 1432587"/>
              <a:gd name="connsiteY5" fmla="*/ 0 h 20025360"/>
              <a:gd name="connsiteX6" fmla="*/ 1432587 w 1432587"/>
              <a:gd name="connsiteY6" fmla="*/ 20025360 h 20025360"/>
              <a:gd name="connsiteX7" fmla="*/ 27 w 1432587"/>
              <a:gd name="connsiteY7" fmla="*/ 20025360 h 20025360"/>
              <a:gd name="connsiteX0" fmla="*/ 31 w 1432591"/>
              <a:gd name="connsiteY0" fmla="*/ 20025360 h 20025360"/>
              <a:gd name="connsiteX1" fmla="*/ 31 w 1432591"/>
              <a:gd name="connsiteY1" fmla="*/ 10827519 h 20025360"/>
              <a:gd name="connsiteX2" fmla="*/ 614714 w 1432591"/>
              <a:gd name="connsiteY2" fmla="*/ 9999980 h 20025360"/>
              <a:gd name="connsiteX3" fmla="*/ 31 w 1432591"/>
              <a:gd name="connsiteY3" fmla="*/ 9197842 h 20025360"/>
              <a:gd name="connsiteX4" fmla="*/ 31 w 1432591"/>
              <a:gd name="connsiteY4" fmla="*/ 0 h 20025360"/>
              <a:gd name="connsiteX5" fmla="*/ 1432591 w 1432591"/>
              <a:gd name="connsiteY5" fmla="*/ 0 h 20025360"/>
              <a:gd name="connsiteX6" fmla="*/ 1432591 w 1432591"/>
              <a:gd name="connsiteY6" fmla="*/ 20025360 h 20025360"/>
              <a:gd name="connsiteX7" fmla="*/ 31 w 1432591"/>
              <a:gd name="connsiteY7" fmla="*/ 20025360 h 20025360"/>
              <a:gd name="connsiteX0" fmla="*/ 31 w 1432591"/>
              <a:gd name="connsiteY0" fmla="*/ 20025360 h 20025360"/>
              <a:gd name="connsiteX1" fmla="*/ 31 w 1432591"/>
              <a:gd name="connsiteY1" fmla="*/ 10827519 h 20025360"/>
              <a:gd name="connsiteX2" fmla="*/ 614714 w 1432591"/>
              <a:gd name="connsiteY2" fmla="*/ 9999980 h 20025360"/>
              <a:gd name="connsiteX3" fmla="*/ 31 w 1432591"/>
              <a:gd name="connsiteY3" fmla="*/ 9197842 h 20025360"/>
              <a:gd name="connsiteX4" fmla="*/ 31 w 1432591"/>
              <a:gd name="connsiteY4" fmla="*/ 0 h 20025360"/>
              <a:gd name="connsiteX5" fmla="*/ 1432591 w 1432591"/>
              <a:gd name="connsiteY5" fmla="*/ 0 h 20025360"/>
              <a:gd name="connsiteX6" fmla="*/ 1432591 w 1432591"/>
              <a:gd name="connsiteY6" fmla="*/ 20025360 h 20025360"/>
              <a:gd name="connsiteX7" fmla="*/ 31 w 1432591"/>
              <a:gd name="connsiteY7" fmla="*/ 20025360 h 20025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32591" h="20025360">
                <a:moveTo>
                  <a:pt x="31" y="20025360"/>
                </a:moveTo>
                <a:lnTo>
                  <a:pt x="31" y="10827519"/>
                </a:lnTo>
                <a:cubicBezTo>
                  <a:pt x="-5047" y="10489866"/>
                  <a:pt x="614717" y="10570043"/>
                  <a:pt x="614714" y="9999980"/>
                </a:cubicBezTo>
                <a:cubicBezTo>
                  <a:pt x="614711" y="9429917"/>
                  <a:pt x="-2509" y="9545655"/>
                  <a:pt x="31" y="9197842"/>
                </a:cubicBezTo>
                <a:lnTo>
                  <a:pt x="31" y="0"/>
                </a:lnTo>
                <a:lnTo>
                  <a:pt x="1432591" y="0"/>
                </a:lnTo>
                <a:lnTo>
                  <a:pt x="1432591" y="20025360"/>
                </a:lnTo>
                <a:lnTo>
                  <a:pt x="31" y="2002536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1" anchor="ctr">
            <a:noAutofit/>
          </a:bodyPr>
          <a:lstStyle/>
          <a:p>
            <a:pPr algn="ctr"/>
            <a:endParaRPr lang="ar-SA" dirty="0"/>
          </a:p>
        </p:txBody>
      </p:sp>
      <p:pic>
        <p:nvPicPr>
          <p:cNvPr id="20" name="Graphic 19" descr="Home with solid fill">
            <a:hlinkClick r:id="rId12" action="ppaction://hlinksldjump"/>
            <a:extLst>
              <a:ext uri="{FF2B5EF4-FFF2-40B4-BE49-F238E27FC236}">
                <a16:creationId xmlns:a16="http://schemas.microsoft.com/office/drawing/2014/main" id="{03BB0EDD-F0A6-B0E3-65B0-60A0CDE46F8E}"/>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85019" y="506320"/>
            <a:ext cx="685800" cy="685800"/>
          </a:xfrm>
          <a:prstGeom prst="rect">
            <a:avLst/>
          </a:prstGeom>
        </p:spPr>
      </p:pic>
      <p:pic>
        <p:nvPicPr>
          <p:cNvPr id="22" name="Graphic 21" descr="Lightbulb and gear with solid fill">
            <a:hlinkClick r:id="rId15" action="ppaction://hlinksldjump"/>
            <a:extLst>
              <a:ext uri="{FF2B5EF4-FFF2-40B4-BE49-F238E27FC236}">
                <a16:creationId xmlns:a16="http://schemas.microsoft.com/office/drawing/2014/main" id="{5410B82F-366E-98BA-2821-59BA0FAB654F}"/>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385019" y="3145447"/>
            <a:ext cx="685800" cy="685800"/>
          </a:xfrm>
          <a:prstGeom prst="rect">
            <a:avLst/>
          </a:prstGeom>
        </p:spPr>
      </p:pic>
      <p:pic>
        <p:nvPicPr>
          <p:cNvPr id="23" name="Graphic 22" descr="Transfer with solid fill">
            <a:hlinkClick r:id="rId11" action="ppaction://hlinksldjump"/>
            <a:extLst>
              <a:ext uri="{FF2B5EF4-FFF2-40B4-BE49-F238E27FC236}">
                <a16:creationId xmlns:a16="http://schemas.microsoft.com/office/drawing/2014/main" id="{6FB1F17A-CF3D-02C6-B71D-1C10B08CAEA1}"/>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428698" y="5742530"/>
            <a:ext cx="685800" cy="685800"/>
          </a:xfrm>
          <a:prstGeom prst="rect">
            <a:avLst/>
          </a:prstGeom>
        </p:spPr>
      </p:pic>
      <p:pic>
        <p:nvPicPr>
          <p:cNvPr id="24" name="Graphic 23" descr="Presentation with pie chart with solid fill">
            <a:hlinkClick r:id="rId20" action="ppaction://hlinksldjump"/>
            <a:extLst>
              <a:ext uri="{FF2B5EF4-FFF2-40B4-BE49-F238E27FC236}">
                <a16:creationId xmlns:a16="http://schemas.microsoft.com/office/drawing/2014/main" id="{76A57962-5572-E3B3-41F0-61FC6E3FC5B8}"/>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11156228" y="1669562"/>
            <a:ext cx="685800" cy="685800"/>
          </a:xfrm>
          <a:prstGeom prst="rect">
            <a:avLst/>
          </a:prstGeom>
        </p:spPr>
      </p:pic>
      <p:grpSp>
        <p:nvGrpSpPr>
          <p:cNvPr id="64" name="Group 63">
            <a:extLst>
              <a:ext uri="{FF2B5EF4-FFF2-40B4-BE49-F238E27FC236}">
                <a16:creationId xmlns:a16="http://schemas.microsoft.com/office/drawing/2014/main" id="{248F8DCC-ED3C-1601-18E5-322A5D833119}"/>
              </a:ext>
            </a:extLst>
          </p:cNvPr>
          <p:cNvGrpSpPr/>
          <p:nvPr/>
        </p:nvGrpSpPr>
        <p:grpSpPr>
          <a:xfrm>
            <a:off x="974013" y="5523230"/>
            <a:ext cx="919480" cy="919480"/>
            <a:chOff x="-907889" y="5523230"/>
            <a:chExt cx="919480" cy="919480"/>
          </a:xfrm>
        </p:grpSpPr>
        <p:sp>
          <p:nvSpPr>
            <p:cNvPr id="15" name="Oval 14">
              <a:extLst>
                <a:ext uri="{FF2B5EF4-FFF2-40B4-BE49-F238E27FC236}">
                  <a16:creationId xmlns:a16="http://schemas.microsoft.com/office/drawing/2014/main" id="{F2274805-CAF0-5E4A-EA3C-DF380443EB99}"/>
                </a:ext>
              </a:extLst>
            </p:cNvPr>
            <p:cNvSpPr/>
            <p:nvPr/>
          </p:nvSpPr>
          <p:spPr>
            <a:xfrm>
              <a:off x="-907889" y="5523230"/>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25" name="Graphic 24" descr="Transfer with solid fill">
              <a:extLst>
                <a:ext uri="{FF2B5EF4-FFF2-40B4-BE49-F238E27FC236}">
                  <a16:creationId xmlns:a16="http://schemas.microsoft.com/office/drawing/2014/main" id="{F7368892-7C3E-4166-5AFF-8B7D86C8F150}"/>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806289" y="5650526"/>
              <a:ext cx="685800" cy="685800"/>
            </a:xfrm>
            <a:prstGeom prst="rect">
              <a:avLst/>
            </a:prstGeom>
          </p:spPr>
        </p:pic>
      </p:grpSp>
      <p:pic>
        <p:nvPicPr>
          <p:cNvPr id="26" name="Graphic 25" descr="Database with solid fill">
            <a:hlinkClick r:id="rId25" action="ppaction://hlinksldjump"/>
            <a:extLst>
              <a:ext uri="{FF2B5EF4-FFF2-40B4-BE49-F238E27FC236}">
                <a16:creationId xmlns:a16="http://schemas.microsoft.com/office/drawing/2014/main" id="{33A26CC7-5D9C-9A34-41A3-FB936A8A849D}"/>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11156228" y="3140750"/>
            <a:ext cx="685800" cy="685800"/>
          </a:xfrm>
          <a:prstGeom prst="rect">
            <a:avLst/>
          </a:prstGeom>
        </p:spPr>
      </p:pic>
      <p:pic>
        <p:nvPicPr>
          <p:cNvPr id="29" name="Graphic 28" descr="Bullseye with solid fill">
            <a:hlinkClick r:id="rId28" action="ppaction://hlinksldjump"/>
            <a:extLst>
              <a:ext uri="{FF2B5EF4-FFF2-40B4-BE49-F238E27FC236}">
                <a16:creationId xmlns:a16="http://schemas.microsoft.com/office/drawing/2014/main" id="{A95C5220-DDA0-EB64-87FE-62E10DF2E2A8}"/>
              </a:ext>
            </a:extLst>
          </p:cNvPr>
          <p:cNvPicPr>
            <a:picLocks noChangeAspect="1"/>
          </p:cNvPicPr>
          <p:nvPr/>
        </p:nvPicPr>
        <p:blipFill>
          <a:blip r:embed="rId29">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401431" y="4487770"/>
            <a:ext cx="685800" cy="685800"/>
          </a:xfrm>
          <a:prstGeom prst="rect">
            <a:avLst/>
          </a:prstGeom>
        </p:spPr>
      </p:pic>
      <p:pic>
        <p:nvPicPr>
          <p:cNvPr id="30" name="Graphic 29" descr="Checklist with solid fill">
            <a:hlinkClick r:id="rId31" action="ppaction://hlinksldjump"/>
            <a:extLst>
              <a:ext uri="{FF2B5EF4-FFF2-40B4-BE49-F238E27FC236}">
                <a16:creationId xmlns:a16="http://schemas.microsoft.com/office/drawing/2014/main" id="{2B3A3042-4B63-2FC1-0533-9D153D2A72C0}"/>
              </a:ext>
            </a:extLst>
          </p:cNvPr>
          <p:cNvPicPr>
            <a:picLocks noChangeAspect="1"/>
          </p:cNvPicPr>
          <p:nvPr/>
        </p:nvPicPr>
        <p:blipFill>
          <a:blip r:embed="rId32">
            <a:extLst>
              <a:ext uri="{28A0092B-C50C-407E-A947-70E740481C1C}">
                <a14:useLocalDpi xmlns:a14="http://schemas.microsoft.com/office/drawing/2010/main" val="0"/>
              </a:ext>
              <a:ext uri="{96DAC541-7B7A-43D3-8B79-37D633B846F1}">
                <asvg:svgBlip xmlns:asvg="http://schemas.microsoft.com/office/drawing/2016/SVG/main" r:embed="rId33"/>
              </a:ext>
            </a:extLst>
          </a:blip>
          <a:stretch>
            <a:fillRect/>
          </a:stretch>
        </p:blipFill>
        <p:spPr>
          <a:xfrm>
            <a:off x="373396" y="1761080"/>
            <a:ext cx="685800" cy="685800"/>
          </a:xfrm>
          <a:prstGeom prst="rect">
            <a:avLst/>
          </a:prstGeom>
        </p:spPr>
      </p:pic>
      <p:grpSp>
        <p:nvGrpSpPr>
          <p:cNvPr id="63" name="Group 62">
            <a:extLst>
              <a:ext uri="{FF2B5EF4-FFF2-40B4-BE49-F238E27FC236}">
                <a16:creationId xmlns:a16="http://schemas.microsoft.com/office/drawing/2014/main" id="{43ED7A28-0142-AAAD-8050-0F748A13FEA7}"/>
              </a:ext>
            </a:extLst>
          </p:cNvPr>
          <p:cNvGrpSpPr/>
          <p:nvPr/>
        </p:nvGrpSpPr>
        <p:grpSpPr>
          <a:xfrm>
            <a:off x="-907889" y="4296410"/>
            <a:ext cx="919480" cy="919480"/>
            <a:chOff x="-907889" y="4296410"/>
            <a:chExt cx="919480" cy="919480"/>
          </a:xfrm>
        </p:grpSpPr>
        <p:sp>
          <p:nvSpPr>
            <p:cNvPr id="13" name="Oval 12">
              <a:extLst>
                <a:ext uri="{FF2B5EF4-FFF2-40B4-BE49-F238E27FC236}">
                  <a16:creationId xmlns:a16="http://schemas.microsoft.com/office/drawing/2014/main" id="{9522CC4F-7950-CA49-505D-E401F260523D}"/>
                </a:ext>
              </a:extLst>
            </p:cNvPr>
            <p:cNvSpPr/>
            <p:nvPr/>
          </p:nvSpPr>
          <p:spPr>
            <a:xfrm>
              <a:off x="-907889" y="4296410"/>
              <a:ext cx="919480" cy="91948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40" name="Graphic 39" descr="Bullseye with solid fill">
              <a:extLst>
                <a:ext uri="{FF2B5EF4-FFF2-40B4-BE49-F238E27FC236}">
                  <a16:creationId xmlns:a16="http://schemas.microsoft.com/office/drawing/2014/main" id="{5B5F765C-C2A5-25C2-8FB4-690FDD64CD49}"/>
                </a:ext>
              </a:extLst>
            </p:cNvPr>
            <p:cNvPicPr>
              <a:picLocks noChangeAspect="1"/>
            </p:cNvPicPr>
            <p:nvPr/>
          </p:nvPicPr>
          <p:blipFill>
            <a:blip r:embed="rId34">
              <a:extLst>
                <a:ext uri="{28A0092B-C50C-407E-A947-70E740481C1C}">
                  <a14:useLocalDpi xmlns:a14="http://schemas.microsoft.com/office/drawing/2010/main" val="0"/>
                </a:ext>
                <a:ext uri="{96DAC541-7B7A-43D3-8B79-37D633B846F1}">
                  <asvg:svgBlip xmlns:asvg="http://schemas.microsoft.com/office/drawing/2016/SVG/main" r:embed="rId35"/>
                </a:ext>
              </a:extLst>
            </a:blip>
            <a:stretch>
              <a:fillRect/>
            </a:stretch>
          </p:blipFill>
          <p:spPr>
            <a:xfrm>
              <a:off x="-787239" y="4443318"/>
              <a:ext cx="685800" cy="685800"/>
            </a:xfrm>
            <a:prstGeom prst="rect">
              <a:avLst/>
            </a:prstGeom>
          </p:spPr>
        </p:pic>
      </p:grpSp>
      <p:grpSp>
        <p:nvGrpSpPr>
          <p:cNvPr id="61" name="Group 60">
            <a:extLst>
              <a:ext uri="{FF2B5EF4-FFF2-40B4-BE49-F238E27FC236}">
                <a16:creationId xmlns:a16="http://schemas.microsoft.com/office/drawing/2014/main" id="{19983BF0-66F1-91A9-EB30-69EFFD517E68}"/>
              </a:ext>
            </a:extLst>
          </p:cNvPr>
          <p:cNvGrpSpPr/>
          <p:nvPr/>
        </p:nvGrpSpPr>
        <p:grpSpPr>
          <a:xfrm>
            <a:off x="-923129" y="1614172"/>
            <a:ext cx="919480" cy="919480"/>
            <a:chOff x="-923129" y="1614172"/>
            <a:chExt cx="919480" cy="919480"/>
          </a:xfrm>
        </p:grpSpPr>
        <p:sp>
          <p:nvSpPr>
            <p:cNvPr id="11" name="Oval 10">
              <a:extLst>
                <a:ext uri="{FF2B5EF4-FFF2-40B4-BE49-F238E27FC236}">
                  <a16:creationId xmlns:a16="http://schemas.microsoft.com/office/drawing/2014/main" id="{48FDB26B-C6D0-0ECC-A6FA-1EACF776D5D2}"/>
                </a:ext>
              </a:extLst>
            </p:cNvPr>
            <p:cNvSpPr/>
            <p:nvPr/>
          </p:nvSpPr>
          <p:spPr>
            <a:xfrm>
              <a:off x="-923129" y="1614172"/>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48" name="Graphic 47" descr="Checklist with solid fill">
              <a:extLst>
                <a:ext uri="{FF2B5EF4-FFF2-40B4-BE49-F238E27FC236}">
                  <a16:creationId xmlns:a16="http://schemas.microsoft.com/office/drawing/2014/main" id="{10B4B78F-238C-1DB8-6126-29E40E83BBDD}"/>
                </a:ext>
              </a:extLst>
            </p:cNvPr>
            <p:cNvPicPr>
              <a:picLocks noChangeAspect="1"/>
            </p:cNvPicPr>
            <p:nvPr/>
          </p:nvPicPr>
          <p:blipFill>
            <a:blip r:embed="rId36">
              <a:extLst>
                <a:ext uri="{28A0092B-C50C-407E-A947-70E740481C1C}">
                  <a14:useLocalDpi xmlns:a14="http://schemas.microsoft.com/office/drawing/2010/main" val="0"/>
                </a:ext>
                <a:ext uri="{96DAC541-7B7A-43D3-8B79-37D633B846F1}">
                  <asvg:svgBlip xmlns:asvg="http://schemas.microsoft.com/office/drawing/2016/SVG/main" r:embed="rId37"/>
                </a:ext>
              </a:extLst>
            </a:blip>
            <a:stretch>
              <a:fillRect/>
            </a:stretch>
          </p:blipFill>
          <p:spPr>
            <a:xfrm>
              <a:off x="-793982" y="1761080"/>
              <a:ext cx="685800" cy="685800"/>
            </a:xfrm>
            <a:prstGeom prst="rect">
              <a:avLst/>
            </a:prstGeom>
          </p:spPr>
        </p:pic>
      </p:grpSp>
      <p:pic>
        <p:nvPicPr>
          <p:cNvPr id="52" name="Graphic 51" descr="Document with solid fill">
            <a:hlinkClick r:id="rId38" action="ppaction://hlinksldjump"/>
            <a:extLst>
              <a:ext uri="{FF2B5EF4-FFF2-40B4-BE49-F238E27FC236}">
                <a16:creationId xmlns:a16="http://schemas.microsoft.com/office/drawing/2014/main" id="{A4DCB6BA-1706-532E-6201-EFFB6233B4F1}"/>
              </a:ext>
            </a:extLst>
          </p:cNvPr>
          <p:cNvPicPr>
            <a:picLocks noChangeAspect="1"/>
          </p:cNvPicPr>
          <p:nvPr/>
        </p:nvPicPr>
        <p:blipFill>
          <a:blip r:embed="rId39">
            <a:extLst>
              <a:ext uri="{28A0092B-C50C-407E-A947-70E740481C1C}">
                <a14:useLocalDpi xmlns:a14="http://schemas.microsoft.com/office/drawing/2010/main" val="0"/>
              </a:ext>
              <a:ext uri="{96DAC541-7B7A-43D3-8B79-37D633B846F1}">
                <asvg:svgBlip xmlns:asvg="http://schemas.microsoft.com/office/drawing/2016/SVG/main" r:embed="rId40"/>
              </a:ext>
            </a:extLst>
          </a:blip>
          <a:stretch>
            <a:fillRect/>
          </a:stretch>
        </p:blipFill>
        <p:spPr>
          <a:xfrm>
            <a:off x="11156228" y="192160"/>
            <a:ext cx="685800" cy="685800"/>
          </a:xfrm>
          <a:prstGeom prst="rect">
            <a:avLst/>
          </a:prstGeom>
        </p:spPr>
      </p:pic>
      <p:grpSp>
        <p:nvGrpSpPr>
          <p:cNvPr id="65" name="Group 64">
            <a:extLst>
              <a:ext uri="{FF2B5EF4-FFF2-40B4-BE49-F238E27FC236}">
                <a16:creationId xmlns:a16="http://schemas.microsoft.com/office/drawing/2014/main" id="{8B6A174D-2340-8DE0-A2ED-CC10905367FD}"/>
              </a:ext>
            </a:extLst>
          </p:cNvPr>
          <p:cNvGrpSpPr/>
          <p:nvPr/>
        </p:nvGrpSpPr>
        <p:grpSpPr>
          <a:xfrm>
            <a:off x="12255013" y="90188"/>
            <a:ext cx="919480" cy="919480"/>
            <a:chOff x="12255013" y="90188"/>
            <a:chExt cx="919480" cy="919480"/>
          </a:xfrm>
        </p:grpSpPr>
        <p:sp>
          <p:nvSpPr>
            <p:cNvPr id="3" name="Oval 2">
              <a:extLst>
                <a:ext uri="{FF2B5EF4-FFF2-40B4-BE49-F238E27FC236}">
                  <a16:creationId xmlns:a16="http://schemas.microsoft.com/office/drawing/2014/main" id="{6E48EADC-8854-B757-C78A-DC60F548DD41}"/>
                </a:ext>
              </a:extLst>
            </p:cNvPr>
            <p:cNvSpPr/>
            <p:nvPr/>
          </p:nvSpPr>
          <p:spPr>
            <a:xfrm>
              <a:off x="12255013" y="90188"/>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55" name="Graphic 54" descr="Document with solid fill">
              <a:extLst>
                <a:ext uri="{FF2B5EF4-FFF2-40B4-BE49-F238E27FC236}">
                  <a16:creationId xmlns:a16="http://schemas.microsoft.com/office/drawing/2014/main" id="{B4D7B614-E784-026D-D3DC-98A978DCE94A}"/>
                </a:ext>
              </a:extLst>
            </p:cNvPr>
            <p:cNvPicPr>
              <a:picLocks noChangeAspect="1"/>
            </p:cNvPicPr>
            <p:nvPr/>
          </p:nvPicPr>
          <p:blipFill>
            <a:blip r:embed="rId41">
              <a:extLst>
                <a:ext uri="{28A0092B-C50C-407E-A947-70E740481C1C}">
                  <a14:useLocalDpi xmlns:a14="http://schemas.microsoft.com/office/drawing/2010/main" val="0"/>
                </a:ext>
                <a:ext uri="{96DAC541-7B7A-43D3-8B79-37D633B846F1}">
                  <asvg:svgBlip xmlns:asvg="http://schemas.microsoft.com/office/drawing/2016/SVG/main" r:embed="rId42"/>
                </a:ext>
              </a:extLst>
            </a:blip>
            <a:stretch>
              <a:fillRect/>
            </a:stretch>
          </p:blipFill>
          <p:spPr>
            <a:xfrm>
              <a:off x="12348522" y="223014"/>
              <a:ext cx="685800" cy="685800"/>
            </a:xfrm>
            <a:prstGeom prst="rect">
              <a:avLst/>
            </a:prstGeom>
          </p:spPr>
        </p:pic>
      </p:grpSp>
      <p:pic>
        <p:nvPicPr>
          <p:cNvPr id="56" name="Graphic 55" descr="Chat with solid fill">
            <a:hlinkClick r:id="rId43" action="ppaction://hlinksldjump"/>
            <a:extLst>
              <a:ext uri="{FF2B5EF4-FFF2-40B4-BE49-F238E27FC236}">
                <a16:creationId xmlns:a16="http://schemas.microsoft.com/office/drawing/2014/main" id="{AEC5A79F-3CFB-8299-7166-0A4B52E4C6C9}"/>
              </a:ext>
            </a:extLst>
          </p:cNvPr>
          <p:cNvPicPr>
            <a:picLocks noChangeAspect="1"/>
          </p:cNvPicPr>
          <p:nvPr/>
        </p:nvPicPr>
        <p:blipFill>
          <a:blip r:embed="rId44">
            <a:extLst>
              <a:ext uri="{28A0092B-C50C-407E-A947-70E740481C1C}">
                <a14:useLocalDpi xmlns:a14="http://schemas.microsoft.com/office/drawing/2010/main" val="0"/>
              </a:ext>
              <a:ext uri="{96DAC541-7B7A-43D3-8B79-37D633B846F1}">
                <asvg:svgBlip xmlns:asvg="http://schemas.microsoft.com/office/drawing/2016/SVG/main" r:embed="rId45"/>
              </a:ext>
            </a:extLst>
          </a:blip>
          <a:stretch>
            <a:fillRect/>
          </a:stretch>
        </p:blipFill>
        <p:spPr>
          <a:xfrm>
            <a:off x="11132804" y="5701968"/>
            <a:ext cx="685800" cy="685800"/>
          </a:xfrm>
          <a:prstGeom prst="rect">
            <a:avLst/>
          </a:prstGeom>
        </p:spPr>
      </p:pic>
      <p:grpSp>
        <p:nvGrpSpPr>
          <p:cNvPr id="57" name="Group 56">
            <a:extLst>
              <a:ext uri="{FF2B5EF4-FFF2-40B4-BE49-F238E27FC236}">
                <a16:creationId xmlns:a16="http://schemas.microsoft.com/office/drawing/2014/main" id="{30C147C0-4122-C165-B7CA-5D26ABE53C8E}"/>
              </a:ext>
            </a:extLst>
          </p:cNvPr>
          <p:cNvGrpSpPr/>
          <p:nvPr/>
        </p:nvGrpSpPr>
        <p:grpSpPr>
          <a:xfrm>
            <a:off x="11247518" y="4602070"/>
            <a:ext cx="472241" cy="746809"/>
            <a:chOff x="11247518" y="4602070"/>
            <a:chExt cx="472241" cy="746809"/>
          </a:xfrm>
        </p:grpSpPr>
        <p:pic>
          <p:nvPicPr>
            <p:cNvPr id="59" name="Graphic 58" descr="Document with solid fill">
              <a:hlinkClick r:id="rId46" action="ppaction://hlinksldjump"/>
              <a:extLst>
                <a:ext uri="{FF2B5EF4-FFF2-40B4-BE49-F238E27FC236}">
                  <a16:creationId xmlns:a16="http://schemas.microsoft.com/office/drawing/2014/main" id="{E97609B9-624D-9BE5-26E8-1BA951D7171F}"/>
                </a:ext>
              </a:extLst>
            </p:cNvPr>
            <p:cNvPicPr>
              <a:picLocks noChangeAspect="1"/>
            </p:cNvPicPr>
            <p:nvPr/>
          </p:nvPicPr>
          <p:blipFill>
            <a:blip r:embed="rId47">
              <a:extLst>
                <a:ext uri="{28A0092B-C50C-407E-A947-70E740481C1C}">
                  <a14:useLocalDpi xmlns:a14="http://schemas.microsoft.com/office/drawing/2010/main" val="0"/>
                </a:ext>
                <a:ext uri="{96DAC541-7B7A-43D3-8B79-37D633B846F1}">
                  <asvg:svgBlip xmlns:asvg="http://schemas.microsoft.com/office/drawing/2016/SVG/main" r:embed="rId48"/>
                </a:ext>
              </a:extLst>
            </a:blip>
            <a:stretch>
              <a:fillRect/>
            </a:stretch>
          </p:blipFill>
          <p:spPr>
            <a:xfrm>
              <a:off x="11262559" y="4602070"/>
              <a:ext cx="457200" cy="457200"/>
            </a:xfrm>
            <a:prstGeom prst="rect">
              <a:avLst/>
            </a:prstGeom>
          </p:spPr>
        </p:pic>
        <p:pic>
          <p:nvPicPr>
            <p:cNvPr id="60" name="Graphic 59" descr="Handshake with solid fill">
              <a:extLst>
                <a:ext uri="{FF2B5EF4-FFF2-40B4-BE49-F238E27FC236}">
                  <a16:creationId xmlns:a16="http://schemas.microsoft.com/office/drawing/2014/main" id="{8CC78BDE-7A84-E71A-C675-C777453EDACE}"/>
                </a:ext>
              </a:extLst>
            </p:cNvPr>
            <p:cNvPicPr>
              <a:picLocks noChangeAspect="1"/>
            </p:cNvPicPr>
            <p:nvPr/>
          </p:nvPicPr>
          <p:blipFill>
            <a:blip r:embed="rId49">
              <a:extLst>
                <a:ext uri="{28A0092B-C50C-407E-A947-70E740481C1C}">
                  <a14:useLocalDpi xmlns:a14="http://schemas.microsoft.com/office/drawing/2010/main" val="0"/>
                </a:ext>
                <a:ext uri="{96DAC541-7B7A-43D3-8B79-37D633B846F1}">
                  <asvg:svgBlip xmlns:asvg="http://schemas.microsoft.com/office/drawing/2016/SVG/main" r:embed="rId50"/>
                </a:ext>
              </a:extLst>
            </a:blip>
            <a:stretch>
              <a:fillRect/>
            </a:stretch>
          </p:blipFill>
          <p:spPr>
            <a:xfrm>
              <a:off x="11247518" y="4891679"/>
              <a:ext cx="457200" cy="457200"/>
            </a:xfrm>
            <a:prstGeom prst="rect">
              <a:avLst/>
            </a:prstGeom>
          </p:spPr>
        </p:pic>
      </p:grpSp>
      <p:sp>
        <p:nvSpPr>
          <p:cNvPr id="66" name="Oval 65">
            <a:extLst>
              <a:ext uri="{FF2B5EF4-FFF2-40B4-BE49-F238E27FC236}">
                <a16:creationId xmlns:a16="http://schemas.microsoft.com/office/drawing/2014/main" id="{E6ABCA3D-F28D-0B6B-7AE6-19FB40F71842}"/>
              </a:ext>
            </a:extLst>
          </p:cNvPr>
          <p:cNvSpPr/>
          <p:nvPr/>
        </p:nvSpPr>
        <p:spPr>
          <a:xfrm>
            <a:off x="12192000" y="4444761"/>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67" name="Oval 66">
            <a:extLst>
              <a:ext uri="{FF2B5EF4-FFF2-40B4-BE49-F238E27FC236}">
                <a16:creationId xmlns:a16="http://schemas.microsoft.com/office/drawing/2014/main" id="{0846A5A9-795C-7427-384D-F2D9AE2A6946}"/>
              </a:ext>
            </a:extLst>
          </p:cNvPr>
          <p:cNvSpPr/>
          <p:nvPr/>
        </p:nvSpPr>
        <p:spPr>
          <a:xfrm>
            <a:off x="12194321" y="5546026"/>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grpSp>
        <p:nvGrpSpPr>
          <p:cNvPr id="68" name="Group 67">
            <a:extLst>
              <a:ext uri="{FF2B5EF4-FFF2-40B4-BE49-F238E27FC236}">
                <a16:creationId xmlns:a16="http://schemas.microsoft.com/office/drawing/2014/main" id="{24008554-D5EC-DA39-FED3-285BC24635FA}"/>
              </a:ext>
            </a:extLst>
          </p:cNvPr>
          <p:cNvGrpSpPr/>
          <p:nvPr/>
        </p:nvGrpSpPr>
        <p:grpSpPr>
          <a:xfrm>
            <a:off x="12443990" y="4617432"/>
            <a:ext cx="472241" cy="746809"/>
            <a:chOff x="11247518" y="4602070"/>
            <a:chExt cx="472241" cy="746809"/>
          </a:xfrm>
        </p:grpSpPr>
        <p:pic>
          <p:nvPicPr>
            <p:cNvPr id="69" name="Graphic 68" descr="Document with solid fill">
              <a:hlinkClick r:id="rId46" action="ppaction://hlinksldjump"/>
              <a:extLst>
                <a:ext uri="{FF2B5EF4-FFF2-40B4-BE49-F238E27FC236}">
                  <a16:creationId xmlns:a16="http://schemas.microsoft.com/office/drawing/2014/main" id="{3AACE932-2164-0E91-6C12-2CF14C49754D}"/>
                </a:ext>
              </a:extLst>
            </p:cNvPr>
            <p:cNvPicPr>
              <a:picLocks noChangeAspect="1"/>
            </p:cNvPicPr>
            <p:nvPr/>
          </p:nvPicPr>
          <p:blipFill>
            <a:blip r:embed="rId41">
              <a:extLst>
                <a:ext uri="{28A0092B-C50C-407E-A947-70E740481C1C}">
                  <a14:useLocalDpi xmlns:a14="http://schemas.microsoft.com/office/drawing/2010/main" val="0"/>
                </a:ext>
                <a:ext uri="{96DAC541-7B7A-43D3-8B79-37D633B846F1}">
                  <asvg:svgBlip xmlns:asvg="http://schemas.microsoft.com/office/drawing/2016/SVG/main" r:embed="rId42"/>
                </a:ext>
              </a:extLst>
            </a:blip>
            <a:stretch>
              <a:fillRect/>
            </a:stretch>
          </p:blipFill>
          <p:spPr>
            <a:xfrm>
              <a:off x="11262559" y="4602070"/>
              <a:ext cx="457200" cy="457200"/>
            </a:xfrm>
            <a:prstGeom prst="rect">
              <a:avLst/>
            </a:prstGeom>
          </p:spPr>
        </p:pic>
        <p:pic>
          <p:nvPicPr>
            <p:cNvPr id="70" name="Graphic 69" descr="Handshake with solid fill">
              <a:extLst>
                <a:ext uri="{FF2B5EF4-FFF2-40B4-BE49-F238E27FC236}">
                  <a16:creationId xmlns:a16="http://schemas.microsoft.com/office/drawing/2014/main" id="{B56C8CE7-8AE1-2231-E972-36712C68C675}"/>
                </a:ext>
              </a:extLst>
            </p:cNvPr>
            <p:cNvPicPr>
              <a:picLocks noChangeAspect="1"/>
            </p:cNvPicPr>
            <p:nvPr/>
          </p:nvPicPr>
          <p:blipFill>
            <a:blip r:embed="rId51">
              <a:extLst>
                <a:ext uri="{28A0092B-C50C-407E-A947-70E740481C1C}">
                  <a14:useLocalDpi xmlns:a14="http://schemas.microsoft.com/office/drawing/2010/main" val="0"/>
                </a:ext>
                <a:ext uri="{96DAC541-7B7A-43D3-8B79-37D633B846F1}">
                  <asvg:svgBlip xmlns:asvg="http://schemas.microsoft.com/office/drawing/2016/SVG/main" r:embed="rId52"/>
                </a:ext>
              </a:extLst>
            </a:blip>
            <a:stretch>
              <a:fillRect/>
            </a:stretch>
          </p:blipFill>
          <p:spPr>
            <a:xfrm>
              <a:off x="11247518" y="4891679"/>
              <a:ext cx="457200" cy="457200"/>
            </a:xfrm>
            <a:prstGeom prst="rect">
              <a:avLst/>
            </a:prstGeom>
          </p:spPr>
        </p:pic>
      </p:grpSp>
      <p:pic>
        <p:nvPicPr>
          <p:cNvPr id="71" name="Graphic 70" descr="Chat with solid fill">
            <a:hlinkClick r:id="rId43" action="ppaction://hlinksldjump"/>
            <a:extLst>
              <a:ext uri="{FF2B5EF4-FFF2-40B4-BE49-F238E27FC236}">
                <a16:creationId xmlns:a16="http://schemas.microsoft.com/office/drawing/2014/main" id="{723832C1-C97E-1AFD-14F1-C2B7D50C2D41}"/>
              </a:ext>
            </a:extLst>
          </p:cNvPr>
          <p:cNvPicPr>
            <a:picLocks noChangeAspect="1"/>
          </p:cNvPicPr>
          <p:nvPr/>
        </p:nvPicPr>
        <p:blipFill>
          <a:blip r:embed="rId53">
            <a:extLst>
              <a:ext uri="{28A0092B-C50C-407E-A947-70E740481C1C}">
                <a14:useLocalDpi xmlns:a14="http://schemas.microsoft.com/office/drawing/2010/main" val="0"/>
              </a:ext>
              <a:ext uri="{96DAC541-7B7A-43D3-8B79-37D633B846F1}">
                <asvg:svgBlip xmlns:asvg="http://schemas.microsoft.com/office/drawing/2016/SVG/main" r:embed="rId54"/>
              </a:ext>
            </a:extLst>
          </a:blip>
          <a:stretch>
            <a:fillRect/>
          </a:stretch>
        </p:blipFill>
        <p:spPr>
          <a:xfrm>
            <a:off x="12309028" y="5683586"/>
            <a:ext cx="685800" cy="685800"/>
          </a:xfrm>
          <a:prstGeom prst="rect">
            <a:avLst/>
          </a:prstGeom>
        </p:spPr>
      </p:pic>
      <p:sp>
        <p:nvSpPr>
          <p:cNvPr id="5" name="TextBox 4">
            <a:extLst>
              <a:ext uri="{FF2B5EF4-FFF2-40B4-BE49-F238E27FC236}">
                <a16:creationId xmlns:a16="http://schemas.microsoft.com/office/drawing/2014/main" id="{185C394D-DB01-0915-BE5B-C6F330DC0E8A}"/>
              </a:ext>
            </a:extLst>
          </p:cNvPr>
          <p:cNvSpPr txBox="1"/>
          <p:nvPr/>
        </p:nvSpPr>
        <p:spPr>
          <a:xfrm>
            <a:off x="1861291" y="5808760"/>
            <a:ext cx="1569597" cy="369332"/>
          </a:xfrm>
          <a:prstGeom prst="rect">
            <a:avLst/>
          </a:prstGeom>
          <a:noFill/>
        </p:spPr>
        <p:txBody>
          <a:bodyPr wrap="none" rtlCol="1">
            <a:spAutoFit/>
          </a:bodyPr>
          <a:lstStyle/>
          <a:p>
            <a:r>
              <a:rPr lang="en-US" b="1" dirty="0">
                <a:solidFill>
                  <a:schemeClr val="bg1"/>
                </a:solidFill>
              </a:rPr>
              <a:t>Related Works</a:t>
            </a:r>
            <a:endParaRPr lang="ar-SA" b="1" dirty="0">
              <a:solidFill>
                <a:schemeClr val="bg1"/>
              </a:solidFill>
            </a:endParaRPr>
          </a:p>
        </p:txBody>
      </p:sp>
      <p:sp>
        <p:nvSpPr>
          <p:cNvPr id="17" name="TextBox 16">
            <a:extLst>
              <a:ext uri="{FF2B5EF4-FFF2-40B4-BE49-F238E27FC236}">
                <a16:creationId xmlns:a16="http://schemas.microsoft.com/office/drawing/2014/main" id="{98D618CD-F520-77E0-FE7A-A0CD8B5E35FC}"/>
              </a:ext>
            </a:extLst>
          </p:cNvPr>
          <p:cNvSpPr txBox="1"/>
          <p:nvPr/>
        </p:nvSpPr>
        <p:spPr>
          <a:xfrm>
            <a:off x="2316026" y="3837683"/>
            <a:ext cx="7637120" cy="1015663"/>
          </a:xfrm>
          <a:prstGeom prst="rect">
            <a:avLst/>
          </a:prstGeom>
          <a:noFill/>
        </p:spPr>
        <p:txBody>
          <a:bodyPr wrap="square" rtlCol="1">
            <a:spAutoFit/>
          </a:bodyPr>
          <a:lstStyle/>
          <a:p>
            <a:r>
              <a:rPr lang="en-US" sz="2000" b="1" u="sng" dirty="0">
                <a:solidFill>
                  <a:schemeClr val="bg1"/>
                </a:solidFill>
                <a:latin typeface="Times New Roman" panose="02020603050405020304" pitchFamily="18" charset="0"/>
              </a:rPr>
              <a:t>3- Odoo</a:t>
            </a:r>
          </a:p>
          <a:p>
            <a:r>
              <a:rPr lang="en-US" sz="2000" b="1" dirty="0">
                <a:solidFill>
                  <a:schemeClr val="bg1"/>
                </a:solidFill>
                <a:latin typeface="Times New Roman" panose="02020603050405020304" pitchFamily="18" charset="0"/>
              </a:rPr>
              <a:t>This site has some points similar to our program, such as attendance </a:t>
            </a:r>
          </a:p>
          <a:p>
            <a:r>
              <a:rPr lang="en-US" sz="2000" b="1" dirty="0">
                <a:solidFill>
                  <a:schemeClr val="bg1"/>
                </a:solidFill>
                <a:latin typeface="Times New Roman" panose="02020603050405020304" pitchFamily="18" charset="0"/>
              </a:rPr>
              <a:t>Management.</a:t>
            </a:r>
          </a:p>
        </p:txBody>
      </p:sp>
      <p:pic>
        <p:nvPicPr>
          <p:cNvPr id="19" name="صورة 7">
            <a:extLst>
              <a:ext uri="{FF2B5EF4-FFF2-40B4-BE49-F238E27FC236}">
                <a16:creationId xmlns:a16="http://schemas.microsoft.com/office/drawing/2014/main" id="{AF7FE8CB-B965-3604-F698-6B767822FE27}"/>
              </a:ext>
            </a:extLst>
          </p:cNvPr>
          <p:cNvPicPr>
            <a:picLocks noChangeAspect="1"/>
          </p:cNvPicPr>
          <p:nvPr/>
        </p:nvPicPr>
        <p:blipFill>
          <a:blip r:embed="rId55"/>
          <a:stretch>
            <a:fillRect/>
          </a:stretch>
        </p:blipFill>
        <p:spPr>
          <a:xfrm>
            <a:off x="3698839" y="407220"/>
            <a:ext cx="5099839" cy="2990603"/>
          </a:xfrm>
          <a:prstGeom prst="rect">
            <a:avLst/>
          </a:prstGeom>
        </p:spPr>
      </p:pic>
    </p:spTree>
    <p:extLst>
      <p:ext uri="{BB962C8B-B14F-4D97-AF65-F5344CB8AC3E}">
        <p14:creationId xmlns:p14="http://schemas.microsoft.com/office/powerpoint/2010/main" val="424578840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312244"/>
        </a:solidFill>
        <a:effectLst/>
      </p:bgPr>
    </p:bg>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1F345BA9-F9EC-2948-2F0F-35932D7FD281}"/>
              </a:ext>
            </a:extLst>
          </p:cNvPr>
          <p:cNvSpPr/>
          <p:nvPr/>
        </p:nvSpPr>
        <p:spPr>
          <a:xfrm rot="10800000" flipH="1">
            <a:off x="10759409" y="-9506360"/>
            <a:ext cx="1432591" cy="20025360"/>
          </a:xfrm>
          <a:custGeom>
            <a:avLst/>
            <a:gdLst>
              <a:gd name="connsiteX0" fmla="*/ 0 w 1432560"/>
              <a:gd name="connsiteY0" fmla="*/ 20025360 h 20025360"/>
              <a:gd name="connsiteX1" fmla="*/ 0 w 1432560"/>
              <a:gd name="connsiteY1" fmla="*/ 10827519 h 20025360"/>
              <a:gd name="connsiteX2" fmla="*/ 685800 w 1432560"/>
              <a:gd name="connsiteY2" fmla="*/ 10012680 h 20025360"/>
              <a:gd name="connsiteX3" fmla="*/ 0 w 1432560"/>
              <a:gd name="connsiteY3" fmla="*/ 9197842 h 20025360"/>
              <a:gd name="connsiteX4" fmla="*/ 0 w 1432560"/>
              <a:gd name="connsiteY4" fmla="*/ 0 h 20025360"/>
              <a:gd name="connsiteX5" fmla="*/ 1432560 w 1432560"/>
              <a:gd name="connsiteY5" fmla="*/ 0 h 20025360"/>
              <a:gd name="connsiteX6" fmla="*/ 1432560 w 1432560"/>
              <a:gd name="connsiteY6" fmla="*/ 20025360 h 20025360"/>
              <a:gd name="connsiteX0" fmla="*/ 0 w 1432560"/>
              <a:gd name="connsiteY0" fmla="*/ 20025360 h 20025360"/>
              <a:gd name="connsiteX1" fmla="*/ 0 w 1432560"/>
              <a:gd name="connsiteY1" fmla="*/ 10827519 h 20025360"/>
              <a:gd name="connsiteX2" fmla="*/ 685800 w 1432560"/>
              <a:gd name="connsiteY2" fmla="*/ 10012680 h 20025360"/>
              <a:gd name="connsiteX3" fmla="*/ 0 w 1432560"/>
              <a:gd name="connsiteY3" fmla="*/ 9197842 h 20025360"/>
              <a:gd name="connsiteX4" fmla="*/ 0 w 1432560"/>
              <a:gd name="connsiteY4" fmla="*/ 0 h 20025360"/>
              <a:gd name="connsiteX5" fmla="*/ 1432560 w 1432560"/>
              <a:gd name="connsiteY5" fmla="*/ 0 h 20025360"/>
              <a:gd name="connsiteX6" fmla="*/ 1432560 w 1432560"/>
              <a:gd name="connsiteY6" fmla="*/ 20025360 h 20025360"/>
              <a:gd name="connsiteX7" fmla="*/ 0 w 1432560"/>
              <a:gd name="connsiteY7" fmla="*/ 20025360 h 20025360"/>
              <a:gd name="connsiteX0" fmla="*/ 7 w 1432567"/>
              <a:gd name="connsiteY0" fmla="*/ 20025360 h 20025360"/>
              <a:gd name="connsiteX1" fmla="*/ 7 w 1432567"/>
              <a:gd name="connsiteY1" fmla="*/ 10827519 h 20025360"/>
              <a:gd name="connsiteX2" fmla="*/ 685807 w 1432567"/>
              <a:gd name="connsiteY2" fmla="*/ 10012680 h 20025360"/>
              <a:gd name="connsiteX3" fmla="*/ 7 w 1432567"/>
              <a:gd name="connsiteY3" fmla="*/ 9197842 h 20025360"/>
              <a:gd name="connsiteX4" fmla="*/ 7 w 1432567"/>
              <a:gd name="connsiteY4" fmla="*/ 0 h 20025360"/>
              <a:gd name="connsiteX5" fmla="*/ 1432567 w 1432567"/>
              <a:gd name="connsiteY5" fmla="*/ 0 h 20025360"/>
              <a:gd name="connsiteX6" fmla="*/ 1432567 w 1432567"/>
              <a:gd name="connsiteY6" fmla="*/ 20025360 h 20025360"/>
              <a:gd name="connsiteX7" fmla="*/ 7 w 1432567"/>
              <a:gd name="connsiteY7" fmla="*/ 20025360 h 20025360"/>
              <a:gd name="connsiteX0" fmla="*/ 27 w 1432587"/>
              <a:gd name="connsiteY0" fmla="*/ 20025360 h 20025360"/>
              <a:gd name="connsiteX1" fmla="*/ 27 w 1432587"/>
              <a:gd name="connsiteY1" fmla="*/ 10827519 h 20025360"/>
              <a:gd name="connsiteX2" fmla="*/ 685827 w 1432587"/>
              <a:gd name="connsiteY2" fmla="*/ 10012680 h 20025360"/>
              <a:gd name="connsiteX3" fmla="*/ 27 w 1432587"/>
              <a:gd name="connsiteY3" fmla="*/ 9197842 h 20025360"/>
              <a:gd name="connsiteX4" fmla="*/ 27 w 1432587"/>
              <a:gd name="connsiteY4" fmla="*/ 0 h 20025360"/>
              <a:gd name="connsiteX5" fmla="*/ 1432587 w 1432587"/>
              <a:gd name="connsiteY5" fmla="*/ 0 h 20025360"/>
              <a:gd name="connsiteX6" fmla="*/ 1432587 w 1432587"/>
              <a:gd name="connsiteY6" fmla="*/ 20025360 h 20025360"/>
              <a:gd name="connsiteX7" fmla="*/ 27 w 1432587"/>
              <a:gd name="connsiteY7" fmla="*/ 20025360 h 20025360"/>
              <a:gd name="connsiteX0" fmla="*/ 31 w 1432591"/>
              <a:gd name="connsiteY0" fmla="*/ 20025360 h 20025360"/>
              <a:gd name="connsiteX1" fmla="*/ 31 w 1432591"/>
              <a:gd name="connsiteY1" fmla="*/ 10827519 h 20025360"/>
              <a:gd name="connsiteX2" fmla="*/ 614714 w 1432591"/>
              <a:gd name="connsiteY2" fmla="*/ 9999980 h 20025360"/>
              <a:gd name="connsiteX3" fmla="*/ 31 w 1432591"/>
              <a:gd name="connsiteY3" fmla="*/ 9197842 h 20025360"/>
              <a:gd name="connsiteX4" fmla="*/ 31 w 1432591"/>
              <a:gd name="connsiteY4" fmla="*/ 0 h 20025360"/>
              <a:gd name="connsiteX5" fmla="*/ 1432591 w 1432591"/>
              <a:gd name="connsiteY5" fmla="*/ 0 h 20025360"/>
              <a:gd name="connsiteX6" fmla="*/ 1432591 w 1432591"/>
              <a:gd name="connsiteY6" fmla="*/ 20025360 h 20025360"/>
              <a:gd name="connsiteX7" fmla="*/ 31 w 1432591"/>
              <a:gd name="connsiteY7" fmla="*/ 20025360 h 20025360"/>
              <a:gd name="connsiteX0" fmla="*/ 31 w 1432591"/>
              <a:gd name="connsiteY0" fmla="*/ 20025360 h 20025360"/>
              <a:gd name="connsiteX1" fmla="*/ 31 w 1432591"/>
              <a:gd name="connsiteY1" fmla="*/ 10827519 h 20025360"/>
              <a:gd name="connsiteX2" fmla="*/ 614714 w 1432591"/>
              <a:gd name="connsiteY2" fmla="*/ 9999980 h 20025360"/>
              <a:gd name="connsiteX3" fmla="*/ 31 w 1432591"/>
              <a:gd name="connsiteY3" fmla="*/ 9197842 h 20025360"/>
              <a:gd name="connsiteX4" fmla="*/ 31 w 1432591"/>
              <a:gd name="connsiteY4" fmla="*/ 0 h 20025360"/>
              <a:gd name="connsiteX5" fmla="*/ 1432591 w 1432591"/>
              <a:gd name="connsiteY5" fmla="*/ 0 h 20025360"/>
              <a:gd name="connsiteX6" fmla="*/ 1432591 w 1432591"/>
              <a:gd name="connsiteY6" fmla="*/ 20025360 h 20025360"/>
              <a:gd name="connsiteX7" fmla="*/ 31 w 1432591"/>
              <a:gd name="connsiteY7" fmla="*/ 20025360 h 20025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32591" h="20025360">
                <a:moveTo>
                  <a:pt x="31" y="20025360"/>
                </a:moveTo>
                <a:lnTo>
                  <a:pt x="31" y="10827519"/>
                </a:lnTo>
                <a:cubicBezTo>
                  <a:pt x="-5047" y="10489866"/>
                  <a:pt x="614717" y="10570043"/>
                  <a:pt x="614714" y="9999980"/>
                </a:cubicBezTo>
                <a:cubicBezTo>
                  <a:pt x="614711" y="9429917"/>
                  <a:pt x="-2509" y="9545655"/>
                  <a:pt x="31" y="9197842"/>
                </a:cubicBezTo>
                <a:lnTo>
                  <a:pt x="31" y="0"/>
                </a:lnTo>
                <a:lnTo>
                  <a:pt x="1432591" y="0"/>
                </a:lnTo>
                <a:lnTo>
                  <a:pt x="1432591" y="20025360"/>
                </a:lnTo>
                <a:lnTo>
                  <a:pt x="31" y="2002536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1" anchor="ctr">
            <a:noAutofit/>
          </a:bodyPr>
          <a:lstStyle/>
          <a:p>
            <a:pPr algn="ctr"/>
            <a:endParaRPr lang="ar-SA" dirty="0"/>
          </a:p>
        </p:txBody>
      </p:sp>
      <p:sp>
        <p:nvSpPr>
          <p:cNvPr id="19" name="Oval 18">
            <a:extLst>
              <a:ext uri="{FF2B5EF4-FFF2-40B4-BE49-F238E27FC236}">
                <a16:creationId xmlns:a16="http://schemas.microsoft.com/office/drawing/2014/main" id="{441E689B-0922-CF41-4C1F-EC873150E3B6}"/>
              </a:ext>
            </a:extLst>
          </p:cNvPr>
          <p:cNvSpPr/>
          <p:nvPr/>
        </p:nvSpPr>
        <p:spPr>
          <a:xfrm>
            <a:off x="12231682" y="1493759"/>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1" name="Oval 20">
            <a:extLst>
              <a:ext uri="{FF2B5EF4-FFF2-40B4-BE49-F238E27FC236}">
                <a16:creationId xmlns:a16="http://schemas.microsoft.com/office/drawing/2014/main" id="{DE1EB959-E0B3-C5E6-3DB2-DDE97966D664}"/>
              </a:ext>
            </a:extLst>
          </p:cNvPr>
          <p:cNvSpPr/>
          <p:nvPr/>
        </p:nvSpPr>
        <p:spPr>
          <a:xfrm>
            <a:off x="12278343" y="2969260"/>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grpSp>
        <p:nvGrpSpPr>
          <p:cNvPr id="27" name="Group 26">
            <a:extLst>
              <a:ext uri="{FF2B5EF4-FFF2-40B4-BE49-F238E27FC236}">
                <a16:creationId xmlns:a16="http://schemas.microsoft.com/office/drawing/2014/main" id="{C1AA6B53-D807-893F-8F58-C6DFD09302E6}"/>
              </a:ext>
            </a:extLst>
          </p:cNvPr>
          <p:cNvGrpSpPr/>
          <p:nvPr/>
        </p:nvGrpSpPr>
        <p:grpSpPr>
          <a:xfrm>
            <a:off x="-923129" y="389480"/>
            <a:ext cx="919480" cy="919480"/>
            <a:chOff x="972853" y="389480"/>
            <a:chExt cx="919480" cy="919480"/>
          </a:xfrm>
        </p:grpSpPr>
        <p:sp>
          <p:nvSpPr>
            <p:cNvPr id="28" name="Oval 27">
              <a:extLst>
                <a:ext uri="{FF2B5EF4-FFF2-40B4-BE49-F238E27FC236}">
                  <a16:creationId xmlns:a16="http://schemas.microsoft.com/office/drawing/2014/main" id="{B6D73FD9-803F-4328-7C58-22BA442D8CF4}"/>
                </a:ext>
              </a:extLst>
            </p:cNvPr>
            <p:cNvSpPr/>
            <p:nvPr/>
          </p:nvSpPr>
          <p:spPr>
            <a:xfrm>
              <a:off x="972853" y="389480"/>
              <a:ext cx="919480" cy="91948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31" name="Graphic 30" descr="Home with solid fill">
              <a:extLst>
                <a:ext uri="{FF2B5EF4-FFF2-40B4-BE49-F238E27FC236}">
                  <a16:creationId xmlns:a16="http://schemas.microsoft.com/office/drawing/2014/main" id="{F51B70C2-DC8B-8C80-6417-3A58364863A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89693" y="450442"/>
              <a:ext cx="685800" cy="685800"/>
            </a:xfrm>
            <a:prstGeom prst="rect">
              <a:avLst/>
            </a:prstGeom>
          </p:spPr>
        </p:pic>
      </p:grpSp>
      <p:grpSp>
        <p:nvGrpSpPr>
          <p:cNvPr id="32" name="Group 31">
            <a:extLst>
              <a:ext uri="{FF2B5EF4-FFF2-40B4-BE49-F238E27FC236}">
                <a16:creationId xmlns:a16="http://schemas.microsoft.com/office/drawing/2014/main" id="{5E3BF3D1-2BC0-7131-1BC6-9018964151E8}"/>
              </a:ext>
            </a:extLst>
          </p:cNvPr>
          <p:cNvGrpSpPr/>
          <p:nvPr/>
        </p:nvGrpSpPr>
        <p:grpSpPr>
          <a:xfrm>
            <a:off x="-913684" y="2969260"/>
            <a:ext cx="919480" cy="919480"/>
            <a:chOff x="-913684" y="2969260"/>
            <a:chExt cx="919480" cy="919480"/>
          </a:xfrm>
        </p:grpSpPr>
        <p:sp>
          <p:nvSpPr>
            <p:cNvPr id="33" name="Oval 32">
              <a:extLst>
                <a:ext uri="{FF2B5EF4-FFF2-40B4-BE49-F238E27FC236}">
                  <a16:creationId xmlns:a16="http://schemas.microsoft.com/office/drawing/2014/main" id="{C1C5C59E-46CD-626C-14E2-88F9148650F3}"/>
                </a:ext>
              </a:extLst>
            </p:cNvPr>
            <p:cNvSpPr/>
            <p:nvPr/>
          </p:nvSpPr>
          <p:spPr>
            <a:xfrm>
              <a:off x="-913684" y="2969260"/>
              <a:ext cx="919480" cy="91948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34" name="Graphic 33" descr="Lightbulb and gear with solid fill">
              <a:extLst>
                <a:ext uri="{FF2B5EF4-FFF2-40B4-BE49-F238E27FC236}">
                  <a16:creationId xmlns:a16="http://schemas.microsoft.com/office/drawing/2014/main" id="{90B4BBC5-A958-1523-A42D-57C3D457999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91049" y="3140750"/>
              <a:ext cx="685800" cy="685800"/>
            </a:xfrm>
            <a:prstGeom prst="rect">
              <a:avLst/>
            </a:prstGeom>
          </p:spPr>
        </p:pic>
      </p:grpSp>
      <p:pic>
        <p:nvPicPr>
          <p:cNvPr id="35" name="Graphic 34" descr="Presentation with pie chart with solid fill">
            <a:extLst>
              <a:ext uri="{FF2B5EF4-FFF2-40B4-BE49-F238E27FC236}">
                <a16:creationId xmlns:a16="http://schemas.microsoft.com/office/drawing/2014/main" id="{982658AD-182B-6BA8-D0A2-E4A153BAAEB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2371853" y="1739080"/>
            <a:ext cx="685800" cy="685800"/>
          </a:xfrm>
          <a:prstGeom prst="rect">
            <a:avLst/>
          </a:prstGeom>
        </p:spPr>
      </p:pic>
      <p:pic>
        <p:nvPicPr>
          <p:cNvPr id="36" name="Graphic 35" descr="Database with solid fill">
            <a:extLst>
              <a:ext uri="{FF2B5EF4-FFF2-40B4-BE49-F238E27FC236}">
                <a16:creationId xmlns:a16="http://schemas.microsoft.com/office/drawing/2014/main" id="{C4E24CC3-8EEB-41CD-C23D-CCFBF7BC8F3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2395183" y="3128420"/>
            <a:ext cx="685800" cy="685800"/>
          </a:xfrm>
          <a:prstGeom prst="rect">
            <a:avLst/>
          </a:prstGeom>
        </p:spPr>
      </p:pic>
      <p:sp>
        <p:nvSpPr>
          <p:cNvPr id="37" name="Freeform: Shape 36">
            <a:hlinkClick r:id="rId11" action="ppaction://hlinksldjump"/>
            <a:extLst>
              <a:ext uri="{FF2B5EF4-FFF2-40B4-BE49-F238E27FC236}">
                <a16:creationId xmlns:a16="http://schemas.microsoft.com/office/drawing/2014/main" id="{0E8ABE76-6315-4945-45E8-A119F8EBD52B}"/>
              </a:ext>
            </a:extLst>
          </p:cNvPr>
          <p:cNvSpPr/>
          <p:nvPr/>
        </p:nvSpPr>
        <p:spPr>
          <a:xfrm rot="10800000">
            <a:off x="1" y="-11129912"/>
            <a:ext cx="1432591" cy="20025360"/>
          </a:xfrm>
          <a:custGeom>
            <a:avLst/>
            <a:gdLst>
              <a:gd name="connsiteX0" fmla="*/ 0 w 1432560"/>
              <a:gd name="connsiteY0" fmla="*/ 20025360 h 20025360"/>
              <a:gd name="connsiteX1" fmla="*/ 0 w 1432560"/>
              <a:gd name="connsiteY1" fmla="*/ 10827519 h 20025360"/>
              <a:gd name="connsiteX2" fmla="*/ 685800 w 1432560"/>
              <a:gd name="connsiteY2" fmla="*/ 10012680 h 20025360"/>
              <a:gd name="connsiteX3" fmla="*/ 0 w 1432560"/>
              <a:gd name="connsiteY3" fmla="*/ 9197842 h 20025360"/>
              <a:gd name="connsiteX4" fmla="*/ 0 w 1432560"/>
              <a:gd name="connsiteY4" fmla="*/ 0 h 20025360"/>
              <a:gd name="connsiteX5" fmla="*/ 1432560 w 1432560"/>
              <a:gd name="connsiteY5" fmla="*/ 0 h 20025360"/>
              <a:gd name="connsiteX6" fmla="*/ 1432560 w 1432560"/>
              <a:gd name="connsiteY6" fmla="*/ 20025360 h 20025360"/>
              <a:gd name="connsiteX0" fmla="*/ 0 w 1432560"/>
              <a:gd name="connsiteY0" fmla="*/ 20025360 h 20025360"/>
              <a:gd name="connsiteX1" fmla="*/ 0 w 1432560"/>
              <a:gd name="connsiteY1" fmla="*/ 10827519 h 20025360"/>
              <a:gd name="connsiteX2" fmla="*/ 685800 w 1432560"/>
              <a:gd name="connsiteY2" fmla="*/ 10012680 h 20025360"/>
              <a:gd name="connsiteX3" fmla="*/ 0 w 1432560"/>
              <a:gd name="connsiteY3" fmla="*/ 9197842 h 20025360"/>
              <a:gd name="connsiteX4" fmla="*/ 0 w 1432560"/>
              <a:gd name="connsiteY4" fmla="*/ 0 h 20025360"/>
              <a:gd name="connsiteX5" fmla="*/ 1432560 w 1432560"/>
              <a:gd name="connsiteY5" fmla="*/ 0 h 20025360"/>
              <a:gd name="connsiteX6" fmla="*/ 1432560 w 1432560"/>
              <a:gd name="connsiteY6" fmla="*/ 20025360 h 20025360"/>
              <a:gd name="connsiteX7" fmla="*/ 0 w 1432560"/>
              <a:gd name="connsiteY7" fmla="*/ 20025360 h 20025360"/>
              <a:gd name="connsiteX0" fmla="*/ 7 w 1432567"/>
              <a:gd name="connsiteY0" fmla="*/ 20025360 h 20025360"/>
              <a:gd name="connsiteX1" fmla="*/ 7 w 1432567"/>
              <a:gd name="connsiteY1" fmla="*/ 10827519 h 20025360"/>
              <a:gd name="connsiteX2" fmla="*/ 685807 w 1432567"/>
              <a:gd name="connsiteY2" fmla="*/ 10012680 h 20025360"/>
              <a:gd name="connsiteX3" fmla="*/ 7 w 1432567"/>
              <a:gd name="connsiteY3" fmla="*/ 9197842 h 20025360"/>
              <a:gd name="connsiteX4" fmla="*/ 7 w 1432567"/>
              <a:gd name="connsiteY4" fmla="*/ 0 h 20025360"/>
              <a:gd name="connsiteX5" fmla="*/ 1432567 w 1432567"/>
              <a:gd name="connsiteY5" fmla="*/ 0 h 20025360"/>
              <a:gd name="connsiteX6" fmla="*/ 1432567 w 1432567"/>
              <a:gd name="connsiteY6" fmla="*/ 20025360 h 20025360"/>
              <a:gd name="connsiteX7" fmla="*/ 7 w 1432567"/>
              <a:gd name="connsiteY7" fmla="*/ 20025360 h 20025360"/>
              <a:gd name="connsiteX0" fmla="*/ 27 w 1432587"/>
              <a:gd name="connsiteY0" fmla="*/ 20025360 h 20025360"/>
              <a:gd name="connsiteX1" fmla="*/ 27 w 1432587"/>
              <a:gd name="connsiteY1" fmla="*/ 10827519 h 20025360"/>
              <a:gd name="connsiteX2" fmla="*/ 685827 w 1432587"/>
              <a:gd name="connsiteY2" fmla="*/ 10012680 h 20025360"/>
              <a:gd name="connsiteX3" fmla="*/ 27 w 1432587"/>
              <a:gd name="connsiteY3" fmla="*/ 9197842 h 20025360"/>
              <a:gd name="connsiteX4" fmla="*/ 27 w 1432587"/>
              <a:gd name="connsiteY4" fmla="*/ 0 h 20025360"/>
              <a:gd name="connsiteX5" fmla="*/ 1432587 w 1432587"/>
              <a:gd name="connsiteY5" fmla="*/ 0 h 20025360"/>
              <a:gd name="connsiteX6" fmla="*/ 1432587 w 1432587"/>
              <a:gd name="connsiteY6" fmla="*/ 20025360 h 20025360"/>
              <a:gd name="connsiteX7" fmla="*/ 27 w 1432587"/>
              <a:gd name="connsiteY7" fmla="*/ 20025360 h 20025360"/>
              <a:gd name="connsiteX0" fmla="*/ 31 w 1432591"/>
              <a:gd name="connsiteY0" fmla="*/ 20025360 h 20025360"/>
              <a:gd name="connsiteX1" fmla="*/ 31 w 1432591"/>
              <a:gd name="connsiteY1" fmla="*/ 10827519 h 20025360"/>
              <a:gd name="connsiteX2" fmla="*/ 614714 w 1432591"/>
              <a:gd name="connsiteY2" fmla="*/ 9999980 h 20025360"/>
              <a:gd name="connsiteX3" fmla="*/ 31 w 1432591"/>
              <a:gd name="connsiteY3" fmla="*/ 9197842 h 20025360"/>
              <a:gd name="connsiteX4" fmla="*/ 31 w 1432591"/>
              <a:gd name="connsiteY4" fmla="*/ 0 h 20025360"/>
              <a:gd name="connsiteX5" fmla="*/ 1432591 w 1432591"/>
              <a:gd name="connsiteY5" fmla="*/ 0 h 20025360"/>
              <a:gd name="connsiteX6" fmla="*/ 1432591 w 1432591"/>
              <a:gd name="connsiteY6" fmla="*/ 20025360 h 20025360"/>
              <a:gd name="connsiteX7" fmla="*/ 31 w 1432591"/>
              <a:gd name="connsiteY7" fmla="*/ 20025360 h 20025360"/>
              <a:gd name="connsiteX0" fmla="*/ 31 w 1432591"/>
              <a:gd name="connsiteY0" fmla="*/ 20025360 h 20025360"/>
              <a:gd name="connsiteX1" fmla="*/ 31 w 1432591"/>
              <a:gd name="connsiteY1" fmla="*/ 10827519 h 20025360"/>
              <a:gd name="connsiteX2" fmla="*/ 614714 w 1432591"/>
              <a:gd name="connsiteY2" fmla="*/ 9999980 h 20025360"/>
              <a:gd name="connsiteX3" fmla="*/ 31 w 1432591"/>
              <a:gd name="connsiteY3" fmla="*/ 9197842 h 20025360"/>
              <a:gd name="connsiteX4" fmla="*/ 31 w 1432591"/>
              <a:gd name="connsiteY4" fmla="*/ 0 h 20025360"/>
              <a:gd name="connsiteX5" fmla="*/ 1432591 w 1432591"/>
              <a:gd name="connsiteY5" fmla="*/ 0 h 20025360"/>
              <a:gd name="connsiteX6" fmla="*/ 1432591 w 1432591"/>
              <a:gd name="connsiteY6" fmla="*/ 20025360 h 20025360"/>
              <a:gd name="connsiteX7" fmla="*/ 31 w 1432591"/>
              <a:gd name="connsiteY7" fmla="*/ 20025360 h 20025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32591" h="20025360">
                <a:moveTo>
                  <a:pt x="31" y="20025360"/>
                </a:moveTo>
                <a:lnTo>
                  <a:pt x="31" y="10827519"/>
                </a:lnTo>
                <a:cubicBezTo>
                  <a:pt x="-5047" y="10489866"/>
                  <a:pt x="614717" y="10570043"/>
                  <a:pt x="614714" y="9999980"/>
                </a:cubicBezTo>
                <a:cubicBezTo>
                  <a:pt x="614711" y="9429917"/>
                  <a:pt x="-2509" y="9545655"/>
                  <a:pt x="31" y="9197842"/>
                </a:cubicBezTo>
                <a:lnTo>
                  <a:pt x="31" y="0"/>
                </a:lnTo>
                <a:lnTo>
                  <a:pt x="1432591" y="0"/>
                </a:lnTo>
                <a:lnTo>
                  <a:pt x="1432591" y="20025360"/>
                </a:lnTo>
                <a:lnTo>
                  <a:pt x="31" y="2002536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1" anchor="ctr">
            <a:noAutofit/>
          </a:bodyPr>
          <a:lstStyle/>
          <a:p>
            <a:pPr algn="ctr"/>
            <a:endParaRPr lang="ar-SA" dirty="0"/>
          </a:p>
        </p:txBody>
      </p:sp>
      <p:pic>
        <p:nvPicPr>
          <p:cNvPr id="38" name="Graphic 37" descr="Home with solid fill">
            <a:hlinkClick r:id="rId12" action="ppaction://hlinksldjump"/>
            <a:extLst>
              <a:ext uri="{FF2B5EF4-FFF2-40B4-BE49-F238E27FC236}">
                <a16:creationId xmlns:a16="http://schemas.microsoft.com/office/drawing/2014/main" id="{8B5DBC6C-DD3E-2364-B02F-0D080A96213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85019" y="506320"/>
            <a:ext cx="685800" cy="685800"/>
          </a:xfrm>
          <a:prstGeom prst="rect">
            <a:avLst/>
          </a:prstGeom>
        </p:spPr>
      </p:pic>
      <p:pic>
        <p:nvPicPr>
          <p:cNvPr id="39" name="Graphic 38" descr="Lightbulb and gear with solid fill">
            <a:hlinkClick r:id="rId15" action="ppaction://hlinksldjump"/>
            <a:extLst>
              <a:ext uri="{FF2B5EF4-FFF2-40B4-BE49-F238E27FC236}">
                <a16:creationId xmlns:a16="http://schemas.microsoft.com/office/drawing/2014/main" id="{B23A3989-EA01-591E-623A-29E94583AC78}"/>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385019" y="3145447"/>
            <a:ext cx="685800" cy="685800"/>
          </a:xfrm>
          <a:prstGeom prst="rect">
            <a:avLst/>
          </a:prstGeom>
        </p:spPr>
      </p:pic>
      <p:pic>
        <p:nvPicPr>
          <p:cNvPr id="41" name="Graphic 40" descr="Transfer with solid fill">
            <a:hlinkClick r:id="rId11" action="ppaction://hlinksldjump"/>
            <a:extLst>
              <a:ext uri="{FF2B5EF4-FFF2-40B4-BE49-F238E27FC236}">
                <a16:creationId xmlns:a16="http://schemas.microsoft.com/office/drawing/2014/main" id="{7B243FBE-7CA6-9F4D-D0F7-7C11C0D5334F}"/>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428698" y="5742530"/>
            <a:ext cx="685800" cy="685800"/>
          </a:xfrm>
          <a:prstGeom prst="rect">
            <a:avLst/>
          </a:prstGeom>
        </p:spPr>
      </p:pic>
      <p:pic>
        <p:nvPicPr>
          <p:cNvPr id="42" name="Graphic 41" descr="Presentation with pie chart with solid fill">
            <a:hlinkClick r:id="rId20" action="ppaction://hlinksldjump"/>
            <a:extLst>
              <a:ext uri="{FF2B5EF4-FFF2-40B4-BE49-F238E27FC236}">
                <a16:creationId xmlns:a16="http://schemas.microsoft.com/office/drawing/2014/main" id="{8E934B10-5136-8FC1-F06D-48EDDBBF8C5F}"/>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11156228" y="1669562"/>
            <a:ext cx="685800" cy="685800"/>
          </a:xfrm>
          <a:prstGeom prst="rect">
            <a:avLst/>
          </a:prstGeom>
        </p:spPr>
      </p:pic>
      <p:grpSp>
        <p:nvGrpSpPr>
          <p:cNvPr id="43" name="Group 42">
            <a:extLst>
              <a:ext uri="{FF2B5EF4-FFF2-40B4-BE49-F238E27FC236}">
                <a16:creationId xmlns:a16="http://schemas.microsoft.com/office/drawing/2014/main" id="{44E4F73B-17A9-9301-AC42-CF3929846554}"/>
              </a:ext>
            </a:extLst>
          </p:cNvPr>
          <p:cNvGrpSpPr/>
          <p:nvPr/>
        </p:nvGrpSpPr>
        <p:grpSpPr>
          <a:xfrm>
            <a:off x="-907889" y="5523230"/>
            <a:ext cx="919480" cy="919480"/>
            <a:chOff x="-907889" y="5523230"/>
            <a:chExt cx="919480" cy="919480"/>
          </a:xfrm>
        </p:grpSpPr>
        <p:sp>
          <p:nvSpPr>
            <p:cNvPr id="44" name="Oval 43">
              <a:extLst>
                <a:ext uri="{FF2B5EF4-FFF2-40B4-BE49-F238E27FC236}">
                  <a16:creationId xmlns:a16="http://schemas.microsoft.com/office/drawing/2014/main" id="{7E70BB49-7371-E719-32A0-2FDFD9DB400F}"/>
                </a:ext>
              </a:extLst>
            </p:cNvPr>
            <p:cNvSpPr/>
            <p:nvPr/>
          </p:nvSpPr>
          <p:spPr>
            <a:xfrm>
              <a:off x="-907889" y="5523230"/>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45" name="Graphic 44" descr="Transfer with solid fill">
              <a:extLst>
                <a:ext uri="{FF2B5EF4-FFF2-40B4-BE49-F238E27FC236}">
                  <a16:creationId xmlns:a16="http://schemas.microsoft.com/office/drawing/2014/main" id="{A1B4F231-9348-660D-7594-9E7A8EE419E2}"/>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806289" y="5650526"/>
              <a:ext cx="685800" cy="685800"/>
            </a:xfrm>
            <a:prstGeom prst="rect">
              <a:avLst/>
            </a:prstGeom>
          </p:spPr>
        </p:pic>
      </p:grpSp>
      <p:pic>
        <p:nvPicPr>
          <p:cNvPr id="46" name="Graphic 45" descr="Database with solid fill">
            <a:hlinkClick r:id="rId25" action="ppaction://hlinksldjump"/>
            <a:extLst>
              <a:ext uri="{FF2B5EF4-FFF2-40B4-BE49-F238E27FC236}">
                <a16:creationId xmlns:a16="http://schemas.microsoft.com/office/drawing/2014/main" id="{436EC14F-877E-CF9C-AD8C-6AAA1269980F}"/>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11156228" y="3140750"/>
            <a:ext cx="685800" cy="685800"/>
          </a:xfrm>
          <a:prstGeom prst="rect">
            <a:avLst/>
          </a:prstGeom>
        </p:spPr>
      </p:pic>
      <p:pic>
        <p:nvPicPr>
          <p:cNvPr id="47" name="Graphic 46" descr="Bullseye with solid fill">
            <a:hlinkClick r:id="rId28" action="ppaction://hlinksldjump"/>
            <a:extLst>
              <a:ext uri="{FF2B5EF4-FFF2-40B4-BE49-F238E27FC236}">
                <a16:creationId xmlns:a16="http://schemas.microsoft.com/office/drawing/2014/main" id="{CC44D1A8-F13B-AEF6-70FE-377F51061A10}"/>
              </a:ext>
            </a:extLst>
          </p:cNvPr>
          <p:cNvPicPr>
            <a:picLocks noChangeAspect="1"/>
          </p:cNvPicPr>
          <p:nvPr/>
        </p:nvPicPr>
        <p:blipFill>
          <a:blip r:embed="rId29">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401431" y="4487770"/>
            <a:ext cx="685800" cy="685800"/>
          </a:xfrm>
          <a:prstGeom prst="rect">
            <a:avLst/>
          </a:prstGeom>
        </p:spPr>
      </p:pic>
      <p:pic>
        <p:nvPicPr>
          <p:cNvPr id="49" name="Graphic 48" descr="Checklist with solid fill">
            <a:hlinkClick r:id="rId31" action="ppaction://hlinksldjump"/>
            <a:extLst>
              <a:ext uri="{FF2B5EF4-FFF2-40B4-BE49-F238E27FC236}">
                <a16:creationId xmlns:a16="http://schemas.microsoft.com/office/drawing/2014/main" id="{B42329CC-7032-E811-2A26-1A4E2DCFC4AC}"/>
              </a:ext>
            </a:extLst>
          </p:cNvPr>
          <p:cNvPicPr>
            <a:picLocks noChangeAspect="1"/>
          </p:cNvPicPr>
          <p:nvPr/>
        </p:nvPicPr>
        <p:blipFill>
          <a:blip r:embed="rId32">
            <a:extLst>
              <a:ext uri="{28A0092B-C50C-407E-A947-70E740481C1C}">
                <a14:useLocalDpi xmlns:a14="http://schemas.microsoft.com/office/drawing/2010/main" val="0"/>
              </a:ext>
              <a:ext uri="{96DAC541-7B7A-43D3-8B79-37D633B846F1}">
                <asvg:svgBlip xmlns:asvg="http://schemas.microsoft.com/office/drawing/2016/SVG/main" r:embed="rId33"/>
              </a:ext>
            </a:extLst>
          </a:blip>
          <a:stretch>
            <a:fillRect/>
          </a:stretch>
        </p:blipFill>
        <p:spPr>
          <a:xfrm>
            <a:off x="373396" y="1761080"/>
            <a:ext cx="685800" cy="685800"/>
          </a:xfrm>
          <a:prstGeom prst="rect">
            <a:avLst/>
          </a:prstGeom>
        </p:spPr>
      </p:pic>
      <p:grpSp>
        <p:nvGrpSpPr>
          <p:cNvPr id="50" name="Group 49">
            <a:extLst>
              <a:ext uri="{FF2B5EF4-FFF2-40B4-BE49-F238E27FC236}">
                <a16:creationId xmlns:a16="http://schemas.microsoft.com/office/drawing/2014/main" id="{76D34967-B408-5588-4F52-38DF0B6CF942}"/>
              </a:ext>
            </a:extLst>
          </p:cNvPr>
          <p:cNvGrpSpPr/>
          <p:nvPr/>
        </p:nvGrpSpPr>
        <p:grpSpPr>
          <a:xfrm>
            <a:off x="-907889" y="4296410"/>
            <a:ext cx="919480" cy="919480"/>
            <a:chOff x="-907889" y="4296410"/>
            <a:chExt cx="919480" cy="919480"/>
          </a:xfrm>
        </p:grpSpPr>
        <p:sp>
          <p:nvSpPr>
            <p:cNvPr id="51" name="Oval 50">
              <a:extLst>
                <a:ext uri="{FF2B5EF4-FFF2-40B4-BE49-F238E27FC236}">
                  <a16:creationId xmlns:a16="http://schemas.microsoft.com/office/drawing/2014/main" id="{2ADD6527-A76D-2156-5741-25B08045BDA8}"/>
                </a:ext>
              </a:extLst>
            </p:cNvPr>
            <p:cNvSpPr/>
            <p:nvPr/>
          </p:nvSpPr>
          <p:spPr>
            <a:xfrm>
              <a:off x="-907889" y="4296410"/>
              <a:ext cx="919480" cy="91948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53" name="Graphic 52" descr="Bullseye with solid fill">
              <a:extLst>
                <a:ext uri="{FF2B5EF4-FFF2-40B4-BE49-F238E27FC236}">
                  <a16:creationId xmlns:a16="http://schemas.microsoft.com/office/drawing/2014/main" id="{03E61FE2-A826-D070-EA51-117DCF8D48CB}"/>
                </a:ext>
              </a:extLst>
            </p:cNvPr>
            <p:cNvPicPr>
              <a:picLocks noChangeAspect="1"/>
            </p:cNvPicPr>
            <p:nvPr/>
          </p:nvPicPr>
          <p:blipFill>
            <a:blip r:embed="rId34">
              <a:extLst>
                <a:ext uri="{28A0092B-C50C-407E-A947-70E740481C1C}">
                  <a14:useLocalDpi xmlns:a14="http://schemas.microsoft.com/office/drawing/2010/main" val="0"/>
                </a:ext>
                <a:ext uri="{96DAC541-7B7A-43D3-8B79-37D633B846F1}">
                  <asvg:svgBlip xmlns:asvg="http://schemas.microsoft.com/office/drawing/2016/SVG/main" r:embed="rId35"/>
                </a:ext>
              </a:extLst>
            </a:blip>
            <a:stretch>
              <a:fillRect/>
            </a:stretch>
          </p:blipFill>
          <p:spPr>
            <a:xfrm>
              <a:off x="-787239" y="4443318"/>
              <a:ext cx="685800" cy="685800"/>
            </a:xfrm>
            <a:prstGeom prst="rect">
              <a:avLst/>
            </a:prstGeom>
          </p:spPr>
        </p:pic>
      </p:grpSp>
      <p:grpSp>
        <p:nvGrpSpPr>
          <p:cNvPr id="54" name="Group 53">
            <a:extLst>
              <a:ext uri="{FF2B5EF4-FFF2-40B4-BE49-F238E27FC236}">
                <a16:creationId xmlns:a16="http://schemas.microsoft.com/office/drawing/2014/main" id="{4CAC9771-0DA6-560A-1CBA-097CA8475874}"/>
              </a:ext>
            </a:extLst>
          </p:cNvPr>
          <p:cNvGrpSpPr/>
          <p:nvPr/>
        </p:nvGrpSpPr>
        <p:grpSpPr>
          <a:xfrm>
            <a:off x="-923129" y="1614172"/>
            <a:ext cx="919480" cy="919480"/>
            <a:chOff x="-923129" y="1614172"/>
            <a:chExt cx="919480" cy="919480"/>
          </a:xfrm>
        </p:grpSpPr>
        <p:sp>
          <p:nvSpPr>
            <p:cNvPr id="58" name="Oval 57">
              <a:extLst>
                <a:ext uri="{FF2B5EF4-FFF2-40B4-BE49-F238E27FC236}">
                  <a16:creationId xmlns:a16="http://schemas.microsoft.com/office/drawing/2014/main" id="{6FB1CCDD-9AE3-AB5C-0A31-5684C71F1BEE}"/>
                </a:ext>
              </a:extLst>
            </p:cNvPr>
            <p:cNvSpPr/>
            <p:nvPr/>
          </p:nvSpPr>
          <p:spPr>
            <a:xfrm>
              <a:off x="-923129" y="1614172"/>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61" name="Graphic 60" descr="Checklist with solid fill">
              <a:extLst>
                <a:ext uri="{FF2B5EF4-FFF2-40B4-BE49-F238E27FC236}">
                  <a16:creationId xmlns:a16="http://schemas.microsoft.com/office/drawing/2014/main" id="{B0B37508-37B9-0495-138C-096EA4F9C38D}"/>
                </a:ext>
              </a:extLst>
            </p:cNvPr>
            <p:cNvPicPr>
              <a:picLocks noChangeAspect="1"/>
            </p:cNvPicPr>
            <p:nvPr/>
          </p:nvPicPr>
          <p:blipFill>
            <a:blip r:embed="rId36">
              <a:extLst>
                <a:ext uri="{28A0092B-C50C-407E-A947-70E740481C1C}">
                  <a14:useLocalDpi xmlns:a14="http://schemas.microsoft.com/office/drawing/2010/main" val="0"/>
                </a:ext>
                <a:ext uri="{96DAC541-7B7A-43D3-8B79-37D633B846F1}">
                  <asvg:svgBlip xmlns:asvg="http://schemas.microsoft.com/office/drawing/2016/SVG/main" r:embed="rId37"/>
                </a:ext>
              </a:extLst>
            </a:blip>
            <a:stretch>
              <a:fillRect/>
            </a:stretch>
          </p:blipFill>
          <p:spPr>
            <a:xfrm>
              <a:off x="-793982" y="1761080"/>
              <a:ext cx="685800" cy="685800"/>
            </a:xfrm>
            <a:prstGeom prst="rect">
              <a:avLst/>
            </a:prstGeom>
          </p:spPr>
        </p:pic>
      </p:grpSp>
      <p:pic>
        <p:nvPicPr>
          <p:cNvPr id="62" name="Graphic 61" descr="Document with solid fill">
            <a:hlinkClick r:id="rId38" action="ppaction://hlinksldjump"/>
            <a:extLst>
              <a:ext uri="{FF2B5EF4-FFF2-40B4-BE49-F238E27FC236}">
                <a16:creationId xmlns:a16="http://schemas.microsoft.com/office/drawing/2014/main" id="{9A21296E-AA8C-6258-C7AA-90328A3C0B01}"/>
              </a:ext>
            </a:extLst>
          </p:cNvPr>
          <p:cNvPicPr>
            <a:picLocks noChangeAspect="1"/>
          </p:cNvPicPr>
          <p:nvPr/>
        </p:nvPicPr>
        <p:blipFill>
          <a:blip r:embed="rId39">
            <a:extLst>
              <a:ext uri="{28A0092B-C50C-407E-A947-70E740481C1C}">
                <a14:useLocalDpi xmlns:a14="http://schemas.microsoft.com/office/drawing/2010/main" val="0"/>
              </a:ext>
              <a:ext uri="{96DAC541-7B7A-43D3-8B79-37D633B846F1}">
                <asvg:svgBlip xmlns:asvg="http://schemas.microsoft.com/office/drawing/2016/SVG/main" r:embed="rId40"/>
              </a:ext>
            </a:extLst>
          </a:blip>
          <a:stretch>
            <a:fillRect/>
          </a:stretch>
        </p:blipFill>
        <p:spPr>
          <a:xfrm>
            <a:off x="11156228" y="192160"/>
            <a:ext cx="685800" cy="685800"/>
          </a:xfrm>
          <a:prstGeom prst="rect">
            <a:avLst/>
          </a:prstGeom>
        </p:spPr>
      </p:pic>
      <p:grpSp>
        <p:nvGrpSpPr>
          <p:cNvPr id="63" name="Group 62">
            <a:extLst>
              <a:ext uri="{FF2B5EF4-FFF2-40B4-BE49-F238E27FC236}">
                <a16:creationId xmlns:a16="http://schemas.microsoft.com/office/drawing/2014/main" id="{73587FC0-EB60-56F4-6C4C-C4A856300FAD}"/>
              </a:ext>
            </a:extLst>
          </p:cNvPr>
          <p:cNvGrpSpPr/>
          <p:nvPr/>
        </p:nvGrpSpPr>
        <p:grpSpPr>
          <a:xfrm>
            <a:off x="10297348" y="90188"/>
            <a:ext cx="919480" cy="919480"/>
            <a:chOff x="12255013" y="90188"/>
            <a:chExt cx="919480" cy="919480"/>
          </a:xfrm>
        </p:grpSpPr>
        <p:sp>
          <p:nvSpPr>
            <p:cNvPr id="64" name="Oval 63">
              <a:extLst>
                <a:ext uri="{FF2B5EF4-FFF2-40B4-BE49-F238E27FC236}">
                  <a16:creationId xmlns:a16="http://schemas.microsoft.com/office/drawing/2014/main" id="{5D0FC82B-8A51-B979-BF28-481D26914D70}"/>
                </a:ext>
              </a:extLst>
            </p:cNvPr>
            <p:cNvSpPr/>
            <p:nvPr/>
          </p:nvSpPr>
          <p:spPr>
            <a:xfrm>
              <a:off x="12255013" y="90188"/>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65" name="Graphic 64" descr="Document with solid fill">
              <a:extLst>
                <a:ext uri="{FF2B5EF4-FFF2-40B4-BE49-F238E27FC236}">
                  <a16:creationId xmlns:a16="http://schemas.microsoft.com/office/drawing/2014/main" id="{3177E4E7-9EB7-0F67-7FB1-38DC3B8BF7FE}"/>
                </a:ext>
              </a:extLst>
            </p:cNvPr>
            <p:cNvPicPr>
              <a:picLocks noChangeAspect="1"/>
            </p:cNvPicPr>
            <p:nvPr/>
          </p:nvPicPr>
          <p:blipFill>
            <a:blip r:embed="rId41">
              <a:extLst>
                <a:ext uri="{28A0092B-C50C-407E-A947-70E740481C1C}">
                  <a14:useLocalDpi xmlns:a14="http://schemas.microsoft.com/office/drawing/2010/main" val="0"/>
                </a:ext>
                <a:ext uri="{96DAC541-7B7A-43D3-8B79-37D633B846F1}">
                  <asvg:svgBlip xmlns:asvg="http://schemas.microsoft.com/office/drawing/2016/SVG/main" r:embed="rId42"/>
                </a:ext>
              </a:extLst>
            </a:blip>
            <a:stretch>
              <a:fillRect/>
            </a:stretch>
          </p:blipFill>
          <p:spPr>
            <a:xfrm>
              <a:off x="12348522" y="223014"/>
              <a:ext cx="685800" cy="685800"/>
            </a:xfrm>
            <a:prstGeom prst="rect">
              <a:avLst/>
            </a:prstGeom>
          </p:spPr>
        </p:pic>
      </p:grpSp>
      <p:pic>
        <p:nvPicPr>
          <p:cNvPr id="66" name="Graphic 65" descr="Chat with solid fill">
            <a:hlinkClick r:id="rId43" action="ppaction://hlinksldjump"/>
            <a:extLst>
              <a:ext uri="{FF2B5EF4-FFF2-40B4-BE49-F238E27FC236}">
                <a16:creationId xmlns:a16="http://schemas.microsoft.com/office/drawing/2014/main" id="{C05D927D-46AE-3FA4-9B7A-DD009A534B90}"/>
              </a:ext>
            </a:extLst>
          </p:cNvPr>
          <p:cNvPicPr>
            <a:picLocks noChangeAspect="1"/>
          </p:cNvPicPr>
          <p:nvPr/>
        </p:nvPicPr>
        <p:blipFill>
          <a:blip r:embed="rId44">
            <a:extLst>
              <a:ext uri="{28A0092B-C50C-407E-A947-70E740481C1C}">
                <a14:useLocalDpi xmlns:a14="http://schemas.microsoft.com/office/drawing/2010/main" val="0"/>
              </a:ext>
              <a:ext uri="{96DAC541-7B7A-43D3-8B79-37D633B846F1}">
                <asvg:svgBlip xmlns:asvg="http://schemas.microsoft.com/office/drawing/2016/SVG/main" r:embed="rId45"/>
              </a:ext>
            </a:extLst>
          </a:blip>
          <a:stretch>
            <a:fillRect/>
          </a:stretch>
        </p:blipFill>
        <p:spPr>
          <a:xfrm>
            <a:off x="11132804" y="5701968"/>
            <a:ext cx="685800" cy="685800"/>
          </a:xfrm>
          <a:prstGeom prst="rect">
            <a:avLst/>
          </a:prstGeom>
        </p:spPr>
      </p:pic>
      <p:grpSp>
        <p:nvGrpSpPr>
          <p:cNvPr id="67" name="Group 66">
            <a:extLst>
              <a:ext uri="{FF2B5EF4-FFF2-40B4-BE49-F238E27FC236}">
                <a16:creationId xmlns:a16="http://schemas.microsoft.com/office/drawing/2014/main" id="{44D49D48-A8FC-8531-D5FB-527E13A305ED}"/>
              </a:ext>
            </a:extLst>
          </p:cNvPr>
          <p:cNvGrpSpPr/>
          <p:nvPr/>
        </p:nvGrpSpPr>
        <p:grpSpPr>
          <a:xfrm>
            <a:off x="11247518" y="4602070"/>
            <a:ext cx="472241" cy="746809"/>
            <a:chOff x="11247518" y="4602070"/>
            <a:chExt cx="472241" cy="746809"/>
          </a:xfrm>
        </p:grpSpPr>
        <p:pic>
          <p:nvPicPr>
            <p:cNvPr id="68" name="Graphic 67" descr="Document with solid fill">
              <a:hlinkClick r:id="rId46" action="ppaction://hlinksldjump"/>
              <a:extLst>
                <a:ext uri="{FF2B5EF4-FFF2-40B4-BE49-F238E27FC236}">
                  <a16:creationId xmlns:a16="http://schemas.microsoft.com/office/drawing/2014/main" id="{EADEC370-155C-9017-468B-034752BE3A9D}"/>
                </a:ext>
              </a:extLst>
            </p:cNvPr>
            <p:cNvPicPr>
              <a:picLocks noChangeAspect="1"/>
            </p:cNvPicPr>
            <p:nvPr/>
          </p:nvPicPr>
          <p:blipFill>
            <a:blip r:embed="rId47">
              <a:extLst>
                <a:ext uri="{28A0092B-C50C-407E-A947-70E740481C1C}">
                  <a14:useLocalDpi xmlns:a14="http://schemas.microsoft.com/office/drawing/2010/main" val="0"/>
                </a:ext>
                <a:ext uri="{96DAC541-7B7A-43D3-8B79-37D633B846F1}">
                  <asvg:svgBlip xmlns:asvg="http://schemas.microsoft.com/office/drawing/2016/SVG/main" r:embed="rId48"/>
                </a:ext>
              </a:extLst>
            </a:blip>
            <a:stretch>
              <a:fillRect/>
            </a:stretch>
          </p:blipFill>
          <p:spPr>
            <a:xfrm>
              <a:off x="11262559" y="4602070"/>
              <a:ext cx="457200" cy="457200"/>
            </a:xfrm>
            <a:prstGeom prst="rect">
              <a:avLst/>
            </a:prstGeom>
          </p:spPr>
        </p:pic>
        <p:pic>
          <p:nvPicPr>
            <p:cNvPr id="69" name="Graphic 68" descr="Handshake with solid fill">
              <a:extLst>
                <a:ext uri="{FF2B5EF4-FFF2-40B4-BE49-F238E27FC236}">
                  <a16:creationId xmlns:a16="http://schemas.microsoft.com/office/drawing/2014/main" id="{D2CD7D8E-3EBF-0D54-A4EE-4A5B353E9648}"/>
                </a:ext>
              </a:extLst>
            </p:cNvPr>
            <p:cNvPicPr>
              <a:picLocks noChangeAspect="1"/>
            </p:cNvPicPr>
            <p:nvPr/>
          </p:nvPicPr>
          <p:blipFill>
            <a:blip r:embed="rId49">
              <a:extLst>
                <a:ext uri="{28A0092B-C50C-407E-A947-70E740481C1C}">
                  <a14:useLocalDpi xmlns:a14="http://schemas.microsoft.com/office/drawing/2010/main" val="0"/>
                </a:ext>
                <a:ext uri="{96DAC541-7B7A-43D3-8B79-37D633B846F1}">
                  <asvg:svgBlip xmlns:asvg="http://schemas.microsoft.com/office/drawing/2016/SVG/main" r:embed="rId50"/>
                </a:ext>
              </a:extLst>
            </a:blip>
            <a:stretch>
              <a:fillRect/>
            </a:stretch>
          </p:blipFill>
          <p:spPr>
            <a:xfrm>
              <a:off x="11247518" y="4891679"/>
              <a:ext cx="457200" cy="457200"/>
            </a:xfrm>
            <a:prstGeom prst="rect">
              <a:avLst/>
            </a:prstGeom>
          </p:spPr>
        </p:pic>
      </p:grpSp>
      <p:sp>
        <p:nvSpPr>
          <p:cNvPr id="70" name="Oval 69">
            <a:extLst>
              <a:ext uri="{FF2B5EF4-FFF2-40B4-BE49-F238E27FC236}">
                <a16:creationId xmlns:a16="http://schemas.microsoft.com/office/drawing/2014/main" id="{8AED94BA-A366-B529-6C88-64C7957DC50F}"/>
              </a:ext>
            </a:extLst>
          </p:cNvPr>
          <p:cNvSpPr/>
          <p:nvPr/>
        </p:nvSpPr>
        <p:spPr>
          <a:xfrm>
            <a:off x="12192000" y="4444761"/>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71" name="Oval 70">
            <a:extLst>
              <a:ext uri="{FF2B5EF4-FFF2-40B4-BE49-F238E27FC236}">
                <a16:creationId xmlns:a16="http://schemas.microsoft.com/office/drawing/2014/main" id="{25706FE7-7AA6-9AEC-3A16-6CF125AF388D}"/>
              </a:ext>
            </a:extLst>
          </p:cNvPr>
          <p:cNvSpPr/>
          <p:nvPr/>
        </p:nvSpPr>
        <p:spPr>
          <a:xfrm>
            <a:off x="12194321" y="5546026"/>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grpSp>
        <p:nvGrpSpPr>
          <p:cNvPr id="72" name="Group 71">
            <a:extLst>
              <a:ext uri="{FF2B5EF4-FFF2-40B4-BE49-F238E27FC236}">
                <a16:creationId xmlns:a16="http://schemas.microsoft.com/office/drawing/2014/main" id="{6F7C1126-83CF-0477-5DDD-3A5FB5D1C335}"/>
              </a:ext>
            </a:extLst>
          </p:cNvPr>
          <p:cNvGrpSpPr/>
          <p:nvPr/>
        </p:nvGrpSpPr>
        <p:grpSpPr>
          <a:xfrm>
            <a:off x="12443990" y="4617432"/>
            <a:ext cx="472241" cy="746809"/>
            <a:chOff x="11247518" y="4602070"/>
            <a:chExt cx="472241" cy="746809"/>
          </a:xfrm>
        </p:grpSpPr>
        <p:pic>
          <p:nvPicPr>
            <p:cNvPr id="73" name="Graphic 72" descr="Document with solid fill">
              <a:hlinkClick r:id="rId46" action="ppaction://hlinksldjump"/>
              <a:extLst>
                <a:ext uri="{FF2B5EF4-FFF2-40B4-BE49-F238E27FC236}">
                  <a16:creationId xmlns:a16="http://schemas.microsoft.com/office/drawing/2014/main" id="{23A98DE7-F1CB-42D5-485F-58B4D33C31BD}"/>
                </a:ext>
              </a:extLst>
            </p:cNvPr>
            <p:cNvPicPr>
              <a:picLocks noChangeAspect="1"/>
            </p:cNvPicPr>
            <p:nvPr/>
          </p:nvPicPr>
          <p:blipFill>
            <a:blip r:embed="rId41">
              <a:extLst>
                <a:ext uri="{28A0092B-C50C-407E-A947-70E740481C1C}">
                  <a14:useLocalDpi xmlns:a14="http://schemas.microsoft.com/office/drawing/2010/main" val="0"/>
                </a:ext>
                <a:ext uri="{96DAC541-7B7A-43D3-8B79-37D633B846F1}">
                  <asvg:svgBlip xmlns:asvg="http://schemas.microsoft.com/office/drawing/2016/SVG/main" r:embed="rId42"/>
                </a:ext>
              </a:extLst>
            </a:blip>
            <a:stretch>
              <a:fillRect/>
            </a:stretch>
          </p:blipFill>
          <p:spPr>
            <a:xfrm>
              <a:off x="11262559" y="4602070"/>
              <a:ext cx="457200" cy="457200"/>
            </a:xfrm>
            <a:prstGeom prst="rect">
              <a:avLst/>
            </a:prstGeom>
          </p:spPr>
        </p:pic>
        <p:pic>
          <p:nvPicPr>
            <p:cNvPr id="74" name="Graphic 73" descr="Handshake with solid fill">
              <a:extLst>
                <a:ext uri="{FF2B5EF4-FFF2-40B4-BE49-F238E27FC236}">
                  <a16:creationId xmlns:a16="http://schemas.microsoft.com/office/drawing/2014/main" id="{FBFDC39A-459D-DD08-035C-2077A3E454C3}"/>
                </a:ext>
              </a:extLst>
            </p:cNvPr>
            <p:cNvPicPr>
              <a:picLocks noChangeAspect="1"/>
            </p:cNvPicPr>
            <p:nvPr/>
          </p:nvPicPr>
          <p:blipFill>
            <a:blip r:embed="rId51">
              <a:extLst>
                <a:ext uri="{28A0092B-C50C-407E-A947-70E740481C1C}">
                  <a14:useLocalDpi xmlns:a14="http://schemas.microsoft.com/office/drawing/2010/main" val="0"/>
                </a:ext>
                <a:ext uri="{96DAC541-7B7A-43D3-8B79-37D633B846F1}">
                  <asvg:svgBlip xmlns:asvg="http://schemas.microsoft.com/office/drawing/2016/SVG/main" r:embed="rId52"/>
                </a:ext>
              </a:extLst>
            </a:blip>
            <a:stretch>
              <a:fillRect/>
            </a:stretch>
          </p:blipFill>
          <p:spPr>
            <a:xfrm>
              <a:off x="11247518" y="4891679"/>
              <a:ext cx="457200" cy="457200"/>
            </a:xfrm>
            <a:prstGeom prst="rect">
              <a:avLst/>
            </a:prstGeom>
          </p:spPr>
        </p:pic>
      </p:grpSp>
      <p:pic>
        <p:nvPicPr>
          <p:cNvPr id="75" name="Graphic 74" descr="Chat with solid fill">
            <a:hlinkClick r:id="rId43" action="ppaction://hlinksldjump"/>
            <a:extLst>
              <a:ext uri="{FF2B5EF4-FFF2-40B4-BE49-F238E27FC236}">
                <a16:creationId xmlns:a16="http://schemas.microsoft.com/office/drawing/2014/main" id="{0673DE9F-6236-547A-AA26-1C4891F830A6}"/>
              </a:ext>
            </a:extLst>
          </p:cNvPr>
          <p:cNvPicPr>
            <a:picLocks noChangeAspect="1"/>
          </p:cNvPicPr>
          <p:nvPr/>
        </p:nvPicPr>
        <p:blipFill>
          <a:blip r:embed="rId53">
            <a:extLst>
              <a:ext uri="{28A0092B-C50C-407E-A947-70E740481C1C}">
                <a14:useLocalDpi xmlns:a14="http://schemas.microsoft.com/office/drawing/2010/main" val="0"/>
              </a:ext>
              <a:ext uri="{96DAC541-7B7A-43D3-8B79-37D633B846F1}">
                <asvg:svgBlip xmlns:asvg="http://schemas.microsoft.com/office/drawing/2016/SVG/main" r:embed="rId54"/>
              </a:ext>
            </a:extLst>
          </a:blip>
          <a:stretch>
            <a:fillRect/>
          </a:stretch>
        </p:blipFill>
        <p:spPr>
          <a:xfrm>
            <a:off x="12309028" y="5683586"/>
            <a:ext cx="685800" cy="685800"/>
          </a:xfrm>
          <a:prstGeom prst="rect">
            <a:avLst/>
          </a:prstGeom>
        </p:spPr>
      </p:pic>
      <p:sp>
        <p:nvSpPr>
          <p:cNvPr id="2" name="TextBox 1">
            <a:extLst>
              <a:ext uri="{FF2B5EF4-FFF2-40B4-BE49-F238E27FC236}">
                <a16:creationId xmlns:a16="http://schemas.microsoft.com/office/drawing/2014/main" id="{110D7592-48DD-AB5A-DB9E-FEF462377EC1}"/>
              </a:ext>
            </a:extLst>
          </p:cNvPr>
          <p:cNvSpPr txBox="1"/>
          <p:nvPr/>
        </p:nvSpPr>
        <p:spPr>
          <a:xfrm>
            <a:off x="4566735" y="2969260"/>
            <a:ext cx="3058530" cy="707886"/>
          </a:xfrm>
          <a:prstGeom prst="rect">
            <a:avLst/>
          </a:prstGeom>
          <a:noFill/>
        </p:spPr>
        <p:txBody>
          <a:bodyPr wrap="none" rtlCol="1">
            <a:spAutoFit/>
          </a:bodyPr>
          <a:lstStyle/>
          <a:p>
            <a:r>
              <a:rPr lang="en-US" sz="4000" b="1" dirty="0">
                <a:ln w="22225">
                  <a:solidFill>
                    <a:schemeClr val="bg1">
                      <a:lumMod val="95000"/>
                    </a:schemeClr>
                  </a:solidFill>
                  <a:prstDash val="solid"/>
                </a:ln>
                <a:solidFill>
                  <a:schemeClr val="bg1"/>
                </a:solidFill>
                <a:effectLst>
                  <a:reflection blurRad="203200" stA="45000" endPos="48000" dist="101600" dir="5400000" sy="-100000" algn="bl" rotWithShape="0"/>
                </a:effectLst>
              </a:rPr>
              <a:t>Methodology</a:t>
            </a:r>
            <a:endParaRPr lang="ar-SA" sz="4000" b="1" dirty="0">
              <a:ln w="22225">
                <a:solidFill>
                  <a:schemeClr val="bg1">
                    <a:lumMod val="95000"/>
                  </a:schemeClr>
                </a:solidFill>
                <a:prstDash val="solid"/>
              </a:ln>
              <a:solidFill>
                <a:schemeClr val="bg1"/>
              </a:solidFill>
              <a:effectLst>
                <a:reflection blurRad="203200" stA="45000" endPos="48000" dist="101600" dir="5400000" sy="-100000" algn="bl" rotWithShape="0"/>
              </a:effectLst>
            </a:endParaRPr>
          </a:p>
        </p:txBody>
      </p:sp>
    </p:spTree>
    <p:extLst>
      <p:ext uri="{BB962C8B-B14F-4D97-AF65-F5344CB8AC3E}">
        <p14:creationId xmlns:p14="http://schemas.microsoft.com/office/powerpoint/2010/main" val="277717909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312244"/>
        </a:solidFill>
        <a:effectLst/>
      </p:bgPr>
    </p:bg>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1F345BA9-F9EC-2948-2F0F-35932D7FD281}"/>
              </a:ext>
            </a:extLst>
          </p:cNvPr>
          <p:cNvSpPr/>
          <p:nvPr/>
        </p:nvSpPr>
        <p:spPr>
          <a:xfrm rot="10800000" flipH="1">
            <a:off x="10759409" y="-9506360"/>
            <a:ext cx="1432591" cy="20025360"/>
          </a:xfrm>
          <a:custGeom>
            <a:avLst/>
            <a:gdLst>
              <a:gd name="connsiteX0" fmla="*/ 0 w 1432560"/>
              <a:gd name="connsiteY0" fmla="*/ 20025360 h 20025360"/>
              <a:gd name="connsiteX1" fmla="*/ 0 w 1432560"/>
              <a:gd name="connsiteY1" fmla="*/ 10827519 h 20025360"/>
              <a:gd name="connsiteX2" fmla="*/ 685800 w 1432560"/>
              <a:gd name="connsiteY2" fmla="*/ 10012680 h 20025360"/>
              <a:gd name="connsiteX3" fmla="*/ 0 w 1432560"/>
              <a:gd name="connsiteY3" fmla="*/ 9197842 h 20025360"/>
              <a:gd name="connsiteX4" fmla="*/ 0 w 1432560"/>
              <a:gd name="connsiteY4" fmla="*/ 0 h 20025360"/>
              <a:gd name="connsiteX5" fmla="*/ 1432560 w 1432560"/>
              <a:gd name="connsiteY5" fmla="*/ 0 h 20025360"/>
              <a:gd name="connsiteX6" fmla="*/ 1432560 w 1432560"/>
              <a:gd name="connsiteY6" fmla="*/ 20025360 h 20025360"/>
              <a:gd name="connsiteX0" fmla="*/ 0 w 1432560"/>
              <a:gd name="connsiteY0" fmla="*/ 20025360 h 20025360"/>
              <a:gd name="connsiteX1" fmla="*/ 0 w 1432560"/>
              <a:gd name="connsiteY1" fmla="*/ 10827519 h 20025360"/>
              <a:gd name="connsiteX2" fmla="*/ 685800 w 1432560"/>
              <a:gd name="connsiteY2" fmla="*/ 10012680 h 20025360"/>
              <a:gd name="connsiteX3" fmla="*/ 0 w 1432560"/>
              <a:gd name="connsiteY3" fmla="*/ 9197842 h 20025360"/>
              <a:gd name="connsiteX4" fmla="*/ 0 w 1432560"/>
              <a:gd name="connsiteY4" fmla="*/ 0 h 20025360"/>
              <a:gd name="connsiteX5" fmla="*/ 1432560 w 1432560"/>
              <a:gd name="connsiteY5" fmla="*/ 0 h 20025360"/>
              <a:gd name="connsiteX6" fmla="*/ 1432560 w 1432560"/>
              <a:gd name="connsiteY6" fmla="*/ 20025360 h 20025360"/>
              <a:gd name="connsiteX7" fmla="*/ 0 w 1432560"/>
              <a:gd name="connsiteY7" fmla="*/ 20025360 h 20025360"/>
              <a:gd name="connsiteX0" fmla="*/ 7 w 1432567"/>
              <a:gd name="connsiteY0" fmla="*/ 20025360 h 20025360"/>
              <a:gd name="connsiteX1" fmla="*/ 7 w 1432567"/>
              <a:gd name="connsiteY1" fmla="*/ 10827519 h 20025360"/>
              <a:gd name="connsiteX2" fmla="*/ 685807 w 1432567"/>
              <a:gd name="connsiteY2" fmla="*/ 10012680 h 20025360"/>
              <a:gd name="connsiteX3" fmla="*/ 7 w 1432567"/>
              <a:gd name="connsiteY3" fmla="*/ 9197842 h 20025360"/>
              <a:gd name="connsiteX4" fmla="*/ 7 w 1432567"/>
              <a:gd name="connsiteY4" fmla="*/ 0 h 20025360"/>
              <a:gd name="connsiteX5" fmla="*/ 1432567 w 1432567"/>
              <a:gd name="connsiteY5" fmla="*/ 0 h 20025360"/>
              <a:gd name="connsiteX6" fmla="*/ 1432567 w 1432567"/>
              <a:gd name="connsiteY6" fmla="*/ 20025360 h 20025360"/>
              <a:gd name="connsiteX7" fmla="*/ 7 w 1432567"/>
              <a:gd name="connsiteY7" fmla="*/ 20025360 h 20025360"/>
              <a:gd name="connsiteX0" fmla="*/ 27 w 1432587"/>
              <a:gd name="connsiteY0" fmla="*/ 20025360 h 20025360"/>
              <a:gd name="connsiteX1" fmla="*/ 27 w 1432587"/>
              <a:gd name="connsiteY1" fmla="*/ 10827519 h 20025360"/>
              <a:gd name="connsiteX2" fmla="*/ 685827 w 1432587"/>
              <a:gd name="connsiteY2" fmla="*/ 10012680 h 20025360"/>
              <a:gd name="connsiteX3" fmla="*/ 27 w 1432587"/>
              <a:gd name="connsiteY3" fmla="*/ 9197842 h 20025360"/>
              <a:gd name="connsiteX4" fmla="*/ 27 w 1432587"/>
              <a:gd name="connsiteY4" fmla="*/ 0 h 20025360"/>
              <a:gd name="connsiteX5" fmla="*/ 1432587 w 1432587"/>
              <a:gd name="connsiteY5" fmla="*/ 0 h 20025360"/>
              <a:gd name="connsiteX6" fmla="*/ 1432587 w 1432587"/>
              <a:gd name="connsiteY6" fmla="*/ 20025360 h 20025360"/>
              <a:gd name="connsiteX7" fmla="*/ 27 w 1432587"/>
              <a:gd name="connsiteY7" fmla="*/ 20025360 h 20025360"/>
              <a:gd name="connsiteX0" fmla="*/ 31 w 1432591"/>
              <a:gd name="connsiteY0" fmla="*/ 20025360 h 20025360"/>
              <a:gd name="connsiteX1" fmla="*/ 31 w 1432591"/>
              <a:gd name="connsiteY1" fmla="*/ 10827519 h 20025360"/>
              <a:gd name="connsiteX2" fmla="*/ 614714 w 1432591"/>
              <a:gd name="connsiteY2" fmla="*/ 9999980 h 20025360"/>
              <a:gd name="connsiteX3" fmla="*/ 31 w 1432591"/>
              <a:gd name="connsiteY3" fmla="*/ 9197842 h 20025360"/>
              <a:gd name="connsiteX4" fmla="*/ 31 w 1432591"/>
              <a:gd name="connsiteY4" fmla="*/ 0 h 20025360"/>
              <a:gd name="connsiteX5" fmla="*/ 1432591 w 1432591"/>
              <a:gd name="connsiteY5" fmla="*/ 0 h 20025360"/>
              <a:gd name="connsiteX6" fmla="*/ 1432591 w 1432591"/>
              <a:gd name="connsiteY6" fmla="*/ 20025360 h 20025360"/>
              <a:gd name="connsiteX7" fmla="*/ 31 w 1432591"/>
              <a:gd name="connsiteY7" fmla="*/ 20025360 h 20025360"/>
              <a:gd name="connsiteX0" fmla="*/ 31 w 1432591"/>
              <a:gd name="connsiteY0" fmla="*/ 20025360 h 20025360"/>
              <a:gd name="connsiteX1" fmla="*/ 31 w 1432591"/>
              <a:gd name="connsiteY1" fmla="*/ 10827519 h 20025360"/>
              <a:gd name="connsiteX2" fmla="*/ 614714 w 1432591"/>
              <a:gd name="connsiteY2" fmla="*/ 9999980 h 20025360"/>
              <a:gd name="connsiteX3" fmla="*/ 31 w 1432591"/>
              <a:gd name="connsiteY3" fmla="*/ 9197842 h 20025360"/>
              <a:gd name="connsiteX4" fmla="*/ 31 w 1432591"/>
              <a:gd name="connsiteY4" fmla="*/ 0 h 20025360"/>
              <a:gd name="connsiteX5" fmla="*/ 1432591 w 1432591"/>
              <a:gd name="connsiteY5" fmla="*/ 0 h 20025360"/>
              <a:gd name="connsiteX6" fmla="*/ 1432591 w 1432591"/>
              <a:gd name="connsiteY6" fmla="*/ 20025360 h 20025360"/>
              <a:gd name="connsiteX7" fmla="*/ 31 w 1432591"/>
              <a:gd name="connsiteY7" fmla="*/ 20025360 h 20025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32591" h="20025360">
                <a:moveTo>
                  <a:pt x="31" y="20025360"/>
                </a:moveTo>
                <a:lnTo>
                  <a:pt x="31" y="10827519"/>
                </a:lnTo>
                <a:cubicBezTo>
                  <a:pt x="-5047" y="10489866"/>
                  <a:pt x="614717" y="10570043"/>
                  <a:pt x="614714" y="9999980"/>
                </a:cubicBezTo>
                <a:cubicBezTo>
                  <a:pt x="614711" y="9429917"/>
                  <a:pt x="-2509" y="9545655"/>
                  <a:pt x="31" y="9197842"/>
                </a:cubicBezTo>
                <a:lnTo>
                  <a:pt x="31" y="0"/>
                </a:lnTo>
                <a:lnTo>
                  <a:pt x="1432591" y="0"/>
                </a:lnTo>
                <a:lnTo>
                  <a:pt x="1432591" y="20025360"/>
                </a:lnTo>
                <a:lnTo>
                  <a:pt x="31" y="2002536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1" anchor="ctr">
            <a:noAutofit/>
          </a:bodyPr>
          <a:lstStyle/>
          <a:p>
            <a:pPr algn="ctr"/>
            <a:endParaRPr lang="ar-SA" dirty="0"/>
          </a:p>
        </p:txBody>
      </p:sp>
      <p:sp>
        <p:nvSpPr>
          <p:cNvPr id="19" name="Oval 18">
            <a:extLst>
              <a:ext uri="{FF2B5EF4-FFF2-40B4-BE49-F238E27FC236}">
                <a16:creationId xmlns:a16="http://schemas.microsoft.com/office/drawing/2014/main" id="{441E689B-0922-CF41-4C1F-EC873150E3B6}"/>
              </a:ext>
            </a:extLst>
          </p:cNvPr>
          <p:cNvSpPr/>
          <p:nvPr/>
        </p:nvSpPr>
        <p:spPr>
          <a:xfrm>
            <a:off x="12231682" y="1493759"/>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1" name="Oval 20">
            <a:extLst>
              <a:ext uri="{FF2B5EF4-FFF2-40B4-BE49-F238E27FC236}">
                <a16:creationId xmlns:a16="http://schemas.microsoft.com/office/drawing/2014/main" id="{DE1EB959-E0B3-C5E6-3DB2-DDE97966D664}"/>
              </a:ext>
            </a:extLst>
          </p:cNvPr>
          <p:cNvSpPr/>
          <p:nvPr/>
        </p:nvSpPr>
        <p:spPr>
          <a:xfrm>
            <a:off x="12278343" y="2969260"/>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grpSp>
        <p:nvGrpSpPr>
          <p:cNvPr id="27" name="Group 26">
            <a:extLst>
              <a:ext uri="{FF2B5EF4-FFF2-40B4-BE49-F238E27FC236}">
                <a16:creationId xmlns:a16="http://schemas.microsoft.com/office/drawing/2014/main" id="{C1AA6B53-D807-893F-8F58-C6DFD09302E6}"/>
              </a:ext>
            </a:extLst>
          </p:cNvPr>
          <p:cNvGrpSpPr/>
          <p:nvPr/>
        </p:nvGrpSpPr>
        <p:grpSpPr>
          <a:xfrm>
            <a:off x="-923129" y="389480"/>
            <a:ext cx="919480" cy="919480"/>
            <a:chOff x="972853" y="389480"/>
            <a:chExt cx="919480" cy="919480"/>
          </a:xfrm>
        </p:grpSpPr>
        <p:sp>
          <p:nvSpPr>
            <p:cNvPr id="28" name="Oval 27">
              <a:extLst>
                <a:ext uri="{FF2B5EF4-FFF2-40B4-BE49-F238E27FC236}">
                  <a16:creationId xmlns:a16="http://schemas.microsoft.com/office/drawing/2014/main" id="{B6D73FD9-803F-4328-7C58-22BA442D8CF4}"/>
                </a:ext>
              </a:extLst>
            </p:cNvPr>
            <p:cNvSpPr/>
            <p:nvPr/>
          </p:nvSpPr>
          <p:spPr>
            <a:xfrm>
              <a:off x="972853" y="389480"/>
              <a:ext cx="919480" cy="91948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31" name="Graphic 30" descr="Home with solid fill">
              <a:extLst>
                <a:ext uri="{FF2B5EF4-FFF2-40B4-BE49-F238E27FC236}">
                  <a16:creationId xmlns:a16="http://schemas.microsoft.com/office/drawing/2014/main" id="{F51B70C2-DC8B-8C80-6417-3A58364863A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89693" y="450442"/>
              <a:ext cx="685800" cy="685800"/>
            </a:xfrm>
            <a:prstGeom prst="rect">
              <a:avLst/>
            </a:prstGeom>
          </p:spPr>
        </p:pic>
      </p:grpSp>
      <p:grpSp>
        <p:nvGrpSpPr>
          <p:cNvPr id="32" name="Group 31">
            <a:extLst>
              <a:ext uri="{FF2B5EF4-FFF2-40B4-BE49-F238E27FC236}">
                <a16:creationId xmlns:a16="http://schemas.microsoft.com/office/drawing/2014/main" id="{5E3BF3D1-2BC0-7131-1BC6-9018964151E8}"/>
              </a:ext>
            </a:extLst>
          </p:cNvPr>
          <p:cNvGrpSpPr/>
          <p:nvPr/>
        </p:nvGrpSpPr>
        <p:grpSpPr>
          <a:xfrm>
            <a:off x="-913684" y="2969260"/>
            <a:ext cx="919480" cy="919480"/>
            <a:chOff x="-913684" y="2969260"/>
            <a:chExt cx="919480" cy="919480"/>
          </a:xfrm>
        </p:grpSpPr>
        <p:sp>
          <p:nvSpPr>
            <p:cNvPr id="33" name="Oval 32">
              <a:extLst>
                <a:ext uri="{FF2B5EF4-FFF2-40B4-BE49-F238E27FC236}">
                  <a16:creationId xmlns:a16="http://schemas.microsoft.com/office/drawing/2014/main" id="{C1C5C59E-46CD-626C-14E2-88F9148650F3}"/>
                </a:ext>
              </a:extLst>
            </p:cNvPr>
            <p:cNvSpPr/>
            <p:nvPr/>
          </p:nvSpPr>
          <p:spPr>
            <a:xfrm>
              <a:off x="-913684" y="2969260"/>
              <a:ext cx="919480" cy="91948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34" name="Graphic 33" descr="Lightbulb and gear with solid fill">
              <a:extLst>
                <a:ext uri="{FF2B5EF4-FFF2-40B4-BE49-F238E27FC236}">
                  <a16:creationId xmlns:a16="http://schemas.microsoft.com/office/drawing/2014/main" id="{90B4BBC5-A958-1523-A42D-57C3D457999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91049" y="3140750"/>
              <a:ext cx="685800" cy="685800"/>
            </a:xfrm>
            <a:prstGeom prst="rect">
              <a:avLst/>
            </a:prstGeom>
          </p:spPr>
        </p:pic>
      </p:grpSp>
      <p:pic>
        <p:nvPicPr>
          <p:cNvPr id="35" name="Graphic 34" descr="Presentation with pie chart with solid fill">
            <a:extLst>
              <a:ext uri="{FF2B5EF4-FFF2-40B4-BE49-F238E27FC236}">
                <a16:creationId xmlns:a16="http://schemas.microsoft.com/office/drawing/2014/main" id="{982658AD-182B-6BA8-D0A2-E4A153BAAEB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2371853" y="1739080"/>
            <a:ext cx="685800" cy="685800"/>
          </a:xfrm>
          <a:prstGeom prst="rect">
            <a:avLst/>
          </a:prstGeom>
        </p:spPr>
      </p:pic>
      <p:pic>
        <p:nvPicPr>
          <p:cNvPr id="36" name="Graphic 35" descr="Database with solid fill">
            <a:extLst>
              <a:ext uri="{FF2B5EF4-FFF2-40B4-BE49-F238E27FC236}">
                <a16:creationId xmlns:a16="http://schemas.microsoft.com/office/drawing/2014/main" id="{C4E24CC3-8EEB-41CD-C23D-CCFBF7BC8F3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2395183" y="3128420"/>
            <a:ext cx="685800" cy="685800"/>
          </a:xfrm>
          <a:prstGeom prst="rect">
            <a:avLst/>
          </a:prstGeom>
        </p:spPr>
      </p:pic>
      <p:sp>
        <p:nvSpPr>
          <p:cNvPr id="37" name="Freeform: Shape 36">
            <a:hlinkClick r:id="rId11" action="ppaction://hlinksldjump"/>
            <a:extLst>
              <a:ext uri="{FF2B5EF4-FFF2-40B4-BE49-F238E27FC236}">
                <a16:creationId xmlns:a16="http://schemas.microsoft.com/office/drawing/2014/main" id="{0E8ABE76-6315-4945-45E8-A119F8EBD52B}"/>
              </a:ext>
            </a:extLst>
          </p:cNvPr>
          <p:cNvSpPr/>
          <p:nvPr/>
        </p:nvSpPr>
        <p:spPr>
          <a:xfrm rot="10800000">
            <a:off x="1" y="-11129912"/>
            <a:ext cx="1432591" cy="20025360"/>
          </a:xfrm>
          <a:custGeom>
            <a:avLst/>
            <a:gdLst>
              <a:gd name="connsiteX0" fmla="*/ 0 w 1432560"/>
              <a:gd name="connsiteY0" fmla="*/ 20025360 h 20025360"/>
              <a:gd name="connsiteX1" fmla="*/ 0 w 1432560"/>
              <a:gd name="connsiteY1" fmla="*/ 10827519 h 20025360"/>
              <a:gd name="connsiteX2" fmla="*/ 685800 w 1432560"/>
              <a:gd name="connsiteY2" fmla="*/ 10012680 h 20025360"/>
              <a:gd name="connsiteX3" fmla="*/ 0 w 1432560"/>
              <a:gd name="connsiteY3" fmla="*/ 9197842 h 20025360"/>
              <a:gd name="connsiteX4" fmla="*/ 0 w 1432560"/>
              <a:gd name="connsiteY4" fmla="*/ 0 h 20025360"/>
              <a:gd name="connsiteX5" fmla="*/ 1432560 w 1432560"/>
              <a:gd name="connsiteY5" fmla="*/ 0 h 20025360"/>
              <a:gd name="connsiteX6" fmla="*/ 1432560 w 1432560"/>
              <a:gd name="connsiteY6" fmla="*/ 20025360 h 20025360"/>
              <a:gd name="connsiteX0" fmla="*/ 0 w 1432560"/>
              <a:gd name="connsiteY0" fmla="*/ 20025360 h 20025360"/>
              <a:gd name="connsiteX1" fmla="*/ 0 w 1432560"/>
              <a:gd name="connsiteY1" fmla="*/ 10827519 h 20025360"/>
              <a:gd name="connsiteX2" fmla="*/ 685800 w 1432560"/>
              <a:gd name="connsiteY2" fmla="*/ 10012680 h 20025360"/>
              <a:gd name="connsiteX3" fmla="*/ 0 w 1432560"/>
              <a:gd name="connsiteY3" fmla="*/ 9197842 h 20025360"/>
              <a:gd name="connsiteX4" fmla="*/ 0 w 1432560"/>
              <a:gd name="connsiteY4" fmla="*/ 0 h 20025360"/>
              <a:gd name="connsiteX5" fmla="*/ 1432560 w 1432560"/>
              <a:gd name="connsiteY5" fmla="*/ 0 h 20025360"/>
              <a:gd name="connsiteX6" fmla="*/ 1432560 w 1432560"/>
              <a:gd name="connsiteY6" fmla="*/ 20025360 h 20025360"/>
              <a:gd name="connsiteX7" fmla="*/ 0 w 1432560"/>
              <a:gd name="connsiteY7" fmla="*/ 20025360 h 20025360"/>
              <a:gd name="connsiteX0" fmla="*/ 7 w 1432567"/>
              <a:gd name="connsiteY0" fmla="*/ 20025360 h 20025360"/>
              <a:gd name="connsiteX1" fmla="*/ 7 w 1432567"/>
              <a:gd name="connsiteY1" fmla="*/ 10827519 h 20025360"/>
              <a:gd name="connsiteX2" fmla="*/ 685807 w 1432567"/>
              <a:gd name="connsiteY2" fmla="*/ 10012680 h 20025360"/>
              <a:gd name="connsiteX3" fmla="*/ 7 w 1432567"/>
              <a:gd name="connsiteY3" fmla="*/ 9197842 h 20025360"/>
              <a:gd name="connsiteX4" fmla="*/ 7 w 1432567"/>
              <a:gd name="connsiteY4" fmla="*/ 0 h 20025360"/>
              <a:gd name="connsiteX5" fmla="*/ 1432567 w 1432567"/>
              <a:gd name="connsiteY5" fmla="*/ 0 h 20025360"/>
              <a:gd name="connsiteX6" fmla="*/ 1432567 w 1432567"/>
              <a:gd name="connsiteY6" fmla="*/ 20025360 h 20025360"/>
              <a:gd name="connsiteX7" fmla="*/ 7 w 1432567"/>
              <a:gd name="connsiteY7" fmla="*/ 20025360 h 20025360"/>
              <a:gd name="connsiteX0" fmla="*/ 27 w 1432587"/>
              <a:gd name="connsiteY0" fmla="*/ 20025360 h 20025360"/>
              <a:gd name="connsiteX1" fmla="*/ 27 w 1432587"/>
              <a:gd name="connsiteY1" fmla="*/ 10827519 h 20025360"/>
              <a:gd name="connsiteX2" fmla="*/ 685827 w 1432587"/>
              <a:gd name="connsiteY2" fmla="*/ 10012680 h 20025360"/>
              <a:gd name="connsiteX3" fmla="*/ 27 w 1432587"/>
              <a:gd name="connsiteY3" fmla="*/ 9197842 h 20025360"/>
              <a:gd name="connsiteX4" fmla="*/ 27 w 1432587"/>
              <a:gd name="connsiteY4" fmla="*/ 0 h 20025360"/>
              <a:gd name="connsiteX5" fmla="*/ 1432587 w 1432587"/>
              <a:gd name="connsiteY5" fmla="*/ 0 h 20025360"/>
              <a:gd name="connsiteX6" fmla="*/ 1432587 w 1432587"/>
              <a:gd name="connsiteY6" fmla="*/ 20025360 h 20025360"/>
              <a:gd name="connsiteX7" fmla="*/ 27 w 1432587"/>
              <a:gd name="connsiteY7" fmla="*/ 20025360 h 20025360"/>
              <a:gd name="connsiteX0" fmla="*/ 31 w 1432591"/>
              <a:gd name="connsiteY0" fmla="*/ 20025360 h 20025360"/>
              <a:gd name="connsiteX1" fmla="*/ 31 w 1432591"/>
              <a:gd name="connsiteY1" fmla="*/ 10827519 h 20025360"/>
              <a:gd name="connsiteX2" fmla="*/ 614714 w 1432591"/>
              <a:gd name="connsiteY2" fmla="*/ 9999980 h 20025360"/>
              <a:gd name="connsiteX3" fmla="*/ 31 w 1432591"/>
              <a:gd name="connsiteY3" fmla="*/ 9197842 h 20025360"/>
              <a:gd name="connsiteX4" fmla="*/ 31 w 1432591"/>
              <a:gd name="connsiteY4" fmla="*/ 0 h 20025360"/>
              <a:gd name="connsiteX5" fmla="*/ 1432591 w 1432591"/>
              <a:gd name="connsiteY5" fmla="*/ 0 h 20025360"/>
              <a:gd name="connsiteX6" fmla="*/ 1432591 w 1432591"/>
              <a:gd name="connsiteY6" fmla="*/ 20025360 h 20025360"/>
              <a:gd name="connsiteX7" fmla="*/ 31 w 1432591"/>
              <a:gd name="connsiteY7" fmla="*/ 20025360 h 20025360"/>
              <a:gd name="connsiteX0" fmla="*/ 31 w 1432591"/>
              <a:gd name="connsiteY0" fmla="*/ 20025360 h 20025360"/>
              <a:gd name="connsiteX1" fmla="*/ 31 w 1432591"/>
              <a:gd name="connsiteY1" fmla="*/ 10827519 h 20025360"/>
              <a:gd name="connsiteX2" fmla="*/ 614714 w 1432591"/>
              <a:gd name="connsiteY2" fmla="*/ 9999980 h 20025360"/>
              <a:gd name="connsiteX3" fmla="*/ 31 w 1432591"/>
              <a:gd name="connsiteY3" fmla="*/ 9197842 h 20025360"/>
              <a:gd name="connsiteX4" fmla="*/ 31 w 1432591"/>
              <a:gd name="connsiteY4" fmla="*/ 0 h 20025360"/>
              <a:gd name="connsiteX5" fmla="*/ 1432591 w 1432591"/>
              <a:gd name="connsiteY5" fmla="*/ 0 h 20025360"/>
              <a:gd name="connsiteX6" fmla="*/ 1432591 w 1432591"/>
              <a:gd name="connsiteY6" fmla="*/ 20025360 h 20025360"/>
              <a:gd name="connsiteX7" fmla="*/ 31 w 1432591"/>
              <a:gd name="connsiteY7" fmla="*/ 20025360 h 20025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32591" h="20025360">
                <a:moveTo>
                  <a:pt x="31" y="20025360"/>
                </a:moveTo>
                <a:lnTo>
                  <a:pt x="31" y="10827519"/>
                </a:lnTo>
                <a:cubicBezTo>
                  <a:pt x="-5047" y="10489866"/>
                  <a:pt x="614717" y="10570043"/>
                  <a:pt x="614714" y="9999980"/>
                </a:cubicBezTo>
                <a:cubicBezTo>
                  <a:pt x="614711" y="9429917"/>
                  <a:pt x="-2509" y="9545655"/>
                  <a:pt x="31" y="9197842"/>
                </a:cubicBezTo>
                <a:lnTo>
                  <a:pt x="31" y="0"/>
                </a:lnTo>
                <a:lnTo>
                  <a:pt x="1432591" y="0"/>
                </a:lnTo>
                <a:lnTo>
                  <a:pt x="1432591" y="20025360"/>
                </a:lnTo>
                <a:lnTo>
                  <a:pt x="31" y="2002536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1" anchor="ctr">
            <a:noAutofit/>
          </a:bodyPr>
          <a:lstStyle/>
          <a:p>
            <a:pPr algn="ctr"/>
            <a:endParaRPr lang="ar-SA" dirty="0"/>
          </a:p>
        </p:txBody>
      </p:sp>
      <p:pic>
        <p:nvPicPr>
          <p:cNvPr id="38" name="Graphic 37" descr="Home with solid fill">
            <a:hlinkClick r:id="rId12" action="ppaction://hlinksldjump"/>
            <a:extLst>
              <a:ext uri="{FF2B5EF4-FFF2-40B4-BE49-F238E27FC236}">
                <a16:creationId xmlns:a16="http://schemas.microsoft.com/office/drawing/2014/main" id="{8B5DBC6C-DD3E-2364-B02F-0D080A96213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85019" y="506320"/>
            <a:ext cx="685800" cy="685800"/>
          </a:xfrm>
          <a:prstGeom prst="rect">
            <a:avLst/>
          </a:prstGeom>
        </p:spPr>
      </p:pic>
      <p:pic>
        <p:nvPicPr>
          <p:cNvPr id="39" name="Graphic 38" descr="Lightbulb and gear with solid fill">
            <a:hlinkClick r:id="rId15" action="ppaction://hlinksldjump"/>
            <a:extLst>
              <a:ext uri="{FF2B5EF4-FFF2-40B4-BE49-F238E27FC236}">
                <a16:creationId xmlns:a16="http://schemas.microsoft.com/office/drawing/2014/main" id="{B23A3989-EA01-591E-623A-29E94583AC78}"/>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385019" y="3145447"/>
            <a:ext cx="685800" cy="685800"/>
          </a:xfrm>
          <a:prstGeom prst="rect">
            <a:avLst/>
          </a:prstGeom>
        </p:spPr>
      </p:pic>
      <p:pic>
        <p:nvPicPr>
          <p:cNvPr id="41" name="Graphic 40" descr="Transfer with solid fill">
            <a:hlinkClick r:id="rId11" action="ppaction://hlinksldjump"/>
            <a:extLst>
              <a:ext uri="{FF2B5EF4-FFF2-40B4-BE49-F238E27FC236}">
                <a16:creationId xmlns:a16="http://schemas.microsoft.com/office/drawing/2014/main" id="{7B243FBE-7CA6-9F4D-D0F7-7C11C0D5334F}"/>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428698" y="5742530"/>
            <a:ext cx="685800" cy="685800"/>
          </a:xfrm>
          <a:prstGeom prst="rect">
            <a:avLst/>
          </a:prstGeom>
        </p:spPr>
      </p:pic>
      <p:pic>
        <p:nvPicPr>
          <p:cNvPr id="42" name="Graphic 41" descr="Presentation with pie chart with solid fill">
            <a:hlinkClick r:id="rId20" action="ppaction://hlinksldjump"/>
            <a:extLst>
              <a:ext uri="{FF2B5EF4-FFF2-40B4-BE49-F238E27FC236}">
                <a16:creationId xmlns:a16="http://schemas.microsoft.com/office/drawing/2014/main" id="{8E934B10-5136-8FC1-F06D-48EDDBBF8C5F}"/>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11156228" y="1669562"/>
            <a:ext cx="685800" cy="685800"/>
          </a:xfrm>
          <a:prstGeom prst="rect">
            <a:avLst/>
          </a:prstGeom>
        </p:spPr>
      </p:pic>
      <p:grpSp>
        <p:nvGrpSpPr>
          <p:cNvPr id="43" name="Group 42">
            <a:extLst>
              <a:ext uri="{FF2B5EF4-FFF2-40B4-BE49-F238E27FC236}">
                <a16:creationId xmlns:a16="http://schemas.microsoft.com/office/drawing/2014/main" id="{44E4F73B-17A9-9301-AC42-CF3929846554}"/>
              </a:ext>
            </a:extLst>
          </p:cNvPr>
          <p:cNvGrpSpPr/>
          <p:nvPr/>
        </p:nvGrpSpPr>
        <p:grpSpPr>
          <a:xfrm>
            <a:off x="-907889" y="5523230"/>
            <a:ext cx="919480" cy="919480"/>
            <a:chOff x="-907889" y="5523230"/>
            <a:chExt cx="919480" cy="919480"/>
          </a:xfrm>
        </p:grpSpPr>
        <p:sp>
          <p:nvSpPr>
            <p:cNvPr id="44" name="Oval 43">
              <a:extLst>
                <a:ext uri="{FF2B5EF4-FFF2-40B4-BE49-F238E27FC236}">
                  <a16:creationId xmlns:a16="http://schemas.microsoft.com/office/drawing/2014/main" id="{7E70BB49-7371-E719-32A0-2FDFD9DB400F}"/>
                </a:ext>
              </a:extLst>
            </p:cNvPr>
            <p:cNvSpPr/>
            <p:nvPr/>
          </p:nvSpPr>
          <p:spPr>
            <a:xfrm>
              <a:off x="-907889" y="5523230"/>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45" name="Graphic 44" descr="Transfer with solid fill">
              <a:extLst>
                <a:ext uri="{FF2B5EF4-FFF2-40B4-BE49-F238E27FC236}">
                  <a16:creationId xmlns:a16="http://schemas.microsoft.com/office/drawing/2014/main" id="{A1B4F231-9348-660D-7594-9E7A8EE419E2}"/>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806289" y="5650526"/>
              <a:ext cx="685800" cy="685800"/>
            </a:xfrm>
            <a:prstGeom prst="rect">
              <a:avLst/>
            </a:prstGeom>
          </p:spPr>
        </p:pic>
      </p:grpSp>
      <p:pic>
        <p:nvPicPr>
          <p:cNvPr id="46" name="Graphic 45" descr="Database with solid fill">
            <a:hlinkClick r:id="rId25" action="ppaction://hlinksldjump"/>
            <a:extLst>
              <a:ext uri="{FF2B5EF4-FFF2-40B4-BE49-F238E27FC236}">
                <a16:creationId xmlns:a16="http://schemas.microsoft.com/office/drawing/2014/main" id="{436EC14F-877E-CF9C-AD8C-6AAA1269980F}"/>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11156228" y="3140750"/>
            <a:ext cx="685800" cy="685800"/>
          </a:xfrm>
          <a:prstGeom prst="rect">
            <a:avLst/>
          </a:prstGeom>
        </p:spPr>
      </p:pic>
      <p:pic>
        <p:nvPicPr>
          <p:cNvPr id="47" name="Graphic 46" descr="Bullseye with solid fill">
            <a:hlinkClick r:id="rId28" action="ppaction://hlinksldjump"/>
            <a:extLst>
              <a:ext uri="{FF2B5EF4-FFF2-40B4-BE49-F238E27FC236}">
                <a16:creationId xmlns:a16="http://schemas.microsoft.com/office/drawing/2014/main" id="{CC44D1A8-F13B-AEF6-70FE-377F51061A10}"/>
              </a:ext>
            </a:extLst>
          </p:cNvPr>
          <p:cNvPicPr>
            <a:picLocks noChangeAspect="1"/>
          </p:cNvPicPr>
          <p:nvPr/>
        </p:nvPicPr>
        <p:blipFill>
          <a:blip r:embed="rId29">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401431" y="4487770"/>
            <a:ext cx="685800" cy="685800"/>
          </a:xfrm>
          <a:prstGeom prst="rect">
            <a:avLst/>
          </a:prstGeom>
        </p:spPr>
      </p:pic>
      <p:pic>
        <p:nvPicPr>
          <p:cNvPr id="49" name="Graphic 48" descr="Checklist with solid fill">
            <a:hlinkClick r:id="rId31" action="ppaction://hlinksldjump"/>
            <a:extLst>
              <a:ext uri="{FF2B5EF4-FFF2-40B4-BE49-F238E27FC236}">
                <a16:creationId xmlns:a16="http://schemas.microsoft.com/office/drawing/2014/main" id="{B42329CC-7032-E811-2A26-1A4E2DCFC4AC}"/>
              </a:ext>
            </a:extLst>
          </p:cNvPr>
          <p:cNvPicPr>
            <a:picLocks noChangeAspect="1"/>
          </p:cNvPicPr>
          <p:nvPr/>
        </p:nvPicPr>
        <p:blipFill>
          <a:blip r:embed="rId32">
            <a:extLst>
              <a:ext uri="{28A0092B-C50C-407E-A947-70E740481C1C}">
                <a14:useLocalDpi xmlns:a14="http://schemas.microsoft.com/office/drawing/2010/main" val="0"/>
              </a:ext>
              <a:ext uri="{96DAC541-7B7A-43D3-8B79-37D633B846F1}">
                <asvg:svgBlip xmlns:asvg="http://schemas.microsoft.com/office/drawing/2016/SVG/main" r:embed="rId33"/>
              </a:ext>
            </a:extLst>
          </a:blip>
          <a:stretch>
            <a:fillRect/>
          </a:stretch>
        </p:blipFill>
        <p:spPr>
          <a:xfrm>
            <a:off x="373396" y="1761080"/>
            <a:ext cx="685800" cy="685800"/>
          </a:xfrm>
          <a:prstGeom prst="rect">
            <a:avLst/>
          </a:prstGeom>
        </p:spPr>
      </p:pic>
      <p:grpSp>
        <p:nvGrpSpPr>
          <p:cNvPr id="50" name="Group 49">
            <a:extLst>
              <a:ext uri="{FF2B5EF4-FFF2-40B4-BE49-F238E27FC236}">
                <a16:creationId xmlns:a16="http://schemas.microsoft.com/office/drawing/2014/main" id="{76D34967-B408-5588-4F52-38DF0B6CF942}"/>
              </a:ext>
            </a:extLst>
          </p:cNvPr>
          <p:cNvGrpSpPr/>
          <p:nvPr/>
        </p:nvGrpSpPr>
        <p:grpSpPr>
          <a:xfrm>
            <a:off x="-907889" y="4296410"/>
            <a:ext cx="919480" cy="919480"/>
            <a:chOff x="-907889" y="4296410"/>
            <a:chExt cx="919480" cy="919480"/>
          </a:xfrm>
        </p:grpSpPr>
        <p:sp>
          <p:nvSpPr>
            <p:cNvPr id="51" name="Oval 50">
              <a:extLst>
                <a:ext uri="{FF2B5EF4-FFF2-40B4-BE49-F238E27FC236}">
                  <a16:creationId xmlns:a16="http://schemas.microsoft.com/office/drawing/2014/main" id="{2ADD6527-A76D-2156-5741-25B08045BDA8}"/>
                </a:ext>
              </a:extLst>
            </p:cNvPr>
            <p:cNvSpPr/>
            <p:nvPr/>
          </p:nvSpPr>
          <p:spPr>
            <a:xfrm>
              <a:off x="-907889" y="4296410"/>
              <a:ext cx="919480" cy="91948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53" name="Graphic 52" descr="Bullseye with solid fill">
              <a:extLst>
                <a:ext uri="{FF2B5EF4-FFF2-40B4-BE49-F238E27FC236}">
                  <a16:creationId xmlns:a16="http://schemas.microsoft.com/office/drawing/2014/main" id="{03E61FE2-A826-D070-EA51-117DCF8D48CB}"/>
                </a:ext>
              </a:extLst>
            </p:cNvPr>
            <p:cNvPicPr>
              <a:picLocks noChangeAspect="1"/>
            </p:cNvPicPr>
            <p:nvPr/>
          </p:nvPicPr>
          <p:blipFill>
            <a:blip r:embed="rId34">
              <a:extLst>
                <a:ext uri="{28A0092B-C50C-407E-A947-70E740481C1C}">
                  <a14:useLocalDpi xmlns:a14="http://schemas.microsoft.com/office/drawing/2010/main" val="0"/>
                </a:ext>
                <a:ext uri="{96DAC541-7B7A-43D3-8B79-37D633B846F1}">
                  <asvg:svgBlip xmlns:asvg="http://schemas.microsoft.com/office/drawing/2016/SVG/main" r:embed="rId35"/>
                </a:ext>
              </a:extLst>
            </a:blip>
            <a:stretch>
              <a:fillRect/>
            </a:stretch>
          </p:blipFill>
          <p:spPr>
            <a:xfrm>
              <a:off x="-787239" y="4443318"/>
              <a:ext cx="685800" cy="685800"/>
            </a:xfrm>
            <a:prstGeom prst="rect">
              <a:avLst/>
            </a:prstGeom>
          </p:spPr>
        </p:pic>
      </p:grpSp>
      <p:grpSp>
        <p:nvGrpSpPr>
          <p:cNvPr id="54" name="Group 53">
            <a:extLst>
              <a:ext uri="{FF2B5EF4-FFF2-40B4-BE49-F238E27FC236}">
                <a16:creationId xmlns:a16="http://schemas.microsoft.com/office/drawing/2014/main" id="{4CAC9771-0DA6-560A-1CBA-097CA8475874}"/>
              </a:ext>
            </a:extLst>
          </p:cNvPr>
          <p:cNvGrpSpPr/>
          <p:nvPr/>
        </p:nvGrpSpPr>
        <p:grpSpPr>
          <a:xfrm>
            <a:off x="-923129" y="1614172"/>
            <a:ext cx="919480" cy="919480"/>
            <a:chOff x="-923129" y="1614172"/>
            <a:chExt cx="919480" cy="919480"/>
          </a:xfrm>
        </p:grpSpPr>
        <p:sp>
          <p:nvSpPr>
            <p:cNvPr id="58" name="Oval 57">
              <a:extLst>
                <a:ext uri="{FF2B5EF4-FFF2-40B4-BE49-F238E27FC236}">
                  <a16:creationId xmlns:a16="http://schemas.microsoft.com/office/drawing/2014/main" id="{6FB1CCDD-9AE3-AB5C-0A31-5684C71F1BEE}"/>
                </a:ext>
              </a:extLst>
            </p:cNvPr>
            <p:cNvSpPr/>
            <p:nvPr/>
          </p:nvSpPr>
          <p:spPr>
            <a:xfrm>
              <a:off x="-923129" y="1614172"/>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61" name="Graphic 60" descr="Checklist with solid fill">
              <a:extLst>
                <a:ext uri="{FF2B5EF4-FFF2-40B4-BE49-F238E27FC236}">
                  <a16:creationId xmlns:a16="http://schemas.microsoft.com/office/drawing/2014/main" id="{B0B37508-37B9-0495-138C-096EA4F9C38D}"/>
                </a:ext>
              </a:extLst>
            </p:cNvPr>
            <p:cNvPicPr>
              <a:picLocks noChangeAspect="1"/>
            </p:cNvPicPr>
            <p:nvPr/>
          </p:nvPicPr>
          <p:blipFill>
            <a:blip r:embed="rId36">
              <a:extLst>
                <a:ext uri="{28A0092B-C50C-407E-A947-70E740481C1C}">
                  <a14:useLocalDpi xmlns:a14="http://schemas.microsoft.com/office/drawing/2010/main" val="0"/>
                </a:ext>
                <a:ext uri="{96DAC541-7B7A-43D3-8B79-37D633B846F1}">
                  <asvg:svgBlip xmlns:asvg="http://schemas.microsoft.com/office/drawing/2016/SVG/main" r:embed="rId37"/>
                </a:ext>
              </a:extLst>
            </a:blip>
            <a:stretch>
              <a:fillRect/>
            </a:stretch>
          </p:blipFill>
          <p:spPr>
            <a:xfrm>
              <a:off x="-793982" y="1761080"/>
              <a:ext cx="685800" cy="685800"/>
            </a:xfrm>
            <a:prstGeom prst="rect">
              <a:avLst/>
            </a:prstGeom>
          </p:spPr>
        </p:pic>
      </p:grpSp>
      <p:pic>
        <p:nvPicPr>
          <p:cNvPr id="62" name="Graphic 61" descr="Document with solid fill">
            <a:hlinkClick r:id="rId38" action="ppaction://hlinksldjump"/>
            <a:extLst>
              <a:ext uri="{FF2B5EF4-FFF2-40B4-BE49-F238E27FC236}">
                <a16:creationId xmlns:a16="http://schemas.microsoft.com/office/drawing/2014/main" id="{9A21296E-AA8C-6258-C7AA-90328A3C0B01}"/>
              </a:ext>
            </a:extLst>
          </p:cNvPr>
          <p:cNvPicPr>
            <a:picLocks noChangeAspect="1"/>
          </p:cNvPicPr>
          <p:nvPr/>
        </p:nvPicPr>
        <p:blipFill>
          <a:blip r:embed="rId39">
            <a:extLst>
              <a:ext uri="{28A0092B-C50C-407E-A947-70E740481C1C}">
                <a14:useLocalDpi xmlns:a14="http://schemas.microsoft.com/office/drawing/2010/main" val="0"/>
              </a:ext>
              <a:ext uri="{96DAC541-7B7A-43D3-8B79-37D633B846F1}">
                <asvg:svgBlip xmlns:asvg="http://schemas.microsoft.com/office/drawing/2016/SVG/main" r:embed="rId40"/>
              </a:ext>
            </a:extLst>
          </a:blip>
          <a:stretch>
            <a:fillRect/>
          </a:stretch>
        </p:blipFill>
        <p:spPr>
          <a:xfrm>
            <a:off x="11156228" y="192160"/>
            <a:ext cx="685800" cy="685800"/>
          </a:xfrm>
          <a:prstGeom prst="rect">
            <a:avLst/>
          </a:prstGeom>
        </p:spPr>
      </p:pic>
      <p:grpSp>
        <p:nvGrpSpPr>
          <p:cNvPr id="63" name="Group 62">
            <a:extLst>
              <a:ext uri="{FF2B5EF4-FFF2-40B4-BE49-F238E27FC236}">
                <a16:creationId xmlns:a16="http://schemas.microsoft.com/office/drawing/2014/main" id="{73587FC0-EB60-56F4-6C4C-C4A856300FAD}"/>
              </a:ext>
            </a:extLst>
          </p:cNvPr>
          <p:cNvGrpSpPr/>
          <p:nvPr/>
        </p:nvGrpSpPr>
        <p:grpSpPr>
          <a:xfrm>
            <a:off x="10297348" y="90188"/>
            <a:ext cx="919480" cy="919480"/>
            <a:chOff x="12255013" y="90188"/>
            <a:chExt cx="919480" cy="919480"/>
          </a:xfrm>
        </p:grpSpPr>
        <p:sp>
          <p:nvSpPr>
            <p:cNvPr id="64" name="Oval 63">
              <a:extLst>
                <a:ext uri="{FF2B5EF4-FFF2-40B4-BE49-F238E27FC236}">
                  <a16:creationId xmlns:a16="http://schemas.microsoft.com/office/drawing/2014/main" id="{5D0FC82B-8A51-B979-BF28-481D26914D70}"/>
                </a:ext>
              </a:extLst>
            </p:cNvPr>
            <p:cNvSpPr/>
            <p:nvPr/>
          </p:nvSpPr>
          <p:spPr>
            <a:xfrm>
              <a:off x="12255013" y="90188"/>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65" name="Graphic 64" descr="Document with solid fill">
              <a:extLst>
                <a:ext uri="{FF2B5EF4-FFF2-40B4-BE49-F238E27FC236}">
                  <a16:creationId xmlns:a16="http://schemas.microsoft.com/office/drawing/2014/main" id="{3177E4E7-9EB7-0F67-7FB1-38DC3B8BF7FE}"/>
                </a:ext>
              </a:extLst>
            </p:cNvPr>
            <p:cNvPicPr>
              <a:picLocks noChangeAspect="1"/>
            </p:cNvPicPr>
            <p:nvPr/>
          </p:nvPicPr>
          <p:blipFill>
            <a:blip r:embed="rId41">
              <a:extLst>
                <a:ext uri="{28A0092B-C50C-407E-A947-70E740481C1C}">
                  <a14:useLocalDpi xmlns:a14="http://schemas.microsoft.com/office/drawing/2010/main" val="0"/>
                </a:ext>
                <a:ext uri="{96DAC541-7B7A-43D3-8B79-37D633B846F1}">
                  <asvg:svgBlip xmlns:asvg="http://schemas.microsoft.com/office/drawing/2016/SVG/main" r:embed="rId42"/>
                </a:ext>
              </a:extLst>
            </a:blip>
            <a:stretch>
              <a:fillRect/>
            </a:stretch>
          </p:blipFill>
          <p:spPr>
            <a:xfrm>
              <a:off x="12348522" y="223014"/>
              <a:ext cx="685800" cy="685800"/>
            </a:xfrm>
            <a:prstGeom prst="rect">
              <a:avLst/>
            </a:prstGeom>
          </p:spPr>
        </p:pic>
      </p:grpSp>
      <p:pic>
        <p:nvPicPr>
          <p:cNvPr id="66" name="Graphic 65" descr="Chat with solid fill">
            <a:hlinkClick r:id="rId43" action="ppaction://hlinksldjump"/>
            <a:extLst>
              <a:ext uri="{FF2B5EF4-FFF2-40B4-BE49-F238E27FC236}">
                <a16:creationId xmlns:a16="http://schemas.microsoft.com/office/drawing/2014/main" id="{C05D927D-46AE-3FA4-9B7A-DD009A534B90}"/>
              </a:ext>
            </a:extLst>
          </p:cNvPr>
          <p:cNvPicPr>
            <a:picLocks noChangeAspect="1"/>
          </p:cNvPicPr>
          <p:nvPr/>
        </p:nvPicPr>
        <p:blipFill>
          <a:blip r:embed="rId44">
            <a:extLst>
              <a:ext uri="{28A0092B-C50C-407E-A947-70E740481C1C}">
                <a14:useLocalDpi xmlns:a14="http://schemas.microsoft.com/office/drawing/2010/main" val="0"/>
              </a:ext>
              <a:ext uri="{96DAC541-7B7A-43D3-8B79-37D633B846F1}">
                <asvg:svgBlip xmlns:asvg="http://schemas.microsoft.com/office/drawing/2016/SVG/main" r:embed="rId45"/>
              </a:ext>
            </a:extLst>
          </a:blip>
          <a:stretch>
            <a:fillRect/>
          </a:stretch>
        </p:blipFill>
        <p:spPr>
          <a:xfrm>
            <a:off x="11132804" y="5701968"/>
            <a:ext cx="685800" cy="685800"/>
          </a:xfrm>
          <a:prstGeom prst="rect">
            <a:avLst/>
          </a:prstGeom>
        </p:spPr>
      </p:pic>
      <p:grpSp>
        <p:nvGrpSpPr>
          <p:cNvPr id="67" name="Group 66">
            <a:extLst>
              <a:ext uri="{FF2B5EF4-FFF2-40B4-BE49-F238E27FC236}">
                <a16:creationId xmlns:a16="http://schemas.microsoft.com/office/drawing/2014/main" id="{44D49D48-A8FC-8531-D5FB-527E13A305ED}"/>
              </a:ext>
            </a:extLst>
          </p:cNvPr>
          <p:cNvGrpSpPr/>
          <p:nvPr/>
        </p:nvGrpSpPr>
        <p:grpSpPr>
          <a:xfrm>
            <a:off x="11247518" y="4602070"/>
            <a:ext cx="472241" cy="746809"/>
            <a:chOff x="11247518" y="4602070"/>
            <a:chExt cx="472241" cy="746809"/>
          </a:xfrm>
        </p:grpSpPr>
        <p:pic>
          <p:nvPicPr>
            <p:cNvPr id="68" name="Graphic 67" descr="Document with solid fill">
              <a:hlinkClick r:id="rId46" action="ppaction://hlinksldjump"/>
              <a:extLst>
                <a:ext uri="{FF2B5EF4-FFF2-40B4-BE49-F238E27FC236}">
                  <a16:creationId xmlns:a16="http://schemas.microsoft.com/office/drawing/2014/main" id="{EADEC370-155C-9017-468B-034752BE3A9D}"/>
                </a:ext>
              </a:extLst>
            </p:cNvPr>
            <p:cNvPicPr>
              <a:picLocks noChangeAspect="1"/>
            </p:cNvPicPr>
            <p:nvPr/>
          </p:nvPicPr>
          <p:blipFill>
            <a:blip r:embed="rId47">
              <a:extLst>
                <a:ext uri="{28A0092B-C50C-407E-A947-70E740481C1C}">
                  <a14:useLocalDpi xmlns:a14="http://schemas.microsoft.com/office/drawing/2010/main" val="0"/>
                </a:ext>
                <a:ext uri="{96DAC541-7B7A-43D3-8B79-37D633B846F1}">
                  <asvg:svgBlip xmlns:asvg="http://schemas.microsoft.com/office/drawing/2016/SVG/main" r:embed="rId48"/>
                </a:ext>
              </a:extLst>
            </a:blip>
            <a:stretch>
              <a:fillRect/>
            </a:stretch>
          </p:blipFill>
          <p:spPr>
            <a:xfrm>
              <a:off x="11262559" y="4602070"/>
              <a:ext cx="457200" cy="457200"/>
            </a:xfrm>
            <a:prstGeom prst="rect">
              <a:avLst/>
            </a:prstGeom>
          </p:spPr>
        </p:pic>
        <p:pic>
          <p:nvPicPr>
            <p:cNvPr id="69" name="Graphic 68" descr="Handshake with solid fill">
              <a:extLst>
                <a:ext uri="{FF2B5EF4-FFF2-40B4-BE49-F238E27FC236}">
                  <a16:creationId xmlns:a16="http://schemas.microsoft.com/office/drawing/2014/main" id="{D2CD7D8E-3EBF-0D54-A4EE-4A5B353E9648}"/>
                </a:ext>
              </a:extLst>
            </p:cNvPr>
            <p:cNvPicPr>
              <a:picLocks noChangeAspect="1"/>
            </p:cNvPicPr>
            <p:nvPr/>
          </p:nvPicPr>
          <p:blipFill>
            <a:blip r:embed="rId49">
              <a:extLst>
                <a:ext uri="{28A0092B-C50C-407E-A947-70E740481C1C}">
                  <a14:useLocalDpi xmlns:a14="http://schemas.microsoft.com/office/drawing/2010/main" val="0"/>
                </a:ext>
                <a:ext uri="{96DAC541-7B7A-43D3-8B79-37D633B846F1}">
                  <asvg:svgBlip xmlns:asvg="http://schemas.microsoft.com/office/drawing/2016/SVG/main" r:embed="rId50"/>
                </a:ext>
              </a:extLst>
            </a:blip>
            <a:stretch>
              <a:fillRect/>
            </a:stretch>
          </p:blipFill>
          <p:spPr>
            <a:xfrm>
              <a:off x="11247518" y="4891679"/>
              <a:ext cx="457200" cy="457200"/>
            </a:xfrm>
            <a:prstGeom prst="rect">
              <a:avLst/>
            </a:prstGeom>
          </p:spPr>
        </p:pic>
      </p:grpSp>
      <p:sp>
        <p:nvSpPr>
          <p:cNvPr id="70" name="Oval 69">
            <a:extLst>
              <a:ext uri="{FF2B5EF4-FFF2-40B4-BE49-F238E27FC236}">
                <a16:creationId xmlns:a16="http://schemas.microsoft.com/office/drawing/2014/main" id="{8AED94BA-A366-B529-6C88-64C7957DC50F}"/>
              </a:ext>
            </a:extLst>
          </p:cNvPr>
          <p:cNvSpPr/>
          <p:nvPr/>
        </p:nvSpPr>
        <p:spPr>
          <a:xfrm>
            <a:off x="12192000" y="4444761"/>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71" name="Oval 70">
            <a:extLst>
              <a:ext uri="{FF2B5EF4-FFF2-40B4-BE49-F238E27FC236}">
                <a16:creationId xmlns:a16="http://schemas.microsoft.com/office/drawing/2014/main" id="{25706FE7-7AA6-9AEC-3A16-6CF125AF388D}"/>
              </a:ext>
            </a:extLst>
          </p:cNvPr>
          <p:cNvSpPr/>
          <p:nvPr/>
        </p:nvSpPr>
        <p:spPr>
          <a:xfrm>
            <a:off x="12194321" y="5546026"/>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grpSp>
        <p:nvGrpSpPr>
          <p:cNvPr id="72" name="Group 71">
            <a:extLst>
              <a:ext uri="{FF2B5EF4-FFF2-40B4-BE49-F238E27FC236}">
                <a16:creationId xmlns:a16="http://schemas.microsoft.com/office/drawing/2014/main" id="{6F7C1126-83CF-0477-5DDD-3A5FB5D1C335}"/>
              </a:ext>
            </a:extLst>
          </p:cNvPr>
          <p:cNvGrpSpPr/>
          <p:nvPr/>
        </p:nvGrpSpPr>
        <p:grpSpPr>
          <a:xfrm>
            <a:off x="12443990" y="4617432"/>
            <a:ext cx="472241" cy="746809"/>
            <a:chOff x="11247518" y="4602070"/>
            <a:chExt cx="472241" cy="746809"/>
          </a:xfrm>
        </p:grpSpPr>
        <p:pic>
          <p:nvPicPr>
            <p:cNvPr id="73" name="Graphic 72" descr="Document with solid fill">
              <a:hlinkClick r:id="rId46" action="ppaction://hlinksldjump"/>
              <a:extLst>
                <a:ext uri="{FF2B5EF4-FFF2-40B4-BE49-F238E27FC236}">
                  <a16:creationId xmlns:a16="http://schemas.microsoft.com/office/drawing/2014/main" id="{23A98DE7-F1CB-42D5-485F-58B4D33C31BD}"/>
                </a:ext>
              </a:extLst>
            </p:cNvPr>
            <p:cNvPicPr>
              <a:picLocks noChangeAspect="1"/>
            </p:cNvPicPr>
            <p:nvPr/>
          </p:nvPicPr>
          <p:blipFill>
            <a:blip r:embed="rId41">
              <a:extLst>
                <a:ext uri="{28A0092B-C50C-407E-A947-70E740481C1C}">
                  <a14:useLocalDpi xmlns:a14="http://schemas.microsoft.com/office/drawing/2010/main" val="0"/>
                </a:ext>
                <a:ext uri="{96DAC541-7B7A-43D3-8B79-37D633B846F1}">
                  <asvg:svgBlip xmlns:asvg="http://schemas.microsoft.com/office/drawing/2016/SVG/main" r:embed="rId42"/>
                </a:ext>
              </a:extLst>
            </a:blip>
            <a:stretch>
              <a:fillRect/>
            </a:stretch>
          </p:blipFill>
          <p:spPr>
            <a:xfrm>
              <a:off x="11262559" y="4602070"/>
              <a:ext cx="457200" cy="457200"/>
            </a:xfrm>
            <a:prstGeom prst="rect">
              <a:avLst/>
            </a:prstGeom>
          </p:spPr>
        </p:pic>
        <p:pic>
          <p:nvPicPr>
            <p:cNvPr id="74" name="Graphic 73" descr="Handshake with solid fill">
              <a:extLst>
                <a:ext uri="{FF2B5EF4-FFF2-40B4-BE49-F238E27FC236}">
                  <a16:creationId xmlns:a16="http://schemas.microsoft.com/office/drawing/2014/main" id="{FBFDC39A-459D-DD08-035C-2077A3E454C3}"/>
                </a:ext>
              </a:extLst>
            </p:cNvPr>
            <p:cNvPicPr>
              <a:picLocks noChangeAspect="1"/>
            </p:cNvPicPr>
            <p:nvPr/>
          </p:nvPicPr>
          <p:blipFill>
            <a:blip r:embed="rId51">
              <a:extLst>
                <a:ext uri="{28A0092B-C50C-407E-A947-70E740481C1C}">
                  <a14:useLocalDpi xmlns:a14="http://schemas.microsoft.com/office/drawing/2010/main" val="0"/>
                </a:ext>
                <a:ext uri="{96DAC541-7B7A-43D3-8B79-37D633B846F1}">
                  <asvg:svgBlip xmlns:asvg="http://schemas.microsoft.com/office/drawing/2016/SVG/main" r:embed="rId52"/>
                </a:ext>
              </a:extLst>
            </a:blip>
            <a:stretch>
              <a:fillRect/>
            </a:stretch>
          </p:blipFill>
          <p:spPr>
            <a:xfrm>
              <a:off x="11247518" y="4891679"/>
              <a:ext cx="457200" cy="457200"/>
            </a:xfrm>
            <a:prstGeom prst="rect">
              <a:avLst/>
            </a:prstGeom>
          </p:spPr>
        </p:pic>
      </p:grpSp>
      <p:pic>
        <p:nvPicPr>
          <p:cNvPr id="75" name="Graphic 74" descr="Chat with solid fill">
            <a:hlinkClick r:id="rId43" action="ppaction://hlinksldjump"/>
            <a:extLst>
              <a:ext uri="{FF2B5EF4-FFF2-40B4-BE49-F238E27FC236}">
                <a16:creationId xmlns:a16="http://schemas.microsoft.com/office/drawing/2014/main" id="{0673DE9F-6236-547A-AA26-1C4891F830A6}"/>
              </a:ext>
            </a:extLst>
          </p:cNvPr>
          <p:cNvPicPr>
            <a:picLocks noChangeAspect="1"/>
          </p:cNvPicPr>
          <p:nvPr/>
        </p:nvPicPr>
        <p:blipFill>
          <a:blip r:embed="rId53">
            <a:extLst>
              <a:ext uri="{28A0092B-C50C-407E-A947-70E740481C1C}">
                <a14:useLocalDpi xmlns:a14="http://schemas.microsoft.com/office/drawing/2010/main" val="0"/>
              </a:ext>
              <a:ext uri="{96DAC541-7B7A-43D3-8B79-37D633B846F1}">
                <asvg:svgBlip xmlns:asvg="http://schemas.microsoft.com/office/drawing/2016/SVG/main" r:embed="rId54"/>
              </a:ext>
            </a:extLst>
          </a:blip>
          <a:stretch>
            <a:fillRect/>
          </a:stretch>
        </p:blipFill>
        <p:spPr>
          <a:xfrm>
            <a:off x="12309028" y="5683586"/>
            <a:ext cx="685800" cy="685800"/>
          </a:xfrm>
          <a:prstGeom prst="rect">
            <a:avLst/>
          </a:prstGeom>
        </p:spPr>
      </p:pic>
      <p:sp>
        <p:nvSpPr>
          <p:cNvPr id="3" name="TextBox 2">
            <a:extLst>
              <a:ext uri="{FF2B5EF4-FFF2-40B4-BE49-F238E27FC236}">
                <a16:creationId xmlns:a16="http://schemas.microsoft.com/office/drawing/2014/main" id="{59800736-506C-C554-24EB-1B1487C52385}"/>
              </a:ext>
            </a:extLst>
          </p:cNvPr>
          <p:cNvSpPr txBox="1"/>
          <p:nvPr/>
        </p:nvSpPr>
        <p:spPr>
          <a:xfrm>
            <a:off x="8870000" y="389480"/>
            <a:ext cx="1471878" cy="369332"/>
          </a:xfrm>
          <a:prstGeom prst="rect">
            <a:avLst/>
          </a:prstGeom>
          <a:noFill/>
        </p:spPr>
        <p:txBody>
          <a:bodyPr wrap="none" rtlCol="1">
            <a:spAutoFit/>
          </a:bodyPr>
          <a:lstStyle/>
          <a:p>
            <a:r>
              <a:rPr lang="en-US" b="1" dirty="0">
                <a:solidFill>
                  <a:schemeClr val="bg1"/>
                </a:solidFill>
              </a:rPr>
              <a:t>Methodology</a:t>
            </a:r>
            <a:endParaRPr lang="ar-SA" b="1" dirty="0">
              <a:solidFill>
                <a:schemeClr val="bg1"/>
              </a:solidFill>
            </a:endParaRPr>
          </a:p>
        </p:txBody>
      </p:sp>
      <p:sp>
        <p:nvSpPr>
          <p:cNvPr id="4" name="TextBox 3">
            <a:extLst>
              <a:ext uri="{FF2B5EF4-FFF2-40B4-BE49-F238E27FC236}">
                <a16:creationId xmlns:a16="http://schemas.microsoft.com/office/drawing/2014/main" id="{E25738D5-9399-F3F8-827E-6918ABE7566E}"/>
              </a:ext>
            </a:extLst>
          </p:cNvPr>
          <p:cNvSpPr txBox="1"/>
          <p:nvPr/>
        </p:nvSpPr>
        <p:spPr>
          <a:xfrm>
            <a:off x="2340482" y="883409"/>
            <a:ext cx="7295202" cy="1323439"/>
          </a:xfrm>
          <a:prstGeom prst="rect">
            <a:avLst/>
          </a:prstGeom>
          <a:noFill/>
        </p:spPr>
        <p:txBody>
          <a:bodyPr wrap="square" rtlCol="1">
            <a:spAutoFit/>
          </a:bodyPr>
          <a:lstStyle/>
          <a:p>
            <a:r>
              <a:rPr lang="en-US" sz="2000" b="1" u="sng" dirty="0">
                <a:solidFill>
                  <a:schemeClr val="bg1"/>
                </a:solidFill>
                <a:latin typeface="Times New Roman" panose="02020603050405020304" pitchFamily="18" charset="0"/>
              </a:rPr>
              <a:t>Methodology</a:t>
            </a:r>
          </a:p>
          <a:p>
            <a:r>
              <a:rPr lang="en-US" sz="2000" b="1" dirty="0">
                <a:solidFill>
                  <a:schemeClr val="bg1"/>
                </a:solidFill>
                <a:latin typeface="Times New Roman" panose="02020603050405020304" pitchFamily="18" charset="0"/>
              </a:rPr>
              <a:t>This project will use the waterfall methodology. The waterfall method is a project management approach that emphasizes a linear progression from the beginning to the end of a project.</a:t>
            </a:r>
          </a:p>
        </p:txBody>
      </p:sp>
      <p:pic>
        <p:nvPicPr>
          <p:cNvPr id="5" name="صورة 25">
            <a:extLst>
              <a:ext uri="{FF2B5EF4-FFF2-40B4-BE49-F238E27FC236}">
                <a16:creationId xmlns:a16="http://schemas.microsoft.com/office/drawing/2014/main" id="{F38FDC3D-5640-BF1B-6C37-EDCF1B2C8131}"/>
              </a:ext>
            </a:extLst>
          </p:cNvPr>
          <p:cNvPicPr>
            <a:picLocks noChangeAspect="1"/>
          </p:cNvPicPr>
          <p:nvPr/>
        </p:nvPicPr>
        <p:blipFill>
          <a:blip r:embed="rId55">
            <a:extLst>
              <a:ext uri="{28A0092B-C50C-407E-A947-70E740481C1C}">
                <a14:useLocalDpi xmlns:a14="http://schemas.microsoft.com/office/drawing/2010/main" val="0"/>
              </a:ext>
            </a:extLst>
          </a:blip>
          <a:srcRect/>
          <a:stretch/>
        </p:blipFill>
        <p:spPr>
          <a:xfrm>
            <a:off x="2568116" y="2533651"/>
            <a:ext cx="7010224" cy="3938569"/>
          </a:xfrm>
          <a:prstGeom prst="rect">
            <a:avLst/>
          </a:prstGeom>
        </p:spPr>
      </p:pic>
    </p:spTree>
    <p:extLst>
      <p:ext uri="{BB962C8B-B14F-4D97-AF65-F5344CB8AC3E}">
        <p14:creationId xmlns:p14="http://schemas.microsoft.com/office/powerpoint/2010/main" val="92510659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144552"/>
        </a:solidFill>
        <a:effectLst/>
      </p:bgPr>
    </p:bg>
    <p:spTree>
      <p:nvGrpSpPr>
        <p:cNvPr id="1" name=""/>
        <p:cNvGrpSpPr/>
        <p:nvPr/>
      </p:nvGrpSpPr>
      <p:grpSpPr>
        <a:xfrm>
          <a:off x="0" y="0"/>
          <a:ext cx="0" cy="0"/>
          <a:chOff x="0" y="0"/>
          <a:chExt cx="0" cy="0"/>
        </a:xfrm>
      </p:grpSpPr>
      <p:sp>
        <p:nvSpPr>
          <p:cNvPr id="75" name="Freeform: Shape 74">
            <a:extLst>
              <a:ext uri="{FF2B5EF4-FFF2-40B4-BE49-F238E27FC236}">
                <a16:creationId xmlns:a16="http://schemas.microsoft.com/office/drawing/2014/main" id="{FB51A72B-2B8D-9391-BD8D-66083A9DFCC3}"/>
              </a:ext>
            </a:extLst>
          </p:cNvPr>
          <p:cNvSpPr/>
          <p:nvPr/>
        </p:nvSpPr>
        <p:spPr>
          <a:xfrm rot="10800000" flipH="1">
            <a:off x="10759409" y="-8059181"/>
            <a:ext cx="1432591" cy="20025360"/>
          </a:xfrm>
          <a:custGeom>
            <a:avLst/>
            <a:gdLst>
              <a:gd name="connsiteX0" fmla="*/ 0 w 1432560"/>
              <a:gd name="connsiteY0" fmla="*/ 20025360 h 20025360"/>
              <a:gd name="connsiteX1" fmla="*/ 0 w 1432560"/>
              <a:gd name="connsiteY1" fmla="*/ 10827519 h 20025360"/>
              <a:gd name="connsiteX2" fmla="*/ 685800 w 1432560"/>
              <a:gd name="connsiteY2" fmla="*/ 10012680 h 20025360"/>
              <a:gd name="connsiteX3" fmla="*/ 0 w 1432560"/>
              <a:gd name="connsiteY3" fmla="*/ 9197842 h 20025360"/>
              <a:gd name="connsiteX4" fmla="*/ 0 w 1432560"/>
              <a:gd name="connsiteY4" fmla="*/ 0 h 20025360"/>
              <a:gd name="connsiteX5" fmla="*/ 1432560 w 1432560"/>
              <a:gd name="connsiteY5" fmla="*/ 0 h 20025360"/>
              <a:gd name="connsiteX6" fmla="*/ 1432560 w 1432560"/>
              <a:gd name="connsiteY6" fmla="*/ 20025360 h 20025360"/>
              <a:gd name="connsiteX0" fmla="*/ 0 w 1432560"/>
              <a:gd name="connsiteY0" fmla="*/ 20025360 h 20025360"/>
              <a:gd name="connsiteX1" fmla="*/ 0 w 1432560"/>
              <a:gd name="connsiteY1" fmla="*/ 10827519 h 20025360"/>
              <a:gd name="connsiteX2" fmla="*/ 685800 w 1432560"/>
              <a:gd name="connsiteY2" fmla="*/ 10012680 h 20025360"/>
              <a:gd name="connsiteX3" fmla="*/ 0 w 1432560"/>
              <a:gd name="connsiteY3" fmla="*/ 9197842 h 20025360"/>
              <a:gd name="connsiteX4" fmla="*/ 0 w 1432560"/>
              <a:gd name="connsiteY4" fmla="*/ 0 h 20025360"/>
              <a:gd name="connsiteX5" fmla="*/ 1432560 w 1432560"/>
              <a:gd name="connsiteY5" fmla="*/ 0 h 20025360"/>
              <a:gd name="connsiteX6" fmla="*/ 1432560 w 1432560"/>
              <a:gd name="connsiteY6" fmla="*/ 20025360 h 20025360"/>
              <a:gd name="connsiteX7" fmla="*/ 0 w 1432560"/>
              <a:gd name="connsiteY7" fmla="*/ 20025360 h 20025360"/>
              <a:gd name="connsiteX0" fmla="*/ 7 w 1432567"/>
              <a:gd name="connsiteY0" fmla="*/ 20025360 h 20025360"/>
              <a:gd name="connsiteX1" fmla="*/ 7 w 1432567"/>
              <a:gd name="connsiteY1" fmla="*/ 10827519 h 20025360"/>
              <a:gd name="connsiteX2" fmla="*/ 685807 w 1432567"/>
              <a:gd name="connsiteY2" fmla="*/ 10012680 h 20025360"/>
              <a:gd name="connsiteX3" fmla="*/ 7 w 1432567"/>
              <a:gd name="connsiteY3" fmla="*/ 9197842 h 20025360"/>
              <a:gd name="connsiteX4" fmla="*/ 7 w 1432567"/>
              <a:gd name="connsiteY4" fmla="*/ 0 h 20025360"/>
              <a:gd name="connsiteX5" fmla="*/ 1432567 w 1432567"/>
              <a:gd name="connsiteY5" fmla="*/ 0 h 20025360"/>
              <a:gd name="connsiteX6" fmla="*/ 1432567 w 1432567"/>
              <a:gd name="connsiteY6" fmla="*/ 20025360 h 20025360"/>
              <a:gd name="connsiteX7" fmla="*/ 7 w 1432567"/>
              <a:gd name="connsiteY7" fmla="*/ 20025360 h 20025360"/>
              <a:gd name="connsiteX0" fmla="*/ 27 w 1432587"/>
              <a:gd name="connsiteY0" fmla="*/ 20025360 h 20025360"/>
              <a:gd name="connsiteX1" fmla="*/ 27 w 1432587"/>
              <a:gd name="connsiteY1" fmla="*/ 10827519 h 20025360"/>
              <a:gd name="connsiteX2" fmla="*/ 685827 w 1432587"/>
              <a:gd name="connsiteY2" fmla="*/ 10012680 h 20025360"/>
              <a:gd name="connsiteX3" fmla="*/ 27 w 1432587"/>
              <a:gd name="connsiteY3" fmla="*/ 9197842 h 20025360"/>
              <a:gd name="connsiteX4" fmla="*/ 27 w 1432587"/>
              <a:gd name="connsiteY4" fmla="*/ 0 h 20025360"/>
              <a:gd name="connsiteX5" fmla="*/ 1432587 w 1432587"/>
              <a:gd name="connsiteY5" fmla="*/ 0 h 20025360"/>
              <a:gd name="connsiteX6" fmla="*/ 1432587 w 1432587"/>
              <a:gd name="connsiteY6" fmla="*/ 20025360 h 20025360"/>
              <a:gd name="connsiteX7" fmla="*/ 27 w 1432587"/>
              <a:gd name="connsiteY7" fmla="*/ 20025360 h 20025360"/>
              <a:gd name="connsiteX0" fmla="*/ 31 w 1432591"/>
              <a:gd name="connsiteY0" fmla="*/ 20025360 h 20025360"/>
              <a:gd name="connsiteX1" fmla="*/ 31 w 1432591"/>
              <a:gd name="connsiteY1" fmla="*/ 10827519 h 20025360"/>
              <a:gd name="connsiteX2" fmla="*/ 614714 w 1432591"/>
              <a:gd name="connsiteY2" fmla="*/ 9999980 h 20025360"/>
              <a:gd name="connsiteX3" fmla="*/ 31 w 1432591"/>
              <a:gd name="connsiteY3" fmla="*/ 9197842 h 20025360"/>
              <a:gd name="connsiteX4" fmla="*/ 31 w 1432591"/>
              <a:gd name="connsiteY4" fmla="*/ 0 h 20025360"/>
              <a:gd name="connsiteX5" fmla="*/ 1432591 w 1432591"/>
              <a:gd name="connsiteY5" fmla="*/ 0 h 20025360"/>
              <a:gd name="connsiteX6" fmla="*/ 1432591 w 1432591"/>
              <a:gd name="connsiteY6" fmla="*/ 20025360 h 20025360"/>
              <a:gd name="connsiteX7" fmla="*/ 31 w 1432591"/>
              <a:gd name="connsiteY7" fmla="*/ 20025360 h 20025360"/>
              <a:gd name="connsiteX0" fmla="*/ 31 w 1432591"/>
              <a:gd name="connsiteY0" fmla="*/ 20025360 h 20025360"/>
              <a:gd name="connsiteX1" fmla="*/ 31 w 1432591"/>
              <a:gd name="connsiteY1" fmla="*/ 10827519 h 20025360"/>
              <a:gd name="connsiteX2" fmla="*/ 614714 w 1432591"/>
              <a:gd name="connsiteY2" fmla="*/ 9999980 h 20025360"/>
              <a:gd name="connsiteX3" fmla="*/ 31 w 1432591"/>
              <a:gd name="connsiteY3" fmla="*/ 9197842 h 20025360"/>
              <a:gd name="connsiteX4" fmla="*/ 31 w 1432591"/>
              <a:gd name="connsiteY4" fmla="*/ 0 h 20025360"/>
              <a:gd name="connsiteX5" fmla="*/ 1432591 w 1432591"/>
              <a:gd name="connsiteY5" fmla="*/ 0 h 20025360"/>
              <a:gd name="connsiteX6" fmla="*/ 1432591 w 1432591"/>
              <a:gd name="connsiteY6" fmla="*/ 20025360 h 20025360"/>
              <a:gd name="connsiteX7" fmla="*/ 31 w 1432591"/>
              <a:gd name="connsiteY7" fmla="*/ 20025360 h 20025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32591" h="20025360">
                <a:moveTo>
                  <a:pt x="31" y="20025360"/>
                </a:moveTo>
                <a:lnTo>
                  <a:pt x="31" y="10827519"/>
                </a:lnTo>
                <a:cubicBezTo>
                  <a:pt x="-5047" y="10489866"/>
                  <a:pt x="614717" y="10570043"/>
                  <a:pt x="614714" y="9999980"/>
                </a:cubicBezTo>
                <a:cubicBezTo>
                  <a:pt x="614711" y="9429917"/>
                  <a:pt x="-2509" y="9545655"/>
                  <a:pt x="31" y="9197842"/>
                </a:cubicBezTo>
                <a:lnTo>
                  <a:pt x="31" y="0"/>
                </a:lnTo>
                <a:lnTo>
                  <a:pt x="1432591" y="0"/>
                </a:lnTo>
                <a:lnTo>
                  <a:pt x="1432591" y="20025360"/>
                </a:lnTo>
                <a:lnTo>
                  <a:pt x="31" y="2002536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1" anchor="ctr">
            <a:noAutofit/>
          </a:bodyPr>
          <a:lstStyle/>
          <a:p>
            <a:pPr algn="ctr"/>
            <a:endParaRPr lang="ar-SA" dirty="0"/>
          </a:p>
        </p:txBody>
      </p:sp>
      <p:grpSp>
        <p:nvGrpSpPr>
          <p:cNvPr id="78" name="Group 77">
            <a:extLst>
              <a:ext uri="{FF2B5EF4-FFF2-40B4-BE49-F238E27FC236}">
                <a16:creationId xmlns:a16="http://schemas.microsoft.com/office/drawing/2014/main" id="{E2FDCF5C-3CDE-412E-3AF4-61D78340759E}"/>
              </a:ext>
            </a:extLst>
          </p:cNvPr>
          <p:cNvGrpSpPr/>
          <p:nvPr/>
        </p:nvGrpSpPr>
        <p:grpSpPr>
          <a:xfrm>
            <a:off x="-923129" y="389480"/>
            <a:ext cx="919480" cy="919480"/>
            <a:chOff x="972853" y="389480"/>
            <a:chExt cx="919480" cy="919480"/>
          </a:xfrm>
        </p:grpSpPr>
        <p:sp>
          <p:nvSpPr>
            <p:cNvPr id="79" name="Oval 78">
              <a:extLst>
                <a:ext uri="{FF2B5EF4-FFF2-40B4-BE49-F238E27FC236}">
                  <a16:creationId xmlns:a16="http://schemas.microsoft.com/office/drawing/2014/main" id="{E842714F-2F33-0F7F-9A23-E67B71642832}"/>
                </a:ext>
              </a:extLst>
            </p:cNvPr>
            <p:cNvSpPr/>
            <p:nvPr/>
          </p:nvSpPr>
          <p:spPr>
            <a:xfrm>
              <a:off x="972853" y="389480"/>
              <a:ext cx="919480" cy="91948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80" name="Graphic 79" descr="Home with solid fill">
              <a:extLst>
                <a:ext uri="{FF2B5EF4-FFF2-40B4-BE49-F238E27FC236}">
                  <a16:creationId xmlns:a16="http://schemas.microsoft.com/office/drawing/2014/main" id="{38983C8D-BD17-92F4-C139-228E3C98E79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89693" y="450442"/>
              <a:ext cx="685800" cy="685800"/>
            </a:xfrm>
            <a:prstGeom prst="rect">
              <a:avLst/>
            </a:prstGeom>
          </p:spPr>
        </p:pic>
      </p:grpSp>
      <p:grpSp>
        <p:nvGrpSpPr>
          <p:cNvPr id="81" name="Group 80">
            <a:extLst>
              <a:ext uri="{FF2B5EF4-FFF2-40B4-BE49-F238E27FC236}">
                <a16:creationId xmlns:a16="http://schemas.microsoft.com/office/drawing/2014/main" id="{17813A33-4D87-88B3-E6AA-404407963ABA}"/>
              </a:ext>
            </a:extLst>
          </p:cNvPr>
          <p:cNvGrpSpPr/>
          <p:nvPr/>
        </p:nvGrpSpPr>
        <p:grpSpPr>
          <a:xfrm>
            <a:off x="-913684" y="2969260"/>
            <a:ext cx="919480" cy="919480"/>
            <a:chOff x="-913684" y="2969260"/>
            <a:chExt cx="919480" cy="919480"/>
          </a:xfrm>
        </p:grpSpPr>
        <p:sp>
          <p:nvSpPr>
            <p:cNvPr id="82" name="Oval 81">
              <a:extLst>
                <a:ext uri="{FF2B5EF4-FFF2-40B4-BE49-F238E27FC236}">
                  <a16:creationId xmlns:a16="http://schemas.microsoft.com/office/drawing/2014/main" id="{5BB01E72-4173-222C-E506-A96EA695C1F1}"/>
                </a:ext>
              </a:extLst>
            </p:cNvPr>
            <p:cNvSpPr/>
            <p:nvPr/>
          </p:nvSpPr>
          <p:spPr>
            <a:xfrm>
              <a:off x="-913684" y="2969260"/>
              <a:ext cx="919480" cy="91948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83" name="Graphic 82" descr="Lightbulb and gear with solid fill">
              <a:extLst>
                <a:ext uri="{FF2B5EF4-FFF2-40B4-BE49-F238E27FC236}">
                  <a16:creationId xmlns:a16="http://schemas.microsoft.com/office/drawing/2014/main" id="{07FEC415-4A8A-34CE-422A-8DF337182D8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91049" y="3140750"/>
              <a:ext cx="685800" cy="685800"/>
            </a:xfrm>
            <a:prstGeom prst="rect">
              <a:avLst/>
            </a:prstGeom>
          </p:spPr>
        </p:pic>
      </p:grpSp>
      <p:grpSp>
        <p:nvGrpSpPr>
          <p:cNvPr id="117" name="Group 116">
            <a:extLst>
              <a:ext uri="{FF2B5EF4-FFF2-40B4-BE49-F238E27FC236}">
                <a16:creationId xmlns:a16="http://schemas.microsoft.com/office/drawing/2014/main" id="{1EE8B986-6436-38FA-EF7B-9A36AF579CB0}"/>
              </a:ext>
            </a:extLst>
          </p:cNvPr>
          <p:cNvGrpSpPr/>
          <p:nvPr/>
        </p:nvGrpSpPr>
        <p:grpSpPr>
          <a:xfrm>
            <a:off x="10297348" y="1493759"/>
            <a:ext cx="919480" cy="919480"/>
            <a:chOff x="12231682" y="1493759"/>
            <a:chExt cx="919480" cy="919480"/>
          </a:xfrm>
        </p:grpSpPr>
        <p:sp>
          <p:nvSpPr>
            <p:cNvPr id="76" name="Oval 75">
              <a:extLst>
                <a:ext uri="{FF2B5EF4-FFF2-40B4-BE49-F238E27FC236}">
                  <a16:creationId xmlns:a16="http://schemas.microsoft.com/office/drawing/2014/main" id="{9F1E0432-57A2-B542-E3FE-CC81C28BF87F}"/>
                </a:ext>
              </a:extLst>
            </p:cNvPr>
            <p:cNvSpPr/>
            <p:nvPr/>
          </p:nvSpPr>
          <p:spPr>
            <a:xfrm>
              <a:off x="12231682" y="1493759"/>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84" name="Graphic 83" descr="Presentation with pie chart with solid fill">
              <a:extLst>
                <a:ext uri="{FF2B5EF4-FFF2-40B4-BE49-F238E27FC236}">
                  <a16:creationId xmlns:a16="http://schemas.microsoft.com/office/drawing/2014/main" id="{0D9ADBBE-D4C7-5AD2-3139-D91C3AD4C62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2344731" y="1662550"/>
              <a:ext cx="685800" cy="685800"/>
            </a:xfrm>
            <a:prstGeom prst="rect">
              <a:avLst/>
            </a:prstGeom>
          </p:spPr>
        </p:pic>
      </p:grpSp>
      <p:grpSp>
        <p:nvGrpSpPr>
          <p:cNvPr id="118" name="Group 117">
            <a:extLst>
              <a:ext uri="{FF2B5EF4-FFF2-40B4-BE49-F238E27FC236}">
                <a16:creationId xmlns:a16="http://schemas.microsoft.com/office/drawing/2014/main" id="{4904BB31-ABB5-999F-4C4C-6332EF3B2FFC}"/>
              </a:ext>
            </a:extLst>
          </p:cNvPr>
          <p:cNvGrpSpPr/>
          <p:nvPr/>
        </p:nvGrpSpPr>
        <p:grpSpPr>
          <a:xfrm>
            <a:off x="12278343" y="2969260"/>
            <a:ext cx="919480" cy="919480"/>
            <a:chOff x="12278343" y="2969260"/>
            <a:chExt cx="919480" cy="919480"/>
          </a:xfrm>
        </p:grpSpPr>
        <p:sp>
          <p:nvSpPr>
            <p:cNvPr id="77" name="Oval 76">
              <a:extLst>
                <a:ext uri="{FF2B5EF4-FFF2-40B4-BE49-F238E27FC236}">
                  <a16:creationId xmlns:a16="http://schemas.microsoft.com/office/drawing/2014/main" id="{4CA14441-B634-22BE-1B93-7D6841096D64}"/>
                </a:ext>
              </a:extLst>
            </p:cNvPr>
            <p:cNvSpPr/>
            <p:nvPr/>
          </p:nvSpPr>
          <p:spPr>
            <a:xfrm>
              <a:off x="12278343" y="2969260"/>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85" name="Graphic 84" descr="Database with solid fill">
              <a:extLst>
                <a:ext uri="{FF2B5EF4-FFF2-40B4-BE49-F238E27FC236}">
                  <a16:creationId xmlns:a16="http://schemas.microsoft.com/office/drawing/2014/main" id="{A3C5D2AB-2C46-80B1-201D-314A01EF1EE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2395183" y="3128420"/>
              <a:ext cx="685800" cy="685800"/>
            </a:xfrm>
            <a:prstGeom prst="rect">
              <a:avLst/>
            </a:prstGeom>
          </p:spPr>
        </p:pic>
      </p:grpSp>
      <p:sp>
        <p:nvSpPr>
          <p:cNvPr id="86" name="Freeform: Shape 85">
            <a:hlinkClick r:id="rId11" action="ppaction://hlinksldjump"/>
            <a:extLst>
              <a:ext uri="{FF2B5EF4-FFF2-40B4-BE49-F238E27FC236}">
                <a16:creationId xmlns:a16="http://schemas.microsoft.com/office/drawing/2014/main" id="{9313B460-491D-8B73-1FD8-701943073F48}"/>
              </a:ext>
            </a:extLst>
          </p:cNvPr>
          <p:cNvSpPr/>
          <p:nvPr/>
        </p:nvSpPr>
        <p:spPr>
          <a:xfrm rot="10800000">
            <a:off x="1" y="-11129912"/>
            <a:ext cx="1432591" cy="20025360"/>
          </a:xfrm>
          <a:custGeom>
            <a:avLst/>
            <a:gdLst>
              <a:gd name="connsiteX0" fmla="*/ 0 w 1432560"/>
              <a:gd name="connsiteY0" fmla="*/ 20025360 h 20025360"/>
              <a:gd name="connsiteX1" fmla="*/ 0 w 1432560"/>
              <a:gd name="connsiteY1" fmla="*/ 10827519 h 20025360"/>
              <a:gd name="connsiteX2" fmla="*/ 685800 w 1432560"/>
              <a:gd name="connsiteY2" fmla="*/ 10012680 h 20025360"/>
              <a:gd name="connsiteX3" fmla="*/ 0 w 1432560"/>
              <a:gd name="connsiteY3" fmla="*/ 9197842 h 20025360"/>
              <a:gd name="connsiteX4" fmla="*/ 0 w 1432560"/>
              <a:gd name="connsiteY4" fmla="*/ 0 h 20025360"/>
              <a:gd name="connsiteX5" fmla="*/ 1432560 w 1432560"/>
              <a:gd name="connsiteY5" fmla="*/ 0 h 20025360"/>
              <a:gd name="connsiteX6" fmla="*/ 1432560 w 1432560"/>
              <a:gd name="connsiteY6" fmla="*/ 20025360 h 20025360"/>
              <a:gd name="connsiteX0" fmla="*/ 0 w 1432560"/>
              <a:gd name="connsiteY0" fmla="*/ 20025360 h 20025360"/>
              <a:gd name="connsiteX1" fmla="*/ 0 w 1432560"/>
              <a:gd name="connsiteY1" fmla="*/ 10827519 h 20025360"/>
              <a:gd name="connsiteX2" fmla="*/ 685800 w 1432560"/>
              <a:gd name="connsiteY2" fmla="*/ 10012680 h 20025360"/>
              <a:gd name="connsiteX3" fmla="*/ 0 w 1432560"/>
              <a:gd name="connsiteY3" fmla="*/ 9197842 h 20025360"/>
              <a:gd name="connsiteX4" fmla="*/ 0 w 1432560"/>
              <a:gd name="connsiteY4" fmla="*/ 0 h 20025360"/>
              <a:gd name="connsiteX5" fmla="*/ 1432560 w 1432560"/>
              <a:gd name="connsiteY5" fmla="*/ 0 h 20025360"/>
              <a:gd name="connsiteX6" fmla="*/ 1432560 w 1432560"/>
              <a:gd name="connsiteY6" fmla="*/ 20025360 h 20025360"/>
              <a:gd name="connsiteX7" fmla="*/ 0 w 1432560"/>
              <a:gd name="connsiteY7" fmla="*/ 20025360 h 20025360"/>
              <a:gd name="connsiteX0" fmla="*/ 7 w 1432567"/>
              <a:gd name="connsiteY0" fmla="*/ 20025360 h 20025360"/>
              <a:gd name="connsiteX1" fmla="*/ 7 w 1432567"/>
              <a:gd name="connsiteY1" fmla="*/ 10827519 h 20025360"/>
              <a:gd name="connsiteX2" fmla="*/ 685807 w 1432567"/>
              <a:gd name="connsiteY2" fmla="*/ 10012680 h 20025360"/>
              <a:gd name="connsiteX3" fmla="*/ 7 w 1432567"/>
              <a:gd name="connsiteY3" fmla="*/ 9197842 h 20025360"/>
              <a:gd name="connsiteX4" fmla="*/ 7 w 1432567"/>
              <a:gd name="connsiteY4" fmla="*/ 0 h 20025360"/>
              <a:gd name="connsiteX5" fmla="*/ 1432567 w 1432567"/>
              <a:gd name="connsiteY5" fmla="*/ 0 h 20025360"/>
              <a:gd name="connsiteX6" fmla="*/ 1432567 w 1432567"/>
              <a:gd name="connsiteY6" fmla="*/ 20025360 h 20025360"/>
              <a:gd name="connsiteX7" fmla="*/ 7 w 1432567"/>
              <a:gd name="connsiteY7" fmla="*/ 20025360 h 20025360"/>
              <a:gd name="connsiteX0" fmla="*/ 27 w 1432587"/>
              <a:gd name="connsiteY0" fmla="*/ 20025360 h 20025360"/>
              <a:gd name="connsiteX1" fmla="*/ 27 w 1432587"/>
              <a:gd name="connsiteY1" fmla="*/ 10827519 h 20025360"/>
              <a:gd name="connsiteX2" fmla="*/ 685827 w 1432587"/>
              <a:gd name="connsiteY2" fmla="*/ 10012680 h 20025360"/>
              <a:gd name="connsiteX3" fmla="*/ 27 w 1432587"/>
              <a:gd name="connsiteY3" fmla="*/ 9197842 h 20025360"/>
              <a:gd name="connsiteX4" fmla="*/ 27 w 1432587"/>
              <a:gd name="connsiteY4" fmla="*/ 0 h 20025360"/>
              <a:gd name="connsiteX5" fmla="*/ 1432587 w 1432587"/>
              <a:gd name="connsiteY5" fmla="*/ 0 h 20025360"/>
              <a:gd name="connsiteX6" fmla="*/ 1432587 w 1432587"/>
              <a:gd name="connsiteY6" fmla="*/ 20025360 h 20025360"/>
              <a:gd name="connsiteX7" fmla="*/ 27 w 1432587"/>
              <a:gd name="connsiteY7" fmla="*/ 20025360 h 20025360"/>
              <a:gd name="connsiteX0" fmla="*/ 31 w 1432591"/>
              <a:gd name="connsiteY0" fmla="*/ 20025360 h 20025360"/>
              <a:gd name="connsiteX1" fmla="*/ 31 w 1432591"/>
              <a:gd name="connsiteY1" fmla="*/ 10827519 h 20025360"/>
              <a:gd name="connsiteX2" fmla="*/ 614714 w 1432591"/>
              <a:gd name="connsiteY2" fmla="*/ 9999980 h 20025360"/>
              <a:gd name="connsiteX3" fmla="*/ 31 w 1432591"/>
              <a:gd name="connsiteY3" fmla="*/ 9197842 h 20025360"/>
              <a:gd name="connsiteX4" fmla="*/ 31 w 1432591"/>
              <a:gd name="connsiteY4" fmla="*/ 0 h 20025360"/>
              <a:gd name="connsiteX5" fmla="*/ 1432591 w 1432591"/>
              <a:gd name="connsiteY5" fmla="*/ 0 h 20025360"/>
              <a:gd name="connsiteX6" fmla="*/ 1432591 w 1432591"/>
              <a:gd name="connsiteY6" fmla="*/ 20025360 h 20025360"/>
              <a:gd name="connsiteX7" fmla="*/ 31 w 1432591"/>
              <a:gd name="connsiteY7" fmla="*/ 20025360 h 20025360"/>
              <a:gd name="connsiteX0" fmla="*/ 31 w 1432591"/>
              <a:gd name="connsiteY0" fmla="*/ 20025360 h 20025360"/>
              <a:gd name="connsiteX1" fmla="*/ 31 w 1432591"/>
              <a:gd name="connsiteY1" fmla="*/ 10827519 h 20025360"/>
              <a:gd name="connsiteX2" fmla="*/ 614714 w 1432591"/>
              <a:gd name="connsiteY2" fmla="*/ 9999980 h 20025360"/>
              <a:gd name="connsiteX3" fmla="*/ 31 w 1432591"/>
              <a:gd name="connsiteY3" fmla="*/ 9197842 h 20025360"/>
              <a:gd name="connsiteX4" fmla="*/ 31 w 1432591"/>
              <a:gd name="connsiteY4" fmla="*/ 0 h 20025360"/>
              <a:gd name="connsiteX5" fmla="*/ 1432591 w 1432591"/>
              <a:gd name="connsiteY5" fmla="*/ 0 h 20025360"/>
              <a:gd name="connsiteX6" fmla="*/ 1432591 w 1432591"/>
              <a:gd name="connsiteY6" fmla="*/ 20025360 h 20025360"/>
              <a:gd name="connsiteX7" fmla="*/ 31 w 1432591"/>
              <a:gd name="connsiteY7" fmla="*/ 20025360 h 20025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32591" h="20025360">
                <a:moveTo>
                  <a:pt x="31" y="20025360"/>
                </a:moveTo>
                <a:lnTo>
                  <a:pt x="31" y="10827519"/>
                </a:lnTo>
                <a:cubicBezTo>
                  <a:pt x="-5047" y="10489866"/>
                  <a:pt x="614717" y="10570043"/>
                  <a:pt x="614714" y="9999980"/>
                </a:cubicBezTo>
                <a:cubicBezTo>
                  <a:pt x="614711" y="9429917"/>
                  <a:pt x="-2509" y="9545655"/>
                  <a:pt x="31" y="9197842"/>
                </a:cubicBezTo>
                <a:lnTo>
                  <a:pt x="31" y="0"/>
                </a:lnTo>
                <a:lnTo>
                  <a:pt x="1432591" y="0"/>
                </a:lnTo>
                <a:lnTo>
                  <a:pt x="1432591" y="20025360"/>
                </a:lnTo>
                <a:lnTo>
                  <a:pt x="31" y="2002536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1" anchor="ctr">
            <a:noAutofit/>
          </a:bodyPr>
          <a:lstStyle/>
          <a:p>
            <a:pPr algn="ctr"/>
            <a:endParaRPr lang="ar-SA" dirty="0"/>
          </a:p>
        </p:txBody>
      </p:sp>
      <p:pic>
        <p:nvPicPr>
          <p:cNvPr id="87" name="Graphic 86" descr="Home with solid fill">
            <a:hlinkClick r:id="rId12" action="ppaction://hlinksldjump"/>
            <a:extLst>
              <a:ext uri="{FF2B5EF4-FFF2-40B4-BE49-F238E27FC236}">
                <a16:creationId xmlns:a16="http://schemas.microsoft.com/office/drawing/2014/main" id="{56B2D6C5-6916-957D-8214-54003226403B}"/>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85019" y="506320"/>
            <a:ext cx="685800" cy="685800"/>
          </a:xfrm>
          <a:prstGeom prst="rect">
            <a:avLst/>
          </a:prstGeom>
        </p:spPr>
      </p:pic>
      <p:pic>
        <p:nvPicPr>
          <p:cNvPr id="88" name="Graphic 87" descr="Lightbulb and gear with solid fill">
            <a:hlinkClick r:id="rId15" action="ppaction://hlinksldjump"/>
            <a:extLst>
              <a:ext uri="{FF2B5EF4-FFF2-40B4-BE49-F238E27FC236}">
                <a16:creationId xmlns:a16="http://schemas.microsoft.com/office/drawing/2014/main" id="{04004CD4-CF02-290C-90CE-08A4DBFEBB78}"/>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385019" y="3145447"/>
            <a:ext cx="685800" cy="685800"/>
          </a:xfrm>
          <a:prstGeom prst="rect">
            <a:avLst/>
          </a:prstGeom>
        </p:spPr>
      </p:pic>
      <p:pic>
        <p:nvPicPr>
          <p:cNvPr id="89" name="Graphic 88" descr="Transfer with solid fill">
            <a:hlinkClick r:id="rId11" action="ppaction://hlinksldjump"/>
            <a:extLst>
              <a:ext uri="{FF2B5EF4-FFF2-40B4-BE49-F238E27FC236}">
                <a16:creationId xmlns:a16="http://schemas.microsoft.com/office/drawing/2014/main" id="{A54BCFB7-D707-4D99-DC57-8DCFFDA65C71}"/>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428698" y="5742530"/>
            <a:ext cx="685800" cy="685800"/>
          </a:xfrm>
          <a:prstGeom prst="rect">
            <a:avLst/>
          </a:prstGeom>
        </p:spPr>
      </p:pic>
      <p:pic>
        <p:nvPicPr>
          <p:cNvPr id="90" name="Graphic 89" descr="Presentation with pie chart with solid fill">
            <a:hlinkClick r:id="rId20" action="ppaction://hlinksldjump"/>
            <a:extLst>
              <a:ext uri="{FF2B5EF4-FFF2-40B4-BE49-F238E27FC236}">
                <a16:creationId xmlns:a16="http://schemas.microsoft.com/office/drawing/2014/main" id="{660C850E-E30B-1883-886B-73F5B1B843C0}"/>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11156228" y="1669562"/>
            <a:ext cx="685800" cy="685800"/>
          </a:xfrm>
          <a:prstGeom prst="rect">
            <a:avLst/>
          </a:prstGeom>
        </p:spPr>
      </p:pic>
      <p:grpSp>
        <p:nvGrpSpPr>
          <p:cNvPr id="91" name="Group 90">
            <a:extLst>
              <a:ext uri="{FF2B5EF4-FFF2-40B4-BE49-F238E27FC236}">
                <a16:creationId xmlns:a16="http://schemas.microsoft.com/office/drawing/2014/main" id="{D338C341-ED52-595E-1188-42A6E3E8EFA0}"/>
              </a:ext>
            </a:extLst>
          </p:cNvPr>
          <p:cNvGrpSpPr/>
          <p:nvPr/>
        </p:nvGrpSpPr>
        <p:grpSpPr>
          <a:xfrm>
            <a:off x="-907889" y="5523230"/>
            <a:ext cx="919480" cy="919480"/>
            <a:chOff x="-907889" y="5523230"/>
            <a:chExt cx="919480" cy="919480"/>
          </a:xfrm>
        </p:grpSpPr>
        <p:sp>
          <p:nvSpPr>
            <p:cNvPr id="92" name="Oval 91">
              <a:extLst>
                <a:ext uri="{FF2B5EF4-FFF2-40B4-BE49-F238E27FC236}">
                  <a16:creationId xmlns:a16="http://schemas.microsoft.com/office/drawing/2014/main" id="{7AB5249B-3300-8B05-3D49-46E505C0D0BD}"/>
                </a:ext>
              </a:extLst>
            </p:cNvPr>
            <p:cNvSpPr/>
            <p:nvPr/>
          </p:nvSpPr>
          <p:spPr>
            <a:xfrm>
              <a:off x="-907889" y="5523230"/>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93" name="Graphic 92" descr="Transfer with solid fill">
              <a:extLst>
                <a:ext uri="{FF2B5EF4-FFF2-40B4-BE49-F238E27FC236}">
                  <a16:creationId xmlns:a16="http://schemas.microsoft.com/office/drawing/2014/main" id="{57C83581-E08D-C040-EDE2-A1CED708F157}"/>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806289" y="5650526"/>
              <a:ext cx="685800" cy="685800"/>
            </a:xfrm>
            <a:prstGeom prst="rect">
              <a:avLst/>
            </a:prstGeom>
          </p:spPr>
        </p:pic>
      </p:grpSp>
      <p:pic>
        <p:nvPicPr>
          <p:cNvPr id="94" name="Graphic 93" descr="Database with solid fill">
            <a:hlinkClick r:id="rId25" action="ppaction://hlinksldjump"/>
            <a:extLst>
              <a:ext uri="{FF2B5EF4-FFF2-40B4-BE49-F238E27FC236}">
                <a16:creationId xmlns:a16="http://schemas.microsoft.com/office/drawing/2014/main" id="{1EEAEDD7-F5E9-82AF-1CF3-EEAFCD01F333}"/>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11156228" y="3140750"/>
            <a:ext cx="685800" cy="685800"/>
          </a:xfrm>
          <a:prstGeom prst="rect">
            <a:avLst/>
          </a:prstGeom>
        </p:spPr>
      </p:pic>
      <p:pic>
        <p:nvPicPr>
          <p:cNvPr id="95" name="Graphic 94" descr="Bullseye with solid fill">
            <a:hlinkClick r:id="rId28" action="ppaction://hlinksldjump"/>
            <a:extLst>
              <a:ext uri="{FF2B5EF4-FFF2-40B4-BE49-F238E27FC236}">
                <a16:creationId xmlns:a16="http://schemas.microsoft.com/office/drawing/2014/main" id="{590777DA-C2C7-9190-1FEA-70EB2B5AC5E8}"/>
              </a:ext>
            </a:extLst>
          </p:cNvPr>
          <p:cNvPicPr>
            <a:picLocks noChangeAspect="1"/>
          </p:cNvPicPr>
          <p:nvPr/>
        </p:nvPicPr>
        <p:blipFill>
          <a:blip r:embed="rId29">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401431" y="4487770"/>
            <a:ext cx="685800" cy="685800"/>
          </a:xfrm>
          <a:prstGeom prst="rect">
            <a:avLst/>
          </a:prstGeom>
        </p:spPr>
      </p:pic>
      <p:pic>
        <p:nvPicPr>
          <p:cNvPr id="96" name="Graphic 95" descr="Checklist with solid fill">
            <a:hlinkClick r:id="rId31" action="ppaction://hlinksldjump"/>
            <a:extLst>
              <a:ext uri="{FF2B5EF4-FFF2-40B4-BE49-F238E27FC236}">
                <a16:creationId xmlns:a16="http://schemas.microsoft.com/office/drawing/2014/main" id="{A7756624-8A25-4010-A525-62C08EF1542C}"/>
              </a:ext>
            </a:extLst>
          </p:cNvPr>
          <p:cNvPicPr>
            <a:picLocks noChangeAspect="1"/>
          </p:cNvPicPr>
          <p:nvPr/>
        </p:nvPicPr>
        <p:blipFill>
          <a:blip r:embed="rId32">
            <a:extLst>
              <a:ext uri="{28A0092B-C50C-407E-A947-70E740481C1C}">
                <a14:useLocalDpi xmlns:a14="http://schemas.microsoft.com/office/drawing/2010/main" val="0"/>
              </a:ext>
              <a:ext uri="{96DAC541-7B7A-43D3-8B79-37D633B846F1}">
                <asvg:svgBlip xmlns:asvg="http://schemas.microsoft.com/office/drawing/2016/SVG/main" r:embed="rId33"/>
              </a:ext>
            </a:extLst>
          </a:blip>
          <a:stretch>
            <a:fillRect/>
          </a:stretch>
        </p:blipFill>
        <p:spPr>
          <a:xfrm>
            <a:off x="373396" y="1761080"/>
            <a:ext cx="685800" cy="685800"/>
          </a:xfrm>
          <a:prstGeom prst="rect">
            <a:avLst/>
          </a:prstGeom>
        </p:spPr>
      </p:pic>
      <p:grpSp>
        <p:nvGrpSpPr>
          <p:cNvPr id="97" name="Group 96">
            <a:extLst>
              <a:ext uri="{FF2B5EF4-FFF2-40B4-BE49-F238E27FC236}">
                <a16:creationId xmlns:a16="http://schemas.microsoft.com/office/drawing/2014/main" id="{62A3014A-D8A9-395E-5CE6-73CA3EC8321B}"/>
              </a:ext>
            </a:extLst>
          </p:cNvPr>
          <p:cNvGrpSpPr/>
          <p:nvPr/>
        </p:nvGrpSpPr>
        <p:grpSpPr>
          <a:xfrm>
            <a:off x="-907889" y="4296410"/>
            <a:ext cx="919480" cy="919480"/>
            <a:chOff x="-907889" y="4296410"/>
            <a:chExt cx="919480" cy="919480"/>
          </a:xfrm>
        </p:grpSpPr>
        <p:sp>
          <p:nvSpPr>
            <p:cNvPr id="98" name="Oval 97">
              <a:extLst>
                <a:ext uri="{FF2B5EF4-FFF2-40B4-BE49-F238E27FC236}">
                  <a16:creationId xmlns:a16="http://schemas.microsoft.com/office/drawing/2014/main" id="{1695C8B7-B870-694A-81E9-DD63D1AD019D}"/>
                </a:ext>
              </a:extLst>
            </p:cNvPr>
            <p:cNvSpPr/>
            <p:nvPr/>
          </p:nvSpPr>
          <p:spPr>
            <a:xfrm>
              <a:off x="-907889" y="4296410"/>
              <a:ext cx="919480" cy="91948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99" name="Graphic 98" descr="Bullseye with solid fill">
              <a:extLst>
                <a:ext uri="{FF2B5EF4-FFF2-40B4-BE49-F238E27FC236}">
                  <a16:creationId xmlns:a16="http://schemas.microsoft.com/office/drawing/2014/main" id="{911D905F-56DD-A053-F4C4-53C08E708A60}"/>
                </a:ext>
              </a:extLst>
            </p:cNvPr>
            <p:cNvPicPr>
              <a:picLocks noChangeAspect="1"/>
            </p:cNvPicPr>
            <p:nvPr/>
          </p:nvPicPr>
          <p:blipFill>
            <a:blip r:embed="rId34">
              <a:extLst>
                <a:ext uri="{28A0092B-C50C-407E-A947-70E740481C1C}">
                  <a14:useLocalDpi xmlns:a14="http://schemas.microsoft.com/office/drawing/2010/main" val="0"/>
                </a:ext>
                <a:ext uri="{96DAC541-7B7A-43D3-8B79-37D633B846F1}">
                  <asvg:svgBlip xmlns:asvg="http://schemas.microsoft.com/office/drawing/2016/SVG/main" r:embed="rId35"/>
                </a:ext>
              </a:extLst>
            </a:blip>
            <a:stretch>
              <a:fillRect/>
            </a:stretch>
          </p:blipFill>
          <p:spPr>
            <a:xfrm>
              <a:off x="-787239" y="4443318"/>
              <a:ext cx="685800" cy="685800"/>
            </a:xfrm>
            <a:prstGeom prst="rect">
              <a:avLst/>
            </a:prstGeom>
          </p:spPr>
        </p:pic>
      </p:grpSp>
      <p:grpSp>
        <p:nvGrpSpPr>
          <p:cNvPr id="100" name="Group 99">
            <a:extLst>
              <a:ext uri="{FF2B5EF4-FFF2-40B4-BE49-F238E27FC236}">
                <a16:creationId xmlns:a16="http://schemas.microsoft.com/office/drawing/2014/main" id="{72168E81-7B69-A3F8-5E8D-5A0AE3718CE5}"/>
              </a:ext>
            </a:extLst>
          </p:cNvPr>
          <p:cNvGrpSpPr/>
          <p:nvPr/>
        </p:nvGrpSpPr>
        <p:grpSpPr>
          <a:xfrm>
            <a:off x="-923129" y="1614172"/>
            <a:ext cx="919480" cy="919480"/>
            <a:chOff x="-923129" y="1614172"/>
            <a:chExt cx="919480" cy="919480"/>
          </a:xfrm>
        </p:grpSpPr>
        <p:sp>
          <p:nvSpPr>
            <p:cNvPr id="101" name="Oval 100">
              <a:extLst>
                <a:ext uri="{FF2B5EF4-FFF2-40B4-BE49-F238E27FC236}">
                  <a16:creationId xmlns:a16="http://schemas.microsoft.com/office/drawing/2014/main" id="{2841C44A-19EE-456E-F42D-85D69681D2FB}"/>
                </a:ext>
              </a:extLst>
            </p:cNvPr>
            <p:cNvSpPr/>
            <p:nvPr/>
          </p:nvSpPr>
          <p:spPr>
            <a:xfrm>
              <a:off x="-923129" y="1614172"/>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102" name="Graphic 101" descr="Checklist with solid fill">
              <a:extLst>
                <a:ext uri="{FF2B5EF4-FFF2-40B4-BE49-F238E27FC236}">
                  <a16:creationId xmlns:a16="http://schemas.microsoft.com/office/drawing/2014/main" id="{489B2FA2-55F0-8229-AE87-75C698E40BE7}"/>
                </a:ext>
              </a:extLst>
            </p:cNvPr>
            <p:cNvPicPr>
              <a:picLocks noChangeAspect="1"/>
            </p:cNvPicPr>
            <p:nvPr/>
          </p:nvPicPr>
          <p:blipFill>
            <a:blip r:embed="rId36">
              <a:extLst>
                <a:ext uri="{28A0092B-C50C-407E-A947-70E740481C1C}">
                  <a14:useLocalDpi xmlns:a14="http://schemas.microsoft.com/office/drawing/2010/main" val="0"/>
                </a:ext>
                <a:ext uri="{96DAC541-7B7A-43D3-8B79-37D633B846F1}">
                  <asvg:svgBlip xmlns:asvg="http://schemas.microsoft.com/office/drawing/2016/SVG/main" r:embed="rId37"/>
                </a:ext>
              </a:extLst>
            </a:blip>
            <a:stretch>
              <a:fillRect/>
            </a:stretch>
          </p:blipFill>
          <p:spPr>
            <a:xfrm>
              <a:off x="-793982" y="1761080"/>
              <a:ext cx="685800" cy="685800"/>
            </a:xfrm>
            <a:prstGeom prst="rect">
              <a:avLst/>
            </a:prstGeom>
          </p:spPr>
        </p:pic>
      </p:grpSp>
      <p:pic>
        <p:nvPicPr>
          <p:cNvPr id="103" name="Graphic 102" descr="Document with solid fill">
            <a:hlinkClick r:id="rId38" action="ppaction://hlinksldjump"/>
            <a:extLst>
              <a:ext uri="{FF2B5EF4-FFF2-40B4-BE49-F238E27FC236}">
                <a16:creationId xmlns:a16="http://schemas.microsoft.com/office/drawing/2014/main" id="{B62379B4-3B9A-DD06-F339-D2D94B0A9004}"/>
              </a:ext>
            </a:extLst>
          </p:cNvPr>
          <p:cNvPicPr>
            <a:picLocks noChangeAspect="1"/>
          </p:cNvPicPr>
          <p:nvPr/>
        </p:nvPicPr>
        <p:blipFill>
          <a:blip r:embed="rId39">
            <a:extLst>
              <a:ext uri="{28A0092B-C50C-407E-A947-70E740481C1C}">
                <a14:useLocalDpi xmlns:a14="http://schemas.microsoft.com/office/drawing/2010/main" val="0"/>
              </a:ext>
              <a:ext uri="{96DAC541-7B7A-43D3-8B79-37D633B846F1}">
                <asvg:svgBlip xmlns:asvg="http://schemas.microsoft.com/office/drawing/2016/SVG/main" r:embed="rId40"/>
              </a:ext>
            </a:extLst>
          </a:blip>
          <a:stretch>
            <a:fillRect/>
          </a:stretch>
        </p:blipFill>
        <p:spPr>
          <a:xfrm>
            <a:off x="11156228" y="192160"/>
            <a:ext cx="685800" cy="685800"/>
          </a:xfrm>
          <a:prstGeom prst="rect">
            <a:avLst/>
          </a:prstGeom>
        </p:spPr>
      </p:pic>
      <p:grpSp>
        <p:nvGrpSpPr>
          <p:cNvPr id="104" name="Group 103">
            <a:extLst>
              <a:ext uri="{FF2B5EF4-FFF2-40B4-BE49-F238E27FC236}">
                <a16:creationId xmlns:a16="http://schemas.microsoft.com/office/drawing/2014/main" id="{48F1D115-11CE-7521-4A95-421A2738B5BC}"/>
              </a:ext>
            </a:extLst>
          </p:cNvPr>
          <p:cNvGrpSpPr/>
          <p:nvPr/>
        </p:nvGrpSpPr>
        <p:grpSpPr>
          <a:xfrm>
            <a:off x="12192000" y="90188"/>
            <a:ext cx="919480" cy="919480"/>
            <a:chOff x="12255013" y="90188"/>
            <a:chExt cx="919480" cy="919480"/>
          </a:xfrm>
        </p:grpSpPr>
        <p:sp>
          <p:nvSpPr>
            <p:cNvPr id="105" name="Oval 104">
              <a:extLst>
                <a:ext uri="{FF2B5EF4-FFF2-40B4-BE49-F238E27FC236}">
                  <a16:creationId xmlns:a16="http://schemas.microsoft.com/office/drawing/2014/main" id="{F3F395ED-BB7A-FEAE-78AB-83D4244F6F9B}"/>
                </a:ext>
              </a:extLst>
            </p:cNvPr>
            <p:cNvSpPr/>
            <p:nvPr/>
          </p:nvSpPr>
          <p:spPr>
            <a:xfrm>
              <a:off x="12255013" y="90188"/>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106" name="Graphic 105" descr="Document with solid fill">
              <a:extLst>
                <a:ext uri="{FF2B5EF4-FFF2-40B4-BE49-F238E27FC236}">
                  <a16:creationId xmlns:a16="http://schemas.microsoft.com/office/drawing/2014/main" id="{12823264-DECA-7C1E-AA9D-0EE4B95D3EA8}"/>
                </a:ext>
              </a:extLst>
            </p:cNvPr>
            <p:cNvPicPr>
              <a:picLocks noChangeAspect="1"/>
            </p:cNvPicPr>
            <p:nvPr/>
          </p:nvPicPr>
          <p:blipFill>
            <a:blip r:embed="rId41">
              <a:extLst>
                <a:ext uri="{28A0092B-C50C-407E-A947-70E740481C1C}">
                  <a14:useLocalDpi xmlns:a14="http://schemas.microsoft.com/office/drawing/2010/main" val="0"/>
                </a:ext>
                <a:ext uri="{96DAC541-7B7A-43D3-8B79-37D633B846F1}">
                  <asvg:svgBlip xmlns:asvg="http://schemas.microsoft.com/office/drawing/2016/SVG/main" r:embed="rId42"/>
                </a:ext>
              </a:extLst>
            </a:blip>
            <a:stretch>
              <a:fillRect/>
            </a:stretch>
          </p:blipFill>
          <p:spPr>
            <a:xfrm>
              <a:off x="12348522" y="223014"/>
              <a:ext cx="685800" cy="685800"/>
            </a:xfrm>
            <a:prstGeom prst="rect">
              <a:avLst/>
            </a:prstGeom>
          </p:spPr>
        </p:pic>
      </p:grpSp>
      <p:pic>
        <p:nvPicPr>
          <p:cNvPr id="107" name="Graphic 106" descr="Chat with solid fill">
            <a:hlinkClick r:id="rId43" action="ppaction://hlinksldjump"/>
            <a:extLst>
              <a:ext uri="{FF2B5EF4-FFF2-40B4-BE49-F238E27FC236}">
                <a16:creationId xmlns:a16="http://schemas.microsoft.com/office/drawing/2014/main" id="{1809B8AF-FDD9-825E-4B1D-9B7766FE78A3}"/>
              </a:ext>
            </a:extLst>
          </p:cNvPr>
          <p:cNvPicPr>
            <a:picLocks noChangeAspect="1"/>
          </p:cNvPicPr>
          <p:nvPr/>
        </p:nvPicPr>
        <p:blipFill>
          <a:blip r:embed="rId44">
            <a:extLst>
              <a:ext uri="{28A0092B-C50C-407E-A947-70E740481C1C}">
                <a14:useLocalDpi xmlns:a14="http://schemas.microsoft.com/office/drawing/2010/main" val="0"/>
              </a:ext>
              <a:ext uri="{96DAC541-7B7A-43D3-8B79-37D633B846F1}">
                <asvg:svgBlip xmlns:asvg="http://schemas.microsoft.com/office/drawing/2016/SVG/main" r:embed="rId45"/>
              </a:ext>
            </a:extLst>
          </a:blip>
          <a:stretch>
            <a:fillRect/>
          </a:stretch>
        </p:blipFill>
        <p:spPr>
          <a:xfrm>
            <a:off x="11132804" y="5701968"/>
            <a:ext cx="685800" cy="685800"/>
          </a:xfrm>
          <a:prstGeom prst="rect">
            <a:avLst/>
          </a:prstGeom>
        </p:spPr>
      </p:pic>
      <p:grpSp>
        <p:nvGrpSpPr>
          <p:cNvPr id="108" name="Group 107">
            <a:extLst>
              <a:ext uri="{FF2B5EF4-FFF2-40B4-BE49-F238E27FC236}">
                <a16:creationId xmlns:a16="http://schemas.microsoft.com/office/drawing/2014/main" id="{B6605464-2A49-85A2-AE63-2D2135674DFD}"/>
              </a:ext>
            </a:extLst>
          </p:cNvPr>
          <p:cNvGrpSpPr/>
          <p:nvPr/>
        </p:nvGrpSpPr>
        <p:grpSpPr>
          <a:xfrm>
            <a:off x="11247518" y="4602070"/>
            <a:ext cx="472241" cy="746809"/>
            <a:chOff x="11247518" y="4602070"/>
            <a:chExt cx="472241" cy="746809"/>
          </a:xfrm>
        </p:grpSpPr>
        <p:pic>
          <p:nvPicPr>
            <p:cNvPr id="109" name="Graphic 108" descr="Document with solid fill">
              <a:hlinkClick r:id="rId46" action="ppaction://hlinksldjump"/>
              <a:extLst>
                <a:ext uri="{FF2B5EF4-FFF2-40B4-BE49-F238E27FC236}">
                  <a16:creationId xmlns:a16="http://schemas.microsoft.com/office/drawing/2014/main" id="{B4ABE2FD-285D-E644-6962-C1064C0FE6C0}"/>
                </a:ext>
              </a:extLst>
            </p:cNvPr>
            <p:cNvPicPr>
              <a:picLocks noChangeAspect="1"/>
            </p:cNvPicPr>
            <p:nvPr/>
          </p:nvPicPr>
          <p:blipFill>
            <a:blip r:embed="rId39">
              <a:extLst>
                <a:ext uri="{28A0092B-C50C-407E-A947-70E740481C1C}">
                  <a14:useLocalDpi xmlns:a14="http://schemas.microsoft.com/office/drawing/2010/main" val="0"/>
                </a:ext>
                <a:ext uri="{96DAC541-7B7A-43D3-8B79-37D633B846F1}">
                  <asvg:svgBlip xmlns:asvg="http://schemas.microsoft.com/office/drawing/2016/SVG/main" r:embed="rId40"/>
                </a:ext>
              </a:extLst>
            </a:blip>
            <a:stretch>
              <a:fillRect/>
            </a:stretch>
          </p:blipFill>
          <p:spPr>
            <a:xfrm>
              <a:off x="11262559" y="4602070"/>
              <a:ext cx="457200" cy="457200"/>
            </a:xfrm>
            <a:prstGeom prst="rect">
              <a:avLst/>
            </a:prstGeom>
          </p:spPr>
        </p:pic>
        <p:pic>
          <p:nvPicPr>
            <p:cNvPr id="110" name="Graphic 109" descr="Handshake with solid fill">
              <a:extLst>
                <a:ext uri="{FF2B5EF4-FFF2-40B4-BE49-F238E27FC236}">
                  <a16:creationId xmlns:a16="http://schemas.microsoft.com/office/drawing/2014/main" id="{3CB24C70-3C27-EE78-67D4-08004490C3B6}"/>
                </a:ext>
              </a:extLst>
            </p:cNvPr>
            <p:cNvPicPr>
              <a:picLocks noChangeAspect="1"/>
            </p:cNvPicPr>
            <p:nvPr/>
          </p:nvPicPr>
          <p:blipFill>
            <a:blip r:embed="rId47">
              <a:extLst>
                <a:ext uri="{28A0092B-C50C-407E-A947-70E740481C1C}">
                  <a14:useLocalDpi xmlns:a14="http://schemas.microsoft.com/office/drawing/2010/main" val="0"/>
                </a:ext>
                <a:ext uri="{96DAC541-7B7A-43D3-8B79-37D633B846F1}">
                  <asvg:svgBlip xmlns:asvg="http://schemas.microsoft.com/office/drawing/2016/SVG/main" r:embed="rId48"/>
                </a:ext>
              </a:extLst>
            </a:blip>
            <a:stretch>
              <a:fillRect/>
            </a:stretch>
          </p:blipFill>
          <p:spPr>
            <a:xfrm>
              <a:off x="11247518" y="4891679"/>
              <a:ext cx="457200" cy="457200"/>
            </a:xfrm>
            <a:prstGeom prst="rect">
              <a:avLst/>
            </a:prstGeom>
          </p:spPr>
        </p:pic>
      </p:grpSp>
      <p:grpSp>
        <p:nvGrpSpPr>
          <p:cNvPr id="119" name="Group 118">
            <a:extLst>
              <a:ext uri="{FF2B5EF4-FFF2-40B4-BE49-F238E27FC236}">
                <a16:creationId xmlns:a16="http://schemas.microsoft.com/office/drawing/2014/main" id="{EC388B08-E9E7-1B0F-E198-5386DB9B425E}"/>
              </a:ext>
            </a:extLst>
          </p:cNvPr>
          <p:cNvGrpSpPr/>
          <p:nvPr/>
        </p:nvGrpSpPr>
        <p:grpSpPr>
          <a:xfrm>
            <a:off x="12192000" y="4444761"/>
            <a:ext cx="919480" cy="919480"/>
            <a:chOff x="12192000" y="4444761"/>
            <a:chExt cx="919480" cy="919480"/>
          </a:xfrm>
        </p:grpSpPr>
        <p:sp>
          <p:nvSpPr>
            <p:cNvPr id="111" name="Oval 110">
              <a:extLst>
                <a:ext uri="{FF2B5EF4-FFF2-40B4-BE49-F238E27FC236}">
                  <a16:creationId xmlns:a16="http://schemas.microsoft.com/office/drawing/2014/main" id="{1615FA9A-D58C-2D2F-2993-E03E38D586D0}"/>
                </a:ext>
              </a:extLst>
            </p:cNvPr>
            <p:cNvSpPr/>
            <p:nvPr/>
          </p:nvSpPr>
          <p:spPr>
            <a:xfrm>
              <a:off x="12192000" y="4444761"/>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grpSp>
          <p:nvGrpSpPr>
            <p:cNvPr id="113" name="Group 112">
              <a:extLst>
                <a:ext uri="{FF2B5EF4-FFF2-40B4-BE49-F238E27FC236}">
                  <a16:creationId xmlns:a16="http://schemas.microsoft.com/office/drawing/2014/main" id="{35D7E984-1272-9DC7-415F-B35560F30E4D}"/>
                </a:ext>
              </a:extLst>
            </p:cNvPr>
            <p:cNvGrpSpPr/>
            <p:nvPr/>
          </p:nvGrpSpPr>
          <p:grpSpPr>
            <a:xfrm>
              <a:off x="12443990" y="4617432"/>
              <a:ext cx="472241" cy="746809"/>
              <a:chOff x="11247518" y="4602070"/>
              <a:chExt cx="472241" cy="746809"/>
            </a:xfrm>
          </p:grpSpPr>
          <p:pic>
            <p:nvPicPr>
              <p:cNvPr id="114" name="Graphic 113" descr="Document with solid fill">
                <a:hlinkClick r:id="rId46" action="ppaction://hlinksldjump"/>
                <a:extLst>
                  <a:ext uri="{FF2B5EF4-FFF2-40B4-BE49-F238E27FC236}">
                    <a16:creationId xmlns:a16="http://schemas.microsoft.com/office/drawing/2014/main" id="{91397D76-171B-19DA-02F0-53E8BF5C43EE}"/>
                  </a:ext>
                </a:extLst>
              </p:cNvPr>
              <p:cNvPicPr>
                <a:picLocks noChangeAspect="1"/>
              </p:cNvPicPr>
              <p:nvPr/>
            </p:nvPicPr>
            <p:blipFill>
              <a:blip r:embed="rId41">
                <a:extLst>
                  <a:ext uri="{28A0092B-C50C-407E-A947-70E740481C1C}">
                    <a14:useLocalDpi xmlns:a14="http://schemas.microsoft.com/office/drawing/2010/main" val="0"/>
                  </a:ext>
                  <a:ext uri="{96DAC541-7B7A-43D3-8B79-37D633B846F1}">
                    <asvg:svgBlip xmlns:asvg="http://schemas.microsoft.com/office/drawing/2016/SVG/main" r:embed="rId42"/>
                  </a:ext>
                </a:extLst>
              </a:blip>
              <a:stretch>
                <a:fillRect/>
              </a:stretch>
            </p:blipFill>
            <p:spPr>
              <a:xfrm>
                <a:off x="11262559" y="4602070"/>
                <a:ext cx="457200" cy="457200"/>
              </a:xfrm>
              <a:prstGeom prst="rect">
                <a:avLst/>
              </a:prstGeom>
            </p:spPr>
          </p:pic>
          <p:pic>
            <p:nvPicPr>
              <p:cNvPr id="115" name="Graphic 114" descr="Handshake with solid fill">
                <a:extLst>
                  <a:ext uri="{FF2B5EF4-FFF2-40B4-BE49-F238E27FC236}">
                    <a16:creationId xmlns:a16="http://schemas.microsoft.com/office/drawing/2014/main" id="{B5DBEF67-CFA8-5D1D-E18F-2130AE3806E5}"/>
                  </a:ext>
                </a:extLst>
              </p:cNvPr>
              <p:cNvPicPr>
                <a:picLocks noChangeAspect="1"/>
              </p:cNvPicPr>
              <p:nvPr/>
            </p:nvPicPr>
            <p:blipFill>
              <a:blip r:embed="rId49">
                <a:extLst>
                  <a:ext uri="{28A0092B-C50C-407E-A947-70E740481C1C}">
                    <a14:useLocalDpi xmlns:a14="http://schemas.microsoft.com/office/drawing/2010/main" val="0"/>
                  </a:ext>
                  <a:ext uri="{96DAC541-7B7A-43D3-8B79-37D633B846F1}">
                    <asvg:svgBlip xmlns:asvg="http://schemas.microsoft.com/office/drawing/2016/SVG/main" r:embed="rId50"/>
                  </a:ext>
                </a:extLst>
              </a:blip>
              <a:stretch>
                <a:fillRect/>
              </a:stretch>
            </p:blipFill>
            <p:spPr>
              <a:xfrm>
                <a:off x="11247518" y="4891679"/>
                <a:ext cx="457200" cy="457200"/>
              </a:xfrm>
              <a:prstGeom prst="rect">
                <a:avLst/>
              </a:prstGeom>
            </p:spPr>
          </p:pic>
        </p:grpSp>
      </p:grpSp>
      <p:grpSp>
        <p:nvGrpSpPr>
          <p:cNvPr id="120" name="Group 119">
            <a:extLst>
              <a:ext uri="{FF2B5EF4-FFF2-40B4-BE49-F238E27FC236}">
                <a16:creationId xmlns:a16="http://schemas.microsoft.com/office/drawing/2014/main" id="{0DCBDA8C-D97E-41FD-6CB2-467C4300242C}"/>
              </a:ext>
            </a:extLst>
          </p:cNvPr>
          <p:cNvGrpSpPr/>
          <p:nvPr/>
        </p:nvGrpSpPr>
        <p:grpSpPr>
          <a:xfrm>
            <a:off x="12194321" y="5546026"/>
            <a:ext cx="919480" cy="919480"/>
            <a:chOff x="12194321" y="5546026"/>
            <a:chExt cx="919480" cy="919480"/>
          </a:xfrm>
        </p:grpSpPr>
        <p:sp>
          <p:nvSpPr>
            <p:cNvPr id="112" name="Oval 111">
              <a:extLst>
                <a:ext uri="{FF2B5EF4-FFF2-40B4-BE49-F238E27FC236}">
                  <a16:creationId xmlns:a16="http://schemas.microsoft.com/office/drawing/2014/main" id="{98FACC46-B926-2664-422F-E5F6223A7707}"/>
                </a:ext>
              </a:extLst>
            </p:cNvPr>
            <p:cNvSpPr/>
            <p:nvPr/>
          </p:nvSpPr>
          <p:spPr>
            <a:xfrm>
              <a:off x="12194321" y="5546026"/>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116" name="Graphic 115" descr="Chat with solid fill">
              <a:hlinkClick r:id="rId43" action="ppaction://hlinksldjump"/>
              <a:extLst>
                <a:ext uri="{FF2B5EF4-FFF2-40B4-BE49-F238E27FC236}">
                  <a16:creationId xmlns:a16="http://schemas.microsoft.com/office/drawing/2014/main" id="{2FE3C1EE-259C-665A-CF83-EC6B83C33165}"/>
                </a:ext>
              </a:extLst>
            </p:cNvPr>
            <p:cNvPicPr>
              <a:picLocks noChangeAspect="1"/>
            </p:cNvPicPr>
            <p:nvPr/>
          </p:nvPicPr>
          <p:blipFill>
            <a:blip r:embed="rId51">
              <a:extLst>
                <a:ext uri="{28A0092B-C50C-407E-A947-70E740481C1C}">
                  <a14:useLocalDpi xmlns:a14="http://schemas.microsoft.com/office/drawing/2010/main" val="0"/>
                </a:ext>
                <a:ext uri="{96DAC541-7B7A-43D3-8B79-37D633B846F1}">
                  <asvg:svgBlip xmlns:asvg="http://schemas.microsoft.com/office/drawing/2016/SVG/main" r:embed="rId52"/>
                </a:ext>
              </a:extLst>
            </a:blip>
            <a:stretch>
              <a:fillRect/>
            </a:stretch>
          </p:blipFill>
          <p:spPr>
            <a:xfrm>
              <a:off x="12309028" y="5683586"/>
              <a:ext cx="685800" cy="685800"/>
            </a:xfrm>
            <a:prstGeom prst="rect">
              <a:avLst/>
            </a:prstGeom>
          </p:spPr>
        </p:pic>
      </p:grpSp>
      <p:sp>
        <p:nvSpPr>
          <p:cNvPr id="2" name="TextBox 1">
            <a:extLst>
              <a:ext uri="{FF2B5EF4-FFF2-40B4-BE49-F238E27FC236}">
                <a16:creationId xmlns:a16="http://schemas.microsoft.com/office/drawing/2014/main" id="{D62A8533-5589-2990-D732-7E4999483F23}"/>
              </a:ext>
            </a:extLst>
          </p:cNvPr>
          <p:cNvSpPr txBox="1"/>
          <p:nvPr/>
        </p:nvSpPr>
        <p:spPr>
          <a:xfrm>
            <a:off x="3897353" y="2969260"/>
            <a:ext cx="4397294" cy="707886"/>
          </a:xfrm>
          <a:prstGeom prst="rect">
            <a:avLst/>
          </a:prstGeom>
          <a:noFill/>
        </p:spPr>
        <p:txBody>
          <a:bodyPr wrap="none" rtlCol="1">
            <a:spAutoFit/>
          </a:bodyPr>
          <a:lstStyle/>
          <a:p>
            <a:r>
              <a:rPr lang="en-US" sz="4000" b="1" dirty="0">
                <a:ln w="22225">
                  <a:solidFill>
                    <a:schemeClr val="bg1">
                      <a:lumMod val="95000"/>
                    </a:schemeClr>
                  </a:solidFill>
                  <a:prstDash val="solid"/>
                </a:ln>
                <a:solidFill>
                  <a:schemeClr val="bg1"/>
                </a:solidFill>
                <a:effectLst>
                  <a:reflection blurRad="203200" stA="45000" endPos="48000" dist="101600" dir="5400000" sy="-100000" algn="bl" rotWithShape="0"/>
                </a:effectLst>
              </a:rPr>
              <a:t>Analysis and Design</a:t>
            </a:r>
            <a:endParaRPr lang="ar-SA" sz="4000" b="1" dirty="0">
              <a:ln w="22225">
                <a:solidFill>
                  <a:schemeClr val="bg1">
                    <a:lumMod val="95000"/>
                  </a:schemeClr>
                </a:solidFill>
                <a:prstDash val="solid"/>
              </a:ln>
              <a:solidFill>
                <a:schemeClr val="bg1"/>
              </a:solidFill>
              <a:effectLst>
                <a:reflection blurRad="203200" stA="45000" endPos="48000" dist="101600" dir="5400000" sy="-100000" algn="bl" rotWithShape="0"/>
              </a:effectLst>
            </a:endParaRPr>
          </a:p>
        </p:txBody>
      </p:sp>
    </p:spTree>
    <p:extLst>
      <p:ext uri="{BB962C8B-B14F-4D97-AF65-F5344CB8AC3E}">
        <p14:creationId xmlns:p14="http://schemas.microsoft.com/office/powerpoint/2010/main" val="355235349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144552"/>
        </a:solidFill>
        <a:effectLst/>
      </p:bgPr>
    </p:bg>
    <p:spTree>
      <p:nvGrpSpPr>
        <p:cNvPr id="1" name=""/>
        <p:cNvGrpSpPr/>
        <p:nvPr/>
      </p:nvGrpSpPr>
      <p:grpSpPr>
        <a:xfrm>
          <a:off x="0" y="0"/>
          <a:ext cx="0" cy="0"/>
          <a:chOff x="0" y="0"/>
          <a:chExt cx="0" cy="0"/>
        </a:xfrm>
      </p:grpSpPr>
      <p:sp>
        <p:nvSpPr>
          <p:cNvPr id="75" name="Freeform: Shape 74">
            <a:extLst>
              <a:ext uri="{FF2B5EF4-FFF2-40B4-BE49-F238E27FC236}">
                <a16:creationId xmlns:a16="http://schemas.microsoft.com/office/drawing/2014/main" id="{FB51A72B-2B8D-9391-BD8D-66083A9DFCC3}"/>
              </a:ext>
            </a:extLst>
          </p:cNvPr>
          <p:cNvSpPr/>
          <p:nvPr/>
        </p:nvSpPr>
        <p:spPr>
          <a:xfrm rot="10800000" flipH="1">
            <a:off x="10759409" y="-8059181"/>
            <a:ext cx="1432591" cy="20025360"/>
          </a:xfrm>
          <a:custGeom>
            <a:avLst/>
            <a:gdLst>
              <a:gd name="connsiteX0" fmla="*/ 0 w 1432560"/>
              <a:gd name="connsiteY0" fmla="*/ 20025360 h 20025360"/>
              <a:gd name="connsiteX1" fmla="*/ 0 w 1432560"/>
              <a:gd name="connsiteY1" fmla="*/ 10827519 h 20025360"/>
              <a:gd name="connsiteX2" fmla="*/ 685800 w 1432560"/>
              <a:gd name="connsiteY2" fmla="*/ 10012680 h 20025360"/>
              <a:gd name="connsiteX3" fmla="*/ 0 w 1432560"/>
              <a:gd name="connsiteY3" fmla="*/ 9197842 h 20025360"/>
              <a:gd name="connsiteX4" fmla="*/ 0 w 1432560"/>
              <a:gd name="connsiteY4" fmla="*/ 0 h 20025360"/>
              <a:gd name="connsiteX5" fmla="*/ 1432560 w 1432560"/>
              <a:gd name="connsiteY5" fmla="*/ 0 h 20025360"/>
              <a:gd name="connsiteX6" fmla="*/ 1432560 w 1432560"/>
              <a:gd name="connsiteY6" fmla="*/ 20025360 h 20025360"/>
              <a:gd name="connsiteX0" fmla="*/ 0 w 1432560"/>
              <a:gd name="connsiteY0" fmla="*/ 20025360 h 20025360"/>
              <a:gd name="connsiteX1" fmla="*/ 0 w 1432560"/>
              <a:gd name="connsiteY1" fmla="*/ 10827519 h 20025360"/>
              <a:gd name="connsiteX2" fmla="*/ 685800 w 1432560"/>
              <a:gd name="connsiteY2" fmla="*/ 10012680 h 20025360"/>
              <a:gd name="connsiteX3" fmla="*/ 0 w 1432560"/>
              <a:gd name="connsiteY3" fmla="*/ 9197842 h 20025360"/>
              <a:gd name="connsiteX4" fmla="*/ 0 w 1432560"/>
              <a:gd name="connsiteY4" fmla="*/ 0 h 20025360"/>
              <a:gd name="connsiteX5" fmla="*/ 1432560 w 1432560"/>
              <a:gd name="connsiteY5" fmla="*/ 0 h 20025360"/>
              <a:gd name="connsiteX6" fmla="*/ 1432560 w 1432560"/>
              <a:gd name="connsiteY6" fmla="*/ 20025360 h 20025360"/>
              <a:gd name="connsiteX7" fmla="*/ 0 w 1432560"/>
              <a:gd name="connsiteY7" fmla="*/ 20025360 h 20025360"/>
              <a:gd name="connsiteX0" fmla="*/ 7 w 1432567"/>
              <a:gd name="connsiteY0" fmla="*/ 20025360 h 20025360"/>
              <a:gd name="connsiteX1" fmla="*/ 7 w 1432567"/>
              <a:gd name="connsiteY1" fmla="*/ 10827519 h 20025360"/>
              <a:gd name="connsiteX2" fmla="*/ 685807 w 1432567"/>
              <a:gd name="connsiteY2" fmla="*/ 10012680 h 20025360"/>
              <a:gd name="connsiteX3" fmla="*/ 7 w 1432567"/>
              <a:gd name="connsiteY3" fmla="*/ 9197842 h 20025360"/>
              <a:gd name="connsiteX4" fmla="*/ 7 w 1432567"/>
              <a:gd name="connsiteY4" fmla="*/ 0 h 20025360"/>
              <a:gd name="connsiteX5" fmla="*/ 1432567 w 1432567"/>
              <a:gd name="connsiteY5" fmla="*/ 0 h 20025360"/>
              <a:gd name="connsiteX6" fmla="*/ 1432567 w 1432567"/>
              <a:gd name="connsiteY6" fmla="*/ 20025360 h 20025360"/>
              <a:gd name="connsiteX7" fmla="*/ 7 w 1432567"/>
              <a:gd name="connsiteY7" fmla="*/ 20025360 h 20025360"/>
              <a:gd name="connsiteX0" fmla="*/ 27 w 1432587"/>
              <a:gd name="connsiteY0" fmla="*/ 20025360 h 20025360"/>
              <a:gd name="connsiteX1" fmla="*/ 27 w 1432587"/>
              <a:gd name="connsiteY1" fmla="*/ 10827519 h 20025360"/>
              <a:gd name="connsiteX2" fmla="*/ 685827 w 1432587"/>
              <a:gd name="connsiteY2" fmla="*/ 10012680 h 20025360"/>
              <a:gd name="connsiteX3" fmla="*/ 27 w 1432587"/>
              <a:gd name="connsiteY3" fmla="*/ 9197842 h 20025360"/>
              <a:gd name="connsiteX4" fmla="*/ 27 w 1432587"/>
              <a:gd name="connsiteY4" fmla="*/ 0 h 20025360"/>
              <a:gd name="connsiteX5" fmla="*/ 1432587 w 1432587"/>
              <a:gd name="connsiteY5" fmla="*/ 0 h 20025360"/>
              <a:gd name="connsiteX6" fmla="*/ 1432587 w 1432587"/>
              <a:gd name="connsiteY6" fmla="*/ 20025360 h 20025360"/>
              <a:gd name="connsiteX7" fmla="*/ 27 w 1432587"/>
              <a:gd name="connsiteY7" fmla="*/ 20025360 h 20025360"/>
              <a:gd name="connsiteX0" fmla="*/ 31 w 1432591"/>
              <a:gd name="connsiteY0" fmla="*/ 20025360 h 20025360"/>
              <a:gd name="connsiteX1" fmla="*/ 31 w 1432591"/>
              <a:gd name="connsiteY1" fmla="*/ 10827519 h 20025360"/>
              <a:gd name="connsiteX2" fmla="*/ 614714 w 1432591"/>
              <a:gd name="connsiteY2" fmla="*/ 9999980 h 20025360"/>
              <a:gd name="connsiteX3" fmla="*/ 31 w 1432591"/>
              <a:gd name="connsiteY3" fmla="*/ 9197842 h 20025360"/>
              <a:gd name="connsiteX4" fmla="*/ 31 w 1432591"/>
              <a:gd name="connsiteY4" fmla="*/ 0 h 20025360"/>
              <a:gd name="connsiteX5" fmla="*/ 1432591 w 1432591"/>
              <a:gd name="connsiteY5" fmla="*/ 0 h 20025360"/>
              <a:gd name="connsiteX6" fmla="*/ 1432591 w 1432591"/>
              <a:gd name="connsiteY6" fmla="*/ 20025360 h 20025360"/>
              <a:gd name="connsiteX7" fmla="*/ 31 w 1432591"/>
              <a:gd name="connsiteY7" fmla="*/ 20025360 h 20025360"/>
              <a:gd name="connsiteX0" fmla="*/ 31 w 1432591"/>
              <a:gd name="connsiteY0" fmla="*/ 20025360 h 20025360"/>
              <a:gd name="connsiteX1" fmla="*/ 31 w 1432591"/>
              <a:gd name="connsiteY1" fmla="*/ 10827519 h 20025360"/>
              <a:gd name="connsiteX2" fmla="*/ 614714 w 1432591"/>
              <a:gd name="connsiteY2" fmla="*/ 9999980 h 20025360"/>
              <a:gd name="connsiteX3" fmla="*/ 31 w 1432591"/>
              <a:gd name="connsiteY3" fmla="*/ 9197842 h 20025360"/>
              <a:gd name="connsiteX4" fmla="*/ 31 w 1432591"/>
              <a:gd name="connsiteY4" fmla="*/ 0 h 20025360"/>
              <a:gd name="connsiteX5" fmla="*/ 1432591 w 1432591"/>
              <a:gd name="connsiteY5" fmla="*/ 0 h 20025360"/>
              <a:gd name="connsiteX6" fmla="*/ 1432591 w 1432591"/>
              <a:gd name="connsiteY6" fmla="*/ 20025360 h 20025360"/>
              <a:gd name="connsiteX7" fmla="*/ 31 w 1432591"/>
              <a:gd name="connsiteY7" fmla="*/ 20025360 h 20025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32591" h="20025360">
                <a:moveTo>
                  <a:pt x="31" y="20025360"/>
                </a:moveTo>
                <a:lnTo>
                  <a:pt x="31" y="10827519"/>
                </a:lnTo>
                <a:cubicBezTo>
                  <a:pt x="-5047" y="10489866"/>
                  <a:pt x="614717" y="10570043"/>
                  <a:pt x="614714" y="9999980"/>
                </a:cubicBezTo>
                <a:cubicBezTo>
                  <a:pt x="614711" y="9429917"/>
                  <a:pt x="-2509" y="9545655"/>
                  <a:pt x="31" y="9197842"/>
                </a:cubicBezTo>
                <a:lnTo>
                  <a:pt x="31" y="0"/>
                </a:lnTo>
                <a:lnTo>
                  <a:pt x="1432591" y="0"/>
                </a:lnTo>
                <a:lnTo>
                  <a:pt x="1432591" y="20025360"/>
                </a:lnTo>
                <a:lnTo>
                  <a:pt x="31" y="2002536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1" anchor="ctr">
            <a:noAutofit/>
          </a:bodyPr>
          <a:lstStyle/>
          <a:p>
            <a:pPr algn="ctr"/>
            <a:endParaRPr lang="ar-SA" dirty="0"/>
          </a:p>
        </p:txBody>
      </p:sp>
      <p:grpSp>
        <p:nvGrpSpPr>
          <p:cNvPr id="78" name="Group 77">
            <a:extLst>
              <a:ext uri="{FF2B5EF4-FFF2-40B4-BE49-F238E27FC236}">
                <a16:creationId xmlns:a16="http://schemas.microsoft.com/office/drawing/2014/main" id="{E2FDCF5C-3CDE-412E-3AF4-61D78340759E}"/>
              </a:ext>
            </a:extLst>
          </p:cNvPr>
          <p:cNvGrpSpPr/>
          <p:nvPr/>
        </p:nvGrpSpPr>
        <p:grpSpPr>
          <a:xfrm>
            <a:off x="-923129" y="389480"/>
            <a:ext cx="919480" cy="919480"/>
            <a:chOff x="972853" y="389480"/>
            <a:chExt cx="919480" cy="919480"/>
          </a:xfrm>
        </p:grpSpPr>
        <p:sp>
          <p:nvSpPr>
            <p:cNvPr id="79" name="Oval 78">
              <a:extLst>
                <a:ext uri="{FF2B5EF4-FFF2-40B4-BE49-F238E27FC236}">
                  <a16:creationId xmlns:a16="http://schemas.microsoft.com/office/drawing/2014/main" id="{E842714F-2F33-0F7F-9A23-E67B71642832}"/>
                </a:ext>
              </a:extLst>
            </p:cNvPr>
            <p:cNvSpPr/>
            <p:nvPr/>
          </p:nvSpPr>
          <p:spPr>
            <a:xfrm>
              <a:off x="972853" y="389480"/>
              <a:ext cx="919480" cy="91948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80" name="Graphic 79" descr="Home with solid fill">
              <a:extLst>
                <a:ext uri="{FF2B5EF4-FFF2-40B4-BE49-F238E27FC236}">
                  <a16:creationId xmlns:a16="http://schemas.microsoft.com/office/drawing/2014/main" id="{38983C8D-BD17-92F4-C139-228E3C98E79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89693" y="450442"/>
              <a:ext cx="685800" cy="685800"/>
            </a:xfrm>
            <a:prstGeom prst="rect">
              <a:avLst/>
            </a:prstGeom>
          </p:spPr>
        </p:pic>
      </p:grpSp>
      <p:grpSp>
        <p:nvGrpSpPr>
          <p:cNvPr id="81" name="Group 80">
            <a:extLst>
              <a:ext uri="{FF2B5EF4-FFF2-40B4-BE49-F238E27FC236}">
                <a16:creationId xmlns:a16="http://schemas.microsoft.com/office/drawing/2014/main" id="{17813A33-4D87-88B3-E6AA-404407963ABA}"/>
              </a:ext>
            </a:extLst>
          </p:cNvPr>
          <p:cNvGrpSpPr/>
          <p:nvPr/>
        </p:nvGrpSpPr>
        <p:grpSpPr>
          <a:xfrm>
            <a:off x="-913684" y="2969260"/>
            <a:ext cx="919480" cy="919480"/>
            <a:chOff x="-913684" y="2969260"/>
            <a:chExt cx="919480" cy="919480"/>
          </a:xfrm>
        </p:grpSpPr>
        <p:sp>
          <p:nvSpPr>
            <p:cNvPr id="82" name="Oval 81">
              <a:extLst>
                <a:ext uri="{FF2B5EF4-FFF2-40B4-BE49-F238E27FC236}">
                  <a16:creationId xmlns:a16="http://schemas.microsoft.com/office/drawing/2014/main" id="{5BB01E72-4173-222C-E506-A96EA695C1F1}"/>
                </a:ext>
              </a:extLst>
            </p:cNvPr>
            <p:cNvSpPr/>
            <p:nvPr/>
          </p:nvSpPr>
          <p:spPr>
            <a:xfrm>
              <a:off x="-913684" y="2969260"/>
              <a:ext cx="919480" cy="91948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83" name="Graphic 82" descr="Lightbulb and gear with solid fill">
              <a:extLst>
                <a:ext uri="{FF2B5EF4-FFF2-40B4-BE49-F238E27FC236}">
                  <a16:creationId xmlns:a16="http://schemas.microsoft.com/office/drawing/2014/main" id="{07FEC415-4A8A-34CE-422A-8DF337182D8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91049" y="3140750"/>
              <a:ext cx="685800" cy="685800"/>
            </a:xfrm>
            <a:prstGeom prst="rect">
              <a:avLst/>
            </a:prstGeom>
          </p:spPr>
        </p:pic>
      </p:grpSp>
      <p:grpSp>
        <p:nvGrpSpPr>
          <p:cNvPr id="117" name="Group 116">
            <a:extLst>
              <a:ext uri="{FF2B5EF4-FFF2-40B4-BE49-F238E27FC236}">
                <a16:creationId xmlns:a16="http://schemas.microsoft.com/office/drawing/2014/main" id="{1EE8B986-6436-38FA-EF7B-9A36AF579CB0}"/>
              </a:ext>
            </a:extLst>
          </p:cNvPr>
          <p:cNvGrpSpPr/>
          <p:nvPr/>
        </p:nvGrpSpPr>
        <p:grpSpPr>
          <a:xfrm>
            <a:off x="10297348" y="1493759"/>
            <a:ext cx="919480" cy="919480"/>
            <a:chOff x="12231682" y="1493759"/>
            <a:chExt cx="919480" cy="919480"/>
          </a:xfrm>
        </p:grpSpPr>
        <p:sp>
          <p:nvSpPr>
            <p:cNvPr id="76" name="Oval 75">
              <a:extLst>
                <a:ext uri="{FF2B5EF4-FFF2-40B4-BE49-F238E27FC236}">
                  <a16:creationId xmlns:a16="http://schemas.microsoft.com/office/drawing/2014/main" id="{9F1E0432-57A2-B542-E3FE-CC81C28BF87F}"/>
                </a:ext>
              </a:extLst>
            </p:cNvPr>
            <p:cNvSpPr/>
            <p:nvPr/>
          </p:nvSpPr>
          <p:spPr>
            <a:xfrm>
              <a:off x="12231682" y="1493759"/>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84" name="Graphic 83" descr="Presentation with pie chart with solid fill">
              <a:extLst>
                <a:ext uri="{FF2B5EF4-FFF2-40B4-BE49-F238E27FC236}">
                  <a16:creationId xmlns:a16="http://schemas.microsoft.com/office/drawing/2014/main" id="{0D9ADBBE-D4C7-5AD2-3139-D91C3AD4C62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2344731" y="1662550"/>
              <a:ext cx="685800" cy="685800"/>
            </a:xfrm>
            <a:prstGeom prst="rect">
              <a:avLst/>
            </a:prstGeom>
          </p:spPr>
        </p:pic>
      </p:grpSp>
      <p:grpSp>
        <p:nvGrpSpPr>
          <p:cNvPr id="118" name="Group 117">
            <a:extLst>
              <a:ext uri="{FF2B5EF4-FFF2-40B4-BE49-F238E27FC236}">
                <a16:creationId xmlns:a16="http://schemas.microsoft.com/office/drawing/2014/main" id="{4904BB31-ABB5-999F-4C4C-6332EF3B2FFC}"/>
              </a:ext>
            </a:extLst>
          </p:cNvPr>
          <p:cNvGrpSpPr/>
          <p:nvPr/>
        </p:nvGrpSpPr>
        <p:grpSpPr>
          <a:xfrm>
            <a:off x="12278343" y="2969260"/>
            <a:ext cx="919480" cy="919480"/>
            <a:chOff x="12278343" y="2969260"/>
            <a:chExt cx="919480" cy="919480"/>
          </a:xfrm>
        </p:grpSpPr>
        <p:sp>
          <p:nvSpPr>
            <p:cNvPr id="77" name="Oval 76">
              <a:extLst>
                <a:ext uri="{FF2B5EF4-FFF2-40B4-BE49-F238E27FC236}">
                  <a16:creationId xmlns:a16="http://schemas.microsoft.com/office/drawing/2014/main" id="{4CA14441-B634-22BE-1B93-7D6841096D64}"/>
                </a:ext>
              </a:extLst>
            </p:cNvPr>
            <p:cNvSpPr/>
            <p:nvPr/>
          </p:nvSpPr>
          <p:spPr>
            <a:xfrm>
              <a:off x="12278343" y="2969260"/>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85" name="Graphic 84" descr="Database with solid fill">
              <a:extLst>
                <a:ext uri="{FF2B5EF4-FFF2-40B4-BE49-F238E27FC236}">
                  <a16:creationId xmlns:a16="http://schemas.microsoft.com/office/drawing/2014/main" id="{A3C5D2AB-2C46-80B1-201D-314A01EF1EE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2395183" y="3128420"/>
              <a:ext cx="685800" cy="685800"/>
            </a:xfrm>
            <a:prstGeom prst="rect">
              <a:avLst/>
            </a:prstGeom>
          </p:spPr>
        </p:pic>
      </p:grpSp>
      <p:sp>
        <p:nvSpPr>
          <p:cNvPr id="86" name="Freeform: Shape 85">
            <a:hlinkClick r:id="rId11" action="ppaction://hlinksldjump"/>
            <a:extLst>
              <a:ext uri="{FF2B5EF4-FFF2-40B4-BE49-F238E27FC236}">
                <a16:creationId xmlns:a16="http://schemas.microsoft.com/office/drawing/2014/main" id="{9313B460-491D-8B73-1FD8-701943073F48}"/>
              </a:ext>
            </a:extLst>
          </p:cNvPr>
          <p:cNvSpPr/>
          <p:nvPr/>
        </p:nvSpPr>
        <p:spPr>
          <a:xfrm rot="10800000">
            <a:off x="1" y="-11129912"/>
            <a:ext cx="1432591" cy="20025360"/>
          </a:xfrm>
          <a:custGeom>
            <a:avLst/>
            <a:gdLst>
              <a:gd name="connsiteX0" fmla="*/ 0 w 1432560"/>
              <a:gd name="connsiteY0" fmla="*/ 20025360 h 20025360"/>
              <a:gd name="connsiteX1" fmla="*/ 0 w 1432560"/>
              <a:gd name="connsiteY1" fmla="*/ 10827519 h 20025360"/>
              <a:gd name="connsiteX2" fmla="*/ 685800 w 1432560"/>
              <a:gd name="connsiteY2" fmla="*/ 10012680 h 20025360"/>
              <a:gd name="connsiteX3" fmla="*/ 0 w 1432560"/>
              <a:gd name="connsiteY3" fmla="*/ 9197842 h 20025360"/>
              <a:gd name="connsiteX4" fmla="*/ 0 w 1432560"/>
              <a:gd name="connsiteY4" fmla="*/ 0 h 20025360"/>
              <a:gd name="connsiteX5" fmla="*/ 1432560 w 1432560"/>
              <a:gd name="connsiteY5" fmla="*/ 0 h 20025360"/>
              <a:gd name="connsiteX6" fmla="*/ 1432560 w 1432560"/>
              <a:gd name="connsiteY6" fmla="*/ 20025360 h 20025360"/>
              <a:gd name="connsiteX0" fmla="*/ 0 w 1432560"/>
              <a:gd name="connsiteY0" fmla="*/ 20025360 h 20025360"/>
              <a:gd name="connsiteX1" fmla="*/ 0 w 1432560"/>
              <a:gd name="connsiteY1" fmla="*/ 10827519 h 20025360"/>
              <a:gd name="connsiteX2" fmla="*/ 685800 w 1432560"/>
              <a:gd name="connsiteY2" fmla="*/ 10012680 h 20025360"/>
              <a:gd name="connsiteX3" fmla="*/ 0 w 1432560"/>
              <a:gd name="connsiteY3" fmla="*/ 9197842 h 20025360"/>
              <a:gd name="connsiteX4" fmla="*/ 0 w 1432560"/>
              <a:gd name="connsiteY4" fmla="*/ 0 h 20025360"/>
              <a:gd name="connsiteX5" fmla="*/ 1432560 w 1432560"/>
              <a:gd name="connsiteY5" fmla="*/ 0 h 20025360"/>
              <a:gd name="connsiteX6" fmla="*/ 1432560 w 1432560"/>
              <a:gd name="connsiteY6" fmla="*/ 20025360 h 20025360"/>
              <a:gd name="connsiteX7" fmla="*/ 0 w 1432560"/>
              <a:gd name="connsiteY7" fmla="*/ 20025360 h 20025360"/>
              <a:gd name="connsiteX0" fmla="*/ 7 w 1432567"/>
              <a:gd name="connsiteY0" fmla="*/ 20025360 h 20025360"/>
              <a:gd name="connsiteX1" fmla="*/ 7 w 1432567"/>
              <a:gd name="connsiteY1" fmla="*/ 10827519 h 20025360"/>
              <a:gd name="connsiteX2" fmla="*/ 685807 w 1432567"/>
              <a:gd name="connsiteY2" fmla="*/ 10012680 h 20025360"/>
              <a:gd name="connsiteX3" fmla="*/ 7 w 1432567"/>
              <a:gd name="connsiteY3" fmla="*/ 9197842 h 20025360"/>
              <a:gd name="connsiteX4" fmla="*/ 7 w 1432567"/>
              <a:gd name="connsiteY4" fmla="*/ 0 h 20025360"/>
              <a:gd name="connsiteX5" fmla="*/ 1432567 w 1432567"/>
              <a:gd name="connsiteY5" fmla="*/ 0 h 20025360"/>
              <a:gd name="connsiteX6" fmla="*/ 1432567 w 1432567"/>
              <a:gd name="connsiteY6" fmla="*/ 20025360 h 20025360"/>
              <a:gd name="connsiteX7" fmla="*/ 7 w 1432567"/>
              <a:gd name="connsiteY7" fmla="*/ 20025360 h 20025360"/>
              <a:gd name="connsiteX0" fmla="*/ 27 w 1432587"/>
              <a:gd name="connsiteY0" fmla="*/ 20025360 h 20025360"/>
              <a:gd name="connsiteX1" fmla="*/ 27 w 1432587"/>
              <a:gd name="connsiteY1" fmla="*/ 10827519 h 20025360"/>
              <a:gd name="connsiteX2" fmla="*/ 685827 w 1432587"/>
              <a:gd name="connsiteY2" fmla="*/ 10012680 h 20025360"/>
              <a:gd name="connsiteX3" fmla="*/ 27 w 1432587"/>
              <a:gd name="connsiteY3" fmla="*/ 9197842 h 20025360"/>
              <a:gd name="connsiteX4" fmla="*/ 27 w 1432587"/>
              <a:gd name="connsiteY4" fmla="*/ 0 h 20025360"/>
              <a:gd name="connsiteX5" fmla="*/ 1432587 w 1432587"/>
              <a:gd name="connsiteY5" fmla="*/ 0 h 20025360"/>
              <a:gd name="connsiteX6" fmla="*/ 1432587 w 1432587"/>
              <a:gd name="connsiteY6" fmla="*/ 20025360 h 20025360"/>
              <a:gd name="connsiteX7" fmla="*/ 27 w 1432587"/>
              <a:gd name="connsiteY7" fmla="*/ 20025360 h 20025360"/>
              <a:gd name="connsiteX0" fmla="*/ 31 w 1432591"/>
              <a:gd name="connsiteY0" fmla="*/ 20025360 h 20025360"/>
              <a:gd name="connsiteX1" fmla="*/ 31 w 1432591"/>
              <a:gd name="connsiteY1" fmla="*/ 10827519 h 20025360"/>
              <a:gd name="connsiteX2" fmla="*/ 614714 w 1432591"/>
              <a:gd name="connsiteY2" fmla="*/ 9999980 h 20025360"/>
              <a:gd name="connsiteX3" fmla="*/ 31 w 1432591"/>
              <a:gd name="connsiteY3" fmla="*/ 9197842 h 20025360"/>
              <a:gd name="connsiteX4" fmla="*/ 31 w 1432591"/>
              <a:gd name="connsiteY4" fmla="*/ 0 h 20025360"/>
              <a:gd name="connsiteX5" fmla="*/ 1432591 w 1432591"/>
              <a:gd name="connsiteY5" fmla="*/ 0 h 20025360"/>
              <a:gd name="connsiteX6" fmla="*/ 1432591 w 1432591"/>
              <a:gd name="connsiteY6" fmla="*/ 20025360 h 20025360"/>
              <a:gd name="connsiteX7" fmla="*/ 31 w 1432591"/>
              <a:gd name="connsiteY7" fmla="*/ 20025360 h 20025360"/>
              <a:gd name="connsiteX0" fmla="*/ 31 w 1432591"/>
              <a:gd name="connsiteY0" fmla="*/ 20025360 h 20025360"/>
              <a:gd name="connsiteX1" fmla="*/ 31 w 1432591"/>
              <a:gd name="connsiteY1" fmla="*/ 10827519 h 20025360"/>
              <a:gd name="connsiteX2" fmla="*/ 614714 w 1432591"/>
              <a:gd name="connsiteY2" fmla="*/ 9999980 h 20025360"/>
              <a:gd name="connsiteX3" fmla="*/ 31 w 1432591"/>
              <a:gd name="connsiteY3" fmla="*/ 9197842 h 20025360"/>
              <a:gd name="connsiteX4" fmla="*/ 31 w 1432591"/>
              <a:gd name="connsiteY4" fmla="*/ 0 h 20025360"/>
              <a:gd name="connsiteX5" fmla="*/ 1432591 w 1432591"/>
              <a:gd name="connsiteY5" fmla="*/ 0 h 20025360"/>
              <a:gd name="connsiteX6" fmla="*/ 1432591 w 1432591"/>
              <a:gd name="connsiteY6" fmla="*/ 20025360 h 20025360"/>
              <a:gd name="connsiteX7" fmla="*/ 31 w 1432591"/>
              <a:gd name="connsiteY7" fmla="*/ 20025360 h 20025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32591" h="20025360">
                <a:moveTo>
                  <a:pt x="31" y="20025360"/>
                </a:moveTo>
                <a:lnTo>
                  <a:pt x="31" y="10827519"/>
                </a:lnTo>
                <a:cubicBezTo>
                  <a:pt x="-5047" y="10489866"/>
                  <a:pt x="614717" y="10570043"/>
                  <a:pt x="614714" y="9999980"/>
                </a:cubicBezTo>
                <a:cubicBezTo>
                  <a:pt x="614711" y="9429917"/>
                  <a:pt x="-2509" y="9545655"/>
                  <a:pt x="31" y="9197842"/>
                </a:cubicBezTo>
                <a:lnTo>
                  <a:pt x="31" y="0"/>
                </a:lnTo>
                <a:lnTo>
                  <a:pt x="1432591" y="0"/>
                </a:lnTo>
                <a:lnTo>
                  <a:pt x="1432591" y="20025360"/>
                </a:lnTo>
                <a:lnTo>
                  <a:pt x="31" y="2002536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1" anchor="ctr">
            <a:noAutofit/>
          </a:bodyPr>
          <a:lstStyle/>
          <a:p>
            <a:pPr algn="ctr"/>
            <a:endParaRPr lang="ar-SA" dirty="0"/>
          </a:p>
        </p:txBody>
      </p:sp>
      <p:pic>
        <p:nvPicPr>
          <p:cNvPr id="87" name="Graphic 86" descr="Home with solid fill">
            <a:hlinkClick r:id="rId12" action="ppaction://hlinksldjump"/>
            <a:extLst>
              <a:ext uri="{FF2B5EF4-FFF2-40B4-BE49-F238E27FC236}">
                <a16:creationId xmlns:a16="http://schemas.microsoft.com/office/drawing/2014/main" id="{56B2D6C5-6916-957D-8214-54003226403B}"/>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85019" y="506320"/>
            <a:ext cx="685800" cy="685800"/>
          </a:xfrm>
          <a:prstGeom prst="rect">
            <a:avLst/>
          </a:prstGeom>
        </p:spPr>
      </p:pic>
      <p:pic>
        <p:nvPicPr>
          <p:cNvPr id="88" name="Graphic 87" descr="Lightbulb and gear with solid fill">
            <a:hlinkClick r:id="rId15" action="ppaction://hlinksldjump"/>
            <a:extLst>
              <a:ext uri="{FF2B5EF4-FFF2-40B4-BE49-F238E27FC236}">
                <a16:creationId xmlns:a16="http://schemas.microsoft.com/office/drawing/2014/main" id="{04004CD4-CF02-290C-90CE-08A4DBFEBB78}"/>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385019" y="3145447"/>
            <a:ext cx="685800" cy="685800"/>
          </a:xfrm>
          <a:prstGeom prst="rect">
            <a:avLst/>
          </a:prstGeom>
        </p:spPr>
      </p:pic>
      <p:pic>
        <p:nvPicPr>
          <p:cNvPr id="89" name="Graphic 88" descr="Transfer with solid fill">
            <a:hlinkClick r:id="rId11" action="ppaction://hlinksldjump"/>
            <a:extLst>
              <a:ext uri="{FF2B5EF4-FFF2-40B4-BE49-F238E27FC236}">
                <a16:creationId xmlns:a16="http://schemas.microsoft.com/office/drawing/2014/main" id="{A54BCFB7-D707-4D99-DC57-8DCFFDA65C71}"/>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428698" y="5742530"/>
            <a:ext cx="685800" cy="685800"/>
          </a:xfrm>
          <a:prstGeom prst="rect">
            <a:avLst/>
          </a:prstGeom>
        </p:spPr>
      </p:pic>
      <p:pic>
        <p:nvPicPr>
          <p:cNvPr id="90" name="Graphic 89" descr="Presentation with pie chart with solid fill">
            <a:hlinkClick r:id="rId20" action="ppaction://hlinksldjump"/>
            <a:extLst>
              <a:ext uri="{FF2B5EF4-FFF2-40B4-BE49-F238E27FC236}">
                <a16:creationId xmlns:a16="http://schemas.microsoft.com/office/drawing/2014/main" id="{660C850E-E30B-1883-886B-73F5B1B843C0}"/>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11156228" y="1669562"/>
            <a:ext cx="685800" cy="685800"/>
          </a:xfrm>
          <a:prstGeom prst="rect">
            <a:avLst/>
          </a:prstGeom>
        </p:spPr>
      </p:pic>
      <p:grpSp>
        <p:nvGrpSpPr>
          <p:cNvPr id="91" name="Group 90">
            <a:extLst>
              <a:ext uri="{FF2B5EF4-FFF2-40B4-BE49-F238E27FC236}">
                <a16:creationId xmlns:a16="http://schemas.microsoft.com/office/drawing/2014/main" id="{D338C341-ED52-595E-1188-42A6E3E8EFA0}"/>
              </a:ext>
            </a:extLst>
          </p:cNvPr>
          <p:cNvGrpSpPr/>
          <p:nvPr/>
        </p:nvGrpSpPr>
        <p:grpSpPr>
          <a:xfrm>
            <a:off x="-907889" y="5523230"/>
            <a:ext cx="919480" cy="919480"/>
            <a:chOff x="-907889" y="5523230"/>
            <a:chExt cx="919480" cy="919480"/>
          </a:xfrm>
        </p:grpSpPr>
        <p:sp>
          <p:nvSpPr>
            <p:cNvPr id="92" name="Oval 91">
              <a:extLst>
                <a:ext uri="{FF2B5EF4-FFF2-40B4-BE49-F238E27FC236}">
                  <a16:creationId xmlns:a16="http://schemas.microsoft.com/office/drawing/2014/main" id="{7AB5249B-3300-8B05-3D49-46E505C0D0BD}"/>
                </a:ext>
              </a:extLst>
            </p:cNvPr>
            <p:cNvSpPr/>
            <p:nvPr/>
          </p:nvSpPr>
          <p:spPr>
            <a:xfrm>
              <a:off x="-907889" y="5523230"/>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93" name="Graphic 92" descr="Transfer with solid fill">
              <a:extLst>
                <a:ext uri="{FF2B5EF4-FFF2-40B4-BE49-F238E27FC236}">
                  <a16:creationId xmlns:a16="http://schemas.microsoft.com/office/drawing/2014/main" id="{57C83581-E08D-C040-EDE2-A1CED708F157}"/>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806289" y="5650526"/>
              <a:ext cx="685800" cy="685800"/>
            </a:xfrm>
            <a:prstGeom prst="rect">
              <a:avLst/>
            </a:prstGeom>
          </p:spPr>
        </p:pic>
      </p:grpSp>
      <p:pic>
        <p:nvPicPr>
          <p:cNvPr id="94" name="Graphic 93" descr="Database with solid fill">
            <a:hlinkClick r:id="rId25" action="ppaction://hlinksldjump"/>
            <a:extLst>
              <a:ext uri="{FF2B5EF4-FFF2-40B4-BE49-F238E27FC236}">
                <a16:creationId xmlns:a16="http://schemas.microsoft.com/office/drawing/2014/main" id="{1EEAEDD7-F5E9-82AF-1CF3-EEAFCD01F333}"/>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11156228" y="3140750"/>
            <a:ext cx="685800" cy="685800"/>
          </a:xfrm>
          <a:prstGeom prst="rect">
            <a:avLst/>
          </a:prstGeom>
        </p:spPr>
      </p:pic>
      <p:pic>
        <p:nvPicPr>
          <p:cNvPr id="95" name="Graphic 94" descr="Bullseye with solid fill">
            <a:hlinkClick r:id="rId28" action="ppaction://hlinksldjump"/>
            <a:extLst>
              <a:ext uri="{FF2B5EF4-FFF2-40B4-BE49-F238E27FC236}">
                <a16:creationId xmlns:a16="http://schemas.microsoft.com/office/drawing/2014/main" id="{590777DA-C2C7-9190-1FEA-70EB2B5AC5E8}"/>
              </a:ext>
            </a:extLst>
          </p:cNvPr>
          <p:cNvPicPr>
            <a:picLocks noChangeAspect="1"/>
          </p:cNvPicPr>
          <p:nvPr/>
        </p:nvPicPr>
        <p:blipFill>
          <a:blip r:embed="rId29">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401431" y="4487770"/>
            <a:ext cx="685800" cy="685800"/>
          </a:xfrm>
          <a:prstGeom prst="rect">
            <a:avLst/>
          </a:prstGeom>
        </p:spPr>
      </p:pic>
      <p:pic>
        <p:nvPicPr>
          <p:cNvPr id="96" name="Graphic 95" descr="Checklist with solid fill">
            <a:hlinkClick r:id="rId31" action="ppaction://hlinksldjump"/>
            <a:extLst>
              <a:ext uri="{FF2B5EF4-FFF2-40B4-BE49-F238E27FC236}">
                <a16:creationId xmlns:a16="http://schemas.microsoft.com/office/drawing/2014/main" id="{A7756624-8A25-4010-A525-62C08EF1542C}"/>
              </a:ext>
            </a:extLst>
          </p:cNvPr>
          <p:cNvPicPr>
            <a:picLocks noChangeAspect="1"/>
          </p:cNvPicPr>
          <p:nvPr/>
        </p:nvPicPr>
        <p:blipFill>
          <a:blip r:embed="rId32">
            <a:extLst>
              <a:ext uri="{28A0092B-C50C-407E-A947-70E740481C1C}">
                <a14:useLocalDpi xmlns:a14="http://schemas.microsoft.com/office/drawing/2010/main" val="0"/>
              </a:ext>
              <a:ext uri="{96DAC541-7B7A-43D3-8B79-37D633B846F1}">
                <asvg:svgBlip xmlns:asvg="http://schemas.microsoft.com/office/drawing/2016/SVG/main" r:embed="rId33"/>
              </a:ext>
            </a:extLst>
          </a:blip>
          <a:stretch>
            <a:fillRect/>
          </a:stretch>
        </p:blipFill>
        <p:spPr>
          <a:xfrm>
            <a:off x="373396" y="1761080"/>
            <a:ext cx="685800" cy="685800"/>
          </a:xfrm>
          <a:prstGeom prst="rect">
            <a:avLst/>
          </a:prstGeom>
        </p:spPr>
      </p:pic>
      <p:grpSp>
        <p:nvGrpSpPr>
          <p:cNvPr id="97" name="Group 96">
            <a:extLst>
              <a:ext uri="{FF2B5EF4-FFF2-40B4-BE49-F238E27FC236}">
                <a16:creationId xmlns:a16="http://schemas.microsoft.com/office/drawing/2014/main" id="{62A3014A-D8A9-395E-5CE6-73CA3EC8321B}"/>
              </a:ext>
            </a:extLst>
          </p:cNvPr>
          <p:cNvGrpSpPr/>
          <p:nvPr/>
        </p:nvGrpSpPr>
        <p:grpSpPr>
          <a:xfrm>
            <a:off x="-907889" y="4296410"/>
            <a:ext cx="919480" cy="919480"/>
            <a:chOff x="-907889" y="4296410"/>
            <a:chExt cx="919480" cy="919480"/>
          </a:xfrm>
        </p:grpSpPr>
        <p:sp>
          <p:nvSpPr>
            <p:cNvPr id="98" name="Oval 97">
              <a:extLst>
                <a:ext uri="{FF2B5EF4-FFF2-40B4-BE49-F238E27FC236}">
                  <a16:creationId xmlns:a16="http://schemas.microsoft.com/office/drawing/2014/main" id="{1695C8B7-B870-694A-81E9-DD63D1AD019D}"/>
                </a:ext>
              </a:extLst>
            </p:cNvPr>
            <p:cNvSpPr/>
            <p:nvPr/>
          </p:nvSpPr>
          <p:spPr>
            <a:xfrm>
              <a:off x="-907889" y="4296410"/>
              <a:ext cx="919480" cy="91948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99" name="Graphic 98" descr="Bullseye with solid fill">
              <a:extLst>
                <a:ext uri="{FF2B5EF4-FFF2-40B4-BE49-F238E27FC236}">
                  <a16:creationId xmlns:a16="http://schemas.microsoft.com/office/drawing/2014/main" id="{911D905F-56DD-A053-F4C4-53C08E708A60}"/>
                </a:ext>
              </a:extLst>
            </p:cNvPr>
            <p:cNvPicPr>
              <a:picLocks noChangeAspect="1"/>
            </p:cNvPicPr>
            <p:nvPr/>
          </p:nvPicPr>
          <p:blipFill>
            <a:blip r:embed="rId34">
              <a:extLst>
                <a:ext uri="{28A0092B-C50C-407E-A947-70E740481C1C}">
                  <a14:useLocalDpi xmlns:a14="http://schemas.microsoft.com/office/drawing/2010/main" val="0"/>
                </a:ext>
                <a:ext uri="{96DAC541-7B7A-43D3-8B79-37D633B846F1}">
                  <asvg:svgBlip xmlns:asvg="http://schemas.microsoft.com/office/drawing/2016/SVG/main" r:embed="rId35"/>
                </a:ext>
              </a:extLst>
            </a:blip>
            <a:stretch>
              <a:fillRect/>
            </a:stretch>
          </p:blipFill>
          <p:spPr>
            <a:xfrm>
              <a:off x="-787239" y="4443318"/>
              <a:ext cx="685800" cy="685800"/>
            </a:xfrm>
            <a:prstGeom prst="rect">
              <a:avLst/>
            </a:prstGeom>
          </p:spPr>
        </p:pic>
      </p:grpSp>
      <p:grpSp>
        <p:nvGrpSpPr>
          <p:cNvPr id="100" name="Group 99">
            <a:extLst>
              <a:ext uri="{FF2B5EF4-FFF2-40B4-BE49-F238E27FC236}">
                <a16:creationId xmlns:a16="http://schemas.microsoft.com/office/drawing/2014/main" id="{72168E81-7B69-A3F8-5E8D-5A0AE3718CE5}"/>
              </a:ext>
            </a:extLst>
          </p:cNvPr>
          <p:cNvGrpSpPr/>
          <p:nvPr/>
        </p:nvGrpSpPr>
        <p:grpSpPr>
          <a:xfrm>
            <a:off x="-923129" y="1614172"/>
            <a:ext cx="919480" cy="919480"/>
            <a:chOff x="-923129" y="1614172"/>
            <a:chExt cx="919480" cy="919480"/>
          </a:xfrm>
        </p:grpSpPr>
        <p:sp>
          <p:nvSpPr>
            <p:cNvPr id="101" name="Oval 100">
              <a:extLst>
                <a:ext uri="{FF2B5EF4-FFF2-40B4-BE49-F238E27FC236}">
                  <a16:creationId xmlns:a16="http://schemas.microsoft.com/office/drawing/2014/main" id="{2841C44A-19EE-456E-F42D-85D69681D2FB}"/>
                </a:ext>
              </a:extLst>
            </p:cNvPr>
            <p:cNvSpPr/>
            <p:nvPr/>
          </p:nvSpPr>
          <p:spPr>
            <a:xfrm>
              <a:off x="-923129" y="1614172"/>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102" name="Graphic 101" descr="Checklist with solid fill">
              <a:extLst>
                <a:ext uri="{FF2B5EF4-FFF2-40B4-BE49-F238E27FC236}">
                  <a16:creationId xmlns:a16="http://schemas.microsoft.com/office/drawing/2014/main" id="{489B2FA2-55F0-8229-AE87-75C698E40BE7}"/>
                </a:ext>
              </a:extLst>
            </p:cNvPr>
            <p:cNvPicPr>
              <a:picLocks noChangeAspect="1"/>
            </p:cNvPicPr>
            <p:nvPr/>
          </p:nvPicPr>
          <p:blipFill>
            <a:blip r:embed="rId36">
              <a:extLst>
                <a:ext uri="{28A0092B-C50C-407E-A947-70E740481C1C}">
                  <a14:useLocalDpi xmlns:a14="http://schemas.microsoft.com/office/drawing/2010/main" val="0"/>
                </a:ext>
                <a:ext uri="{96DAC541-7B7A-43D3-8B79-37D633B846F1}">
                  <asvg:svgBlip xmlns:asvg="http://schemas.microsoft.com/office/drawing/2016/SVG/main" r:embed="rId37"/>
                </a:ext>
              </a:extLst>
            </a:blip>
            <a:stretch>
              <a:fillRect/>
            </a:stretch>
          </p:blipFill>
          <p:spPr>
            <a:xfrm>
              <a:off x="-793982" y="1761080"/>
              <a:ext cx="685800" cy="685800"/>
            </a:xfrm>
            <a:prstGeom prst="rect">
              <a:avLst/>
            </a:prstGeom>
          </p:spPr>
        </p:pic>
      </p:grpSp>
      <p:pic>
        <p:nvPicPr>
          <p:cNvPr id="103" name="Graphic 102" descr="Document with solid fill">
            <a:hlinkClick r:id="rId38" action="ppaction://hlinksldjump"/>
            <a:extLst>
              <a:ext uri="{FF2B5EF4-FFF2-40B4-BE49-F238E27FC236}">
                <a16:creationId xmlns:a16="http://schemas.microsoft.com/office/drawing/2014/main" id="{B62379B4-3B9A-DD06-F339-D2D94B0A9004}"/>
              </a:ext>
            </a:extLst>
          </p:cNvPr>
          <p:cNvPicPr>
            <a:picLocks noChangeAspect="1"/>
          </p:cNvPicPr>
          <p:nvPr/>
        </p:nvPicPr>
        <p:blipFill>
          <a:blip r:embed="rId39">
            <a:extLst>
              <a:ext uri="{28A0092B-C50C-407E-A947-70E740481C1C}">
                <a14:useLocalDpi xmlns:a14="http://schemas.microsoft.com/office/drawing/2010/main" val="0"/>
              </a:ext>
              <a:ext uri="{96DAC541-7B7A-43D3-8B79-37D633B846F1}">
                <asvg:svgBlip xmlns:asvg="http://schemas.microsoft.com/office/drawing/2016/SVG/main" r:embed="rId40"/>
              </a:ext>
            </a:extLst>
          </a:blip>
          <a:stretch>
            <a:fillRect/>
          </a:stretch>
        </p:blipFill>
        <p:spPr>
          <a:xfrm>
            <a:off x="11156228" y="192160"/>
            <a:ext cx="685800" cy="685800"/>
          </a:xfrm>
          <a:prstGeom prst="rect">
            <a:avLst/>
          </a:prstGeom>
        </p:spPr>
      </p:pic>
      <p:grpSp>
        <p:nvGrpSpPr>
          <p:cNvPr id="104" name="Group 103">
            <a:extLst>
              <a:ext uri="{FF2B5EF4-FFF2-40B4-BE49-F238E27FC236}">
                <a16:creationId xmlns:a16="http://schemas.microsoft.com/office/drawing/2014/main" id="{48F1D115-11CE-7521-4A95-421A2738B5BC}"/>
              </a:ext>
            </a:extLst>
          </p:cNvPr>
          <p:cNvGrpSpPr/>
          <p:nvPr/>
        </p:nvGrpSpPr>
        <p:grpSpPr>
          <a:xfrm>
            <a:off x="12192000" y="90188"/>
            <a:ext cx="919480" cy="919480"/>
            <a:chOff x="12255013" y="90188"/>
            <a:chExt cx="919480" cy="919480"/>
          </a:xfrm>
        </p:grpSpPr>
        <p:sp>
          <p:nvSpPr>
            <p:cNvPr id="105" name="Oval 104">
              <a:extLst>
                <a:ext uri="{FF2B5EF4-FFF2-40B4-BE49-F238E27FC236}">
                  <a16:creationId xmlns:a16="http://schemas.microsoft.com/office/drawing/2014/main" id="{F3F395ED-BB7A-FEAE-78AB-83D4244F6F9B}"/>
                </a:ext>
              </a:extLst>
            </p:cNvPr>
            <p:cNvSpPr/>
            <p:nvPr/>
          </p:nvSpPr>
          <p:spPr>
            <a:xfrm>
              <a:off x="12255013" y="90188"/>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106" name="Graphic 105" descr="Document with solid fill">
              <a:extLst>
                <a:ext uri="{FF2B5EF4-FFF2-40B4-BE49-F238E27FC236}">
                  <a16:creationId xmlns:a16="http://schemas.microsoft.com/office/drawing/2014/main" id="{12823264-DECA-7C1E-AA9D-0EE4B95D3EA8}"/>
                </a:ext>
              </a:extLst>
            </p:cNvPr>
            <p:cNvPicPr>
              <a:picLocks noChangeAspect="1"/>
            </p:cNvPicPr>
            <p:nvPr/>
          </p:nvPicPr>
          <p:blipFill>
            <a:blip r:embed="rId41">
              <a:extLst>
                <a:ext uri="{28A0092B-C50C-407E-A947-70E740481C1C}">
                  <a14:useLocalDpi xmlns:a14="http://schemas.microsoft.com/office/drawing/2010/main" val="0"/>
                </a:ext>
                <a:ext uri="{96DAC541-7B7A-43D3-8B79-37D633B846F1}">
                  <asvg:svgBlip xmlns:asvg="http://schemas.microsoft.com/office/drawing/2016/SVG/main" r:embed="rId42"/>
                </a:ext>
              </a:extLst>
            </a:blip>
            <a:stretch>
              <a:fillRect/>
            </a:stretch>
          </p:blipFill>
          <p:spPr>
            <a:xfrm>
              <a:off x="12348522" y="223014"/>
              <a:ext cx="685800" cy="685800"/>
            </a:xfrm>
            <a:prstGeom prst="rect">
              <a:avLst/>
            </a:prstGeom>
          </p:spPr>
        </p:pic>
      </p:grpSp>
      <p:pic>
        <p:nvPicPr>
          <p:cNvPr id="107" name="Graphic 106" descr="Chat with solid fill">
            <a:hlinkClick r:id="rId43" action="ppaction://hlinksldjump"/>
            <a:extLst>
              <a:ext uri="{FF2B5EF4-FFF2-40B4-BE49-F238E27FC236}">
                <a16:creationId xmlns:a16="http://schemas.microsoft.com/office/drawing/2014/main" id="{1809B8AF-FDD9-825E-4B1D-9B7766FE78A3}"/>
              </a:ext>
            </a:extLst>
          </p:cNvPr>
          <p:cNvPicPr>
            <a:picLocks noChangeAspect="1"/>
          </p:cNvPicPr>
          <p:nvPr/>
        </p:nvPicPr>
        <p:blipFill>
          <a:blip r:embed="rId44">
            <a:extLst>
              <a:ext uri="{28A0092B-C50C-407E-A947-70E740481C1C}">
                <a14:useLocalDpi xmlns:a14="http://schemas.microsoft.com/office/drawing/2010/main" val="0"/>
              </a:ext>
              <a:ext uri="{96DAC541-7B7A-43D3-8B79-37D633B846F1}">
                <asvg:svgBlip xmlns:asvg="http://schemas.microsoft.com/office/drawing/2016/SVG/main" r:embed="rId45"/>
              </a:ext>
            </a:extLst>
          </a:blip>
          <a:stretch>
            <a:fillRect/>
          </a:stretch>
        </p:blipFill>
        <p:spPr>
          <a:xfrm>
            <a:off x="11132804" y="5701968"/>
            <a:ext cx="685800" cy="685800"/>
          </a:xfrm>
          <a:prstGeom prst="rect">
            <a:avLst/>
          </a:prstGeom>
        </p:spPr>
      </p:pic>
      <p:grpSp>
        <p:nvGrpSpPr>
          <p:cNvPr id="108" name="Group 107">
            <a:extLst>
              <a:ext uri="{FF2B5EF4-FFF2-40B4-BE49-F238E27FC236}">
                <a16:creationId xmlns:a16="http://schemas.microsoft.com/office/drawing/2014/main" id="{B6605464-2A49-85A2-AE63-2D2135674DFD}"/>
              </a:ext>
            </a:extLst>
          </p:cNvPr>
          <p:cNvGrpSpPr/>
          <p:nvPr/>
        </p:nvGrpSpPr>
        <p:grpSpPr>
          <a:xfrm>
            <a:off x="11247518" y="4602070"/>
            <a:ext cx="472241" cy="746809"/>
            <a:chOff x="11247518" y="4602070"/>
            <a:chExt cx="472241" cy="746809"/>
          </a:xfrm>
        </p:grpSpPr>
        <p:pic>
          <p:nvPicPr>
            <p:cNvPr id="109" name="Graphic 108" descr="Document with solid fill">
              <a:hlinkClick r:id="rId46" action="ppaction://hlinksldjump"/>
              <a:extLst>
                <a:ext uri="{FF2B5EF4-FFF2-40B4-BE49-F238E27FC236}">
                  <a16:creationId xmlns:a16="http://schemas.microsoft.com/office/drawing/2014/main" id="{B4ABE2FD-285D-E644-6962-C1064C0FE6C0}"/>
                </a:ext>
              </a:extLst>
            </p:cNvPr>
            <p:cNvPicPr>
              <a:picLocks noChangeAspect="1"/>
            </p:cNvPicPr>
            <p:nvPr/>
          </p:nvPicPr>
          <p:blipFill>
            <a:blip r:embed="rId39">
              <a:extLst>
                <a:ext uri="{28A0092B-C50C-407E-A947-70E740481C1C}">
                  <a14:useLocalDpi xmlns:a14="http://schemas.microsoft.com/office/drawing/2010/main" val="0"/>
                </a:ext>
                <a:ext uri="{96DAC541-7B7A-43D3-8B79-37D633B846F1}">
                  <asvg:svgBlip xmlns:asvg="http://schemas.microsoft.com/office/drawing/2016/SVG/main" r:embed="rId40"/>
                </a:ext>
              </a:extLst>
            </a:blip>
            <a:stretch>
              <a:fillRect/>
            </a:stretch>
          </p:blipFill>
          <p:spPr>
            <a:xfrm>
              <a:off x="11262559" y="4602070"/>
              <a:ext cx="457200" cy="457200"/>
            </a:xfrm>
            <a:prstGeom prst="rect">
              <a:avLst/>
            </a:prstGeom>
          </p:spPr>
        </p:pic>
        <p:pic>
          <p:nvPicPr>
            <p:cNvPr id="110" name="Graphic 109" descr="Handshake with solid fill">
              <a:extLst>
                <a:ext uri="{FF2B5EF4-FFF2-40B4-BE49-F238E27FC236}">
                  <a16:creationId xmlns:a16="http://schemas.microsoft.com/office/drawing/2014/main" id="{3CB24C70-3C27-EE78-67D4-08004490C3B6}"/>
                </a:ext>
              </a:extLst>
            </p:cNvPr>
            <p:cNvPicPr>
              <a:picLocks noChangeAspect="1"/>
            </p:cNvPicPr>
            <p:nvPr/>
          </p:nvPicPr>
          <p:blipFill>
            <a:blip r:embed="rId47">
              <a:extLst>
                <a:ext uri="{28A0092B-C50C-407E-A947-70E740481C1C}">
                  <a14:useLocalDpi xmlns:a14="http://schemas.microsoft.com/office/drawing/2010/main" val="0"/>
                </a:ext>
                <a:ext uri="{96DAC541-7B7A-43D3-8B79-37D633B846F1}">
                  <asvg:svgBlip xmlns:asvg="http://schemas.microsoft.com/office/drawing/2016/SVG/main" r:embed="rId48"/>
                </a:ext>
              </a:extLst>
            </a:blip>
            <a:stretch>
              <a:fillRect/>
            </a:stretch>
          </p:blipFill>
          <p:spPr>
            <a:xfrm>
              <a:off x="11247518" y="4891679"/>
              <a:ext cx="457200" cy="457200"/>
            </a:xfrm>
            <a:prstGeom prst="rect">
              <a:avLst/>
            </a:prstGeom>
          </p:spPr>
        </p:pic>
      </p:grpSp>
      <p:grpSp>
        <p:nvGrpSpPr>
          <p:cNvPr id="119" name="Group 118">
            <a:extLst>
              <a:ext uri="{FF2B5EF4-FFF2-40B4-BE49-F238E27FC236}">
                <a16:creationId xmlns:a16="http://schemas.microsoft.com/office/drawing/2014/main" id="{EC388B08-E9E7-1B0F-E198-5386DB9B425E}"/>
              </a:ext>
            </a:extLst>
          </p:cNvPr>
          <p:cNvGrpSpPr/>
          <p:nvPr/>
        </p:nvGrpSpPr>
        <p:grpSpPr>
          <a:xfrm>
            <a:off x="12192000" y="4444761"/>
            <a:ext cx="919480" cy="919480"/>
            <a:chOff x="12192000" y="4444761"/>
            <a:chExt cx="919480" cy="919480"/>
          </a:xfrm>
        </p:grpSpPr>
        <p:sp>
          <p:nvSpPr>
            <p:cNvPr id="111" name="Oval 110">
              <a:extLst>
                <a:ext uri="{FF2B5EF4-FFF2-40B4-BE49-F238E27FC236}">
                  <a16:creationId xmlns:a16="http://schemas.microsoft.com/office/drawing/2014/main" id="{1615FA9A-D58C-2D2F-2993-E03E38D586D0}"/>
                </a:ext>
              </a:extLst>
            </p:cNvPr>
            <p:cNvSpPr/>
            <p:nvPr/>
          </p:nvSpPr>
          <p:spPr>
            <a:xfrm>
              <a:off x="12192000" y="4444761"/>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grpSp>
          <p:nvGrpSpPr>
            <p:cNvPr id="113" name="Group 112">
              <a:extLst>
                <a:ext uri="{FF2B5EF4-FFF2-40B4-BE49-F238E27FC236}">
                  <a16:creationId xmlns:a16="http://schemas.microsoft.com/office/drawing/2014/main" id="{35D7E984-1272-9DC7-415F-B35560F30E4D}"/>
                </a:ext>
              </a:extLst>
            </p:cNvPr>
            <p:cNvGrpSpPr/>
            <p:nvPr/>
          </p:nvGrpSpPr>
          <p:grpSpPr>
            <a:xfrm>
              <a:off x="12443990" y="4617432"/>
              <a:ext cx="472241" cy="746809"/>
              <a:chOff x="11247518" y="4602070"/>
              <a:chExt cx="472241" cy="746809"/>
            </a:xfrm>
          </p:grpSpPr>
          <p:pic>
            <p:nvPicPr>
              <p:cNvPr id="114" name="Graphic 113" descr="Document with solid fill">
                <a:hlinkClick r:id="rId46" action="ppaction://hlinksldjump"/>
                <a:extLst>
                  <a:ext uri="{FF2B5EF4-FFF2-40B4-BE49-F238E27FC236}">
                    <a16:creationId xmlns:a16="http://schemas.microsoft.com/office/drawing/2014/main" id="{91397D76-171B-19DA-02F0-53E8BF5C43EE}"/>
                  </a:ext>
                </a:extLst>
              </p:cNvPr>
              <p:cNvPicPr>
                <a:picLocks noChangeAspect="1"/>
              </p:cNvPicPr>
              <p:nvPr/>
            </p:nvPicPr>
            <p:blipFill>
              <a:blip r:embed="rId41">
                <a:extLst>
                  <a:ext uri="{28A0092B-C50C-407E-A947-70E740481C1C}">
                    <a14:useLocalDpi xmlns:a14="http://schemas.microsoft.com/office/drawing/2010/main" val="0"/>
                  </a:ext>
                  <a:ext uri="{96DAC541-7B7A-43D3-8B79-37D633B846F1}">
                    <asvg:svgBlip xmlns:asvg="http://schemas.microsoft.com/office/drawing/2016/SVG/main" r:embed="rId42"/>
                  </a:ext>
                </a:extLst>
              </a:blip>
              <a:stretch>
                <a:fillRect/>
              </a:stretch>
            </p:blipFill>
            <p:spPr>
              <a:xfrm>
                <a:off x="11262559" y="4602070"/>
                <a:ext cx="457200" cy="457200"/>
              </a:xfrm>
              <a:prstGeom prst="rect">
                <a:avLst/>
              </a:prstGeom>
            </p:spPr>
          </p:pic>
          <p:pic>
            <p:nvPicPr>
              <p:cNvPr id="115" name="Graphic 114" descr="Handshake with solid fill">
                <a:extLst>
                  <a:ext uri="{FF2B5EF4-FFF2-40B4-BE49-F238E27FC236}">
                    <a16:creationId xmlns:a16="http://schemas.microsoft.com/office/drawing/2014/main" id="{B5DBEF67-CFA8-5D1D-E18F-2130AE3806E5}"/>
                  </a:ext>
                </a:extLst>
              </p:cNvPr>
              <p:cNvPicPr>
                <a:picLocks noChangeAspect="1"/>
              </p:cNvPicPr>
              <p:nvPr/>
            </p:nvPicPr>
            <p:blipFill>
              <a:blip r:embed="rId49">
                <a:extLst>
                  <a:ext uri="{28A0092B-C50C-407E-A947-70E740481C1C}">
                    <a14:useLocalDpi xmlns:a14="http://schemas.microsoft.com/office/drawing/2010/main" val="0"/>
                  </a:ext>
                  <a:ext uri="{96DAC541-7B7A-43D3-8B79-37D633B846F1}">
                    <asvg:svgBlip xmlns:asvg="http://schemas.microsoft.com/office/drawing/2016/SVG/main" r:embed="rId50"/>
                  </a:ext>
                </a:extLst>
              </a:blip>
              <a:stretch>
                <a:fillRect/>
              </a:stretch>
            </p:blipFill>
            <p:spPr>
              <a:xfrm>
                <a:off x="11247518" y="4891679"/>
                <a:ext cx="457200" cy="457200"/>
              </a:xfrm>
              <a:prstGeom prst="rect">
                <a:avLst/>
              </a:prstGeom>
            </p:spPr>
          </p:pic>
        </p:grpSp>
      </p:grpSp>
      <p:grpSp>
        <p:nvGrpSpPr>
          <p:cNvPr id="120" name="Group 119">
            <a:extLst>
              <a:ext uri="{FF2B5EF4-FFF2-40B4-BE49-F238E27FC236}">
                <a16:creationId xmlns:a16="http://schemas.microsoft.com/office/drawing/2014/main" id="{0DCBDA8C-D97E-41FD-6CB2-467C4300242C}"/>
              </a:ext>
            </a:extLst>
          </p:cNvPr>
          <p:cNvGrpSpPr/>
          <p:nvPr/>
        </p:nvGrpSpPr>
        <p:grpSpPr>
          <a:xfrm>
            <a:off x="12194321" y="5546026"/>
            <a:ext cx="919480" cy="919480"/>
            <a:chOff x="12194321" y="5546026"/>
            <a:chExt cx="919480" cy="919480"/>
          </a:xfrm>
        </p:grpSpPr>
        <p:sp>
          <p:nvSpPr>
            <p:cNvPr id="112" name="Oval 111">
              <a:extLst>
                <a:ext uri="{FF2B5EF4-FFF2-40B4-BE49-F238E27FC236}">
                  <a16:creationId xmlns:a16="http://schemas.microsoft.com/office/drawing/2014/main" id="{98FACC46-B926-2664-422F-E5F6223A7707}"/>
                </a:ext>
              </a:extLst>
            </p:cNvPr>
            <p:cNvSpPr/>
            <p:nvPr/>
          </p:nvSpPr>
          <p:spPr>
            <a:xfrm>
              <a:off x="12194321" y="5546026"/>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116" name="Graphic 115" descr="Chat with solid fill">
              <a:hlinkClick r:id="rId43" action="ppaction://hlinksldjump"/>
              <a:extLst>
                <a:ext uri="{FF2B5EF4-FFF2-40B4-BE49-F238E27FC236}">
                  <a16:creationId xmlns:a16="http://schemas.microsoft.com/office/drawing/2014/main" id="{2FE3C1EE-259C-665A-CF83-EC6B83C33165}"/>
                </a:ext>
              </a:extLst>
            </p:cNvPr>
            <p:cNvPicPr>
              <a:picLocks noChangeAspect="1"/>
            </p:cNvPicPr>
            <p:nvPr/>
          </p:nvPicPr>
          <p:blipFill>
            <a:blip r:embed="rId51">
              <a:extLst>
                <a:ext uri="{28A0092B-C50C-407E-A947-70E740481C1C}">
                  <a14:useLocalDpi xmlns:a14="http://schemas.microsoft.com/office/drawing/2010/main" val="0"/>
                </a:ext>
                <a:ext uri="{96DAC541-7B7A-43D3-8B79-37D633B846F1}">
                  <asvg:svgBlip xmlns:asvg="http://schemas.microsoft.com/office/drawing/2016/SVG/main" r:embed="rId52"/>
                </a:ext>
              </a:extLst>
            </a:blip>
            <a:stretch>
              <a:fillRect/>
            </a:stretch>
          </p:blipFill>
          <p:spPr>
            <a:xfrm>
              <a:off x="12309028" y="5683586"/>
              <a:ext cx="685800" cy="685800"/>
            </a:xfrm>
            <a:prstGeom prst="rect">
              <a:avLst/>
            </a:prstGeom>
          </p:spPr>
        </p:pic>
      </p:grpSp>
      <p:sp>
        <p:nvSpPr>
          <p:cNvPr id="2" name="TextBox 1">
            <a:extLst>
              <a:ext uri="{FF2B5EF4-FFF2-40B4-BE49-F238E27FC236}">
                <a16:creationId xmlns:a16="http://schemas.microsoft.com/office/drawing/2014/main" id="{D62A8533-5589-2990-D732-7E4999483F23}"/>
              </a:ext>
            </a:extLst>
          </p:cNvPr>
          <p:cNvSpPr txBox="1"/>
          <p:nvPr/>
        </p:nvSpPr>
        <p:spPr>
          <a:xfrm>
            <a:off x="9386512" y="1768833"/>
            <a:ext cx="963854" cy="369332"/>
          </a:xfrm>
          <a:prstGeom prst="rect">
            <a:avLst/>
          </a:prstGeom>
          <a:noFill/>
        </p:spPr>
        <p:txBody>
          <a:bodyPr wrap="none" rtlCol="1">
            <a:spAutoFit/>
          </a:bodyPr>
          <a:lstStyle/>
          <a:p>
            <a:r>
              <a:rPr lang="en-US" b="1" dirty="0">
                <a:ln w="0"/>
                <a:solidFill>
                  <a:schemeClr val="bg1"/>
                </a:solidFill>
              </a:rPr>
              <a:t>Analysis</a:t>
            </a:r>
            <a:endParaRPr lang="ar-SA" b="1" dirty="0">
              <a:ln w="22225">
                <a:noFill/>
                <a:prstDash val="solid"/>
              </a:ln>
              <a:solidFill>
                <a:schemeClr val="bg1"/>
              </a:solidFill>
            </a:endParaRPr>
          </a:p>
        </p:txBody>
      </p:sp>
      <p:sp>
        <p:nvSpPr>
          <p:cNvPr id="4" name="مربع نص 3">
            <a:extLst>
              <a:ext uri="{FF2B5EF4-FFF2-40B4-BE49-F238E27FC236}">
                <a16:creationId xmlns:a16="http://schemas.microsoft.com/office/drawing/2014/main" id="{6077D5F6-D932-A263-D656-DAC5EAB93482}"/>
              </a:ext>
            </a:extLst>
          </p:cNvPr>
          <p:cNvSpPr txBox="1"/>
          <p:nvPr/>
        </p:nvSpPr>
        <p:spPr>
          <a:xfrm>
            <a:off x="2677212" y="1009668"/>
            <a:ext cx="1850571" cy="461665"/>
          </a:xfrm>
          <a:prstGeom prst="rect">
            <a:avLst/>
          </a:prstGeom>
          <a:noFill/>
        </p:spPr>
        <p:txBody>
          <a:bodyPr wrap="none" rtlCol="0">
            <a:spAutoFit/>
          </a:bodyPr>
          <a:lstStyle/>
          <a:p>
            <a:r>
              <a:rPr lang="en-US" sz="2400" b="1" u="sng" dirty="0">
                <a:solidFill>
                  <a:schemeClr val="bg1"/>
                </a:solidFill>
              </a:rPr>
              <a:t>Requirement</a:t>
            </a:r>
          </a:p>
        </p:txBody>
      </p:sp>
      <p:pic>
        <p:nvPicPr>
          <p:cNvPr id="51" name="صورة 50">
            <a:extLst>
              <a:ext uri="{FF2B5EF4-FFF2-40B4-BE49-F238E27FC236}">
                <a16:creationId xmlns:a16="http://schemas.microsoft.com/office/drawing/2014/main" id="{DE2DEAF8-47EB-B122-1FA3-D265D65D24EF}"/>
              </a:ext>
            </a:extLst>
          </p:cNvPr>
          <p:cNvPicPr>
            <a:picLocks noChangeAspect="1"/>
          </p:cNvPicPr>
          <p:nvPr/>
        </p:nvPicPr>
        <p:blipFill>
          <a:blip r:embed="rId53">
            <a:extLst>
              <a:ext uri="{28A0092B-C50C-407E-A947-70E740481C1C}">
                <a14:useLocalDpi xmlns:a14="http://schemas.microsoft.com/office/drawing/2010/main" val="0"/>
              </a:ext>
            </a:extLst>
          </a:blip>
          <a:srcRect/>
          <a:stretch/>
        </p:blipFill>
        <p:spPr bwMode="auto">
          <a:xfrm>
            <a:off x="2677212" y="1692366"/>
            <a:ext cx="6929511" cy="3917641"/>
          </a:xfrm>
          <a:prstGeom prst="rect">
            <a:avLst/>
          </a:prstGeom>
          <a:noFill/>
          <a:ln>
            <a:noFill/>
          </a:ln>
        </p:spPr>
      </p:pic>
      <p:sp>
        <p:nvSpPr>
          <p:cNvPr id="5" name="مربع نص 4">
            <a:extLst>
              <a:ext uri="{FF2B5EF4-FFF2-40B4-BE49-F238E27FC236}">
                <a16:creationId xmlns:a16="http://schemas.microsoft.com/office/drawing/2014/main" id="{C2DAEA54-3EA3-0FE6-0E30-67EC6092F41A}"/>
              </a:ext>
            </a:extLst>
          </p:cNvPr>
          <p:cNvSpPr txBox="1"/>
          <p:nvPr/>
        </p:nvSpPr>
        <p:spPr>
          <a:xfrm>
            <a:off x="5665892" y="3128420"/>
            <a:ext cx="2711217" cy="253916"/>
          </a:xfrm>
          <a:prstGeom prst="rect">
            <a:avLst/>
          </a:prstGeom>
          <a:noFill/>
        </p:spPr>
        <p:txBody>
          <a:bodyPr wrap="square" rtlCol="1">
            <a:spAutoFit/>
          </a:bodyPr>
          <a:lstStyle/>
          <a:p>
            <a:r>
              <a:rPr lang="en-US" sz="1050" dirty="0"/>
              <a:t>2-NFC will get the Signal</a:t>
            </a:r>
            <a:endParaRPr lang="ar-SA" sz="1050" dirty="0"/>
          </a:p>
        </p:txBody>
      </p:sp>
      <p:sp>
        <p:nvSpPr>
          <p:cNvPr id="6" name="مستطيل 5">
            <a:extLst>
              <a:ext uri="{FF2B5EF4-FFF2-40B4-BE49-F238E27FC236}">
                <a16:creationId xmlns:a16="http://schemas.microsoft.com/office/drawing/2014/main" id="{4B74F251-F3FD-5E0D-15E6-EFA7BE6842ED}"/>
              </a:ext>
            </a:extLst>
          </p:cNvPr>
          <p:cNvSpPr/>
          <p:nvPr/>
        </p:nvSpPr>
        <p:spPr>
          <a:xfrm>
            <a:off x="3602497" y="1945640"/>
            <a:ext cx="415783" cy="28534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1" anchor="ctr"/>
          <a:lstStyle/>
          <a:p>
            <a:pPr algn="ctr"/>
            <a:r>
              <a:rPr lang="en-US" sz="1000" dirty="0">
                <a:solidFill>
                  <a:srgbClr val="717171"/>
                </a:solidFill>
              </a:rPr>
              <a:t>    </a:t>
            </a:r>
            <a:r>
              <a:rPr lang="en-US" sz="1000" b="1" dirty="0">
                <a:solidFill>
                  <a:srgbClr val="717171"/>
                </a:solidFill>
              </a:rPr>
              <a:t>NFC</a:t>
            </a:r>
            <a:endParaRPr lang="ar-SA" sz="1000" b="1" dirty="0">
              <a:solidFill>
                <a:srgbClr val="717171"/>
              </a:solidFill>
            </a:endParaRPr>
          </a:p>
        </p:txBody>
      </p:sp>
    </p:spTree>
    <p:extLst>
      <p:ext uri="{BB962C8B-B14F-4D97-AF65-F5344CB8AC3E}">
        <p14:creationId xmlns:p14="http://schemas.microsoft.com/office/powerpoint/2010/main" val="397703000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144552"/>
        </a:solidFill>
        <a:effectLst/>
      </p:bgPr>
    </p:bg>
    <p:spTree>
      <p:nvGrpSpPr>
        <p:cNvPr id="1" name=""/>
        <p:cNvGrpSpPr/>
        <p:nvPr/>
      </p:nvGrpSpPr>
      <p:grpSpPr>
        <a:xfrm>
          <a:off x="0" y="0"/>
          <a:ext cx="0" cy="0"/>
          <a:chOff x="0" y="0"/>
          <a:chExt cx="0" cy="0"/>
        </a:xfrm>
      </p:grpSpPr>
      <p:sp>
        <p:nvSpPr>
          <p:cNvPr id="75" name="Freeform: Shape 74">
            <a:extLst>
              <a:ext uri="{FF2B5EF4-FFF2-40B4-BE49-F238E27FC236}">
                <a16:creationId xmlns:a16="http://schemas.microsoft.com/office/drawing/2014/main" id="{FB51A72B-2B8D-9391-BD8D-66083A9DFCC3}"/>
              </a:ext>
            </a:extLst>
          </p:cNvPr>
          <p:cNvSpPr/>
          <p:nvPr/>
        </p:nvSpPr>
        <p:spPr>
          <a:xfrm rot="10800000" flipH="1">
            <a:off x="10759409" y="-8059181"/>
            <a:ext cx="1432591" cy="20025360"/>
          </a:xfrm>
          <a:custGeom>
            <a:avLst/>
            <a:gdLst>
              <a:gd name="connsiteX0" fmla="*/ 0 w 1432560"/>
              <a:gd name="connsiteY0" fmla="*/ 20025360 h 20025360"/>
              <a:gd name="connsiteX1" fmla="*/ 0 w 1432560"/>
              <a:gd name="connsiteY1" fmla="*/ 10827519 h 20025360"/>
              <a:gd name="connsiteX2" fmla="*/ 685800 w 1432560"/>
              <a:gd name="connsiteY2" fmla="*/ 10012680 h 20025360"/>
              <a:gd name="connsiteX3" fmla="*/ 0 w 1432560"/>
              <a:gd name="connsiteY3" fmla="*/ 9197842 h 20025360"/>
              <a:gd name="connsiteX4" fmla="*/ 0 w 1432560"/>
              <a:gd name="connsiteY4" fmla="*/ 0 h 20025360"/>
              <a:gd name="connsiteX5" fmla="*/ 1432560 w 1432560"/>
              <a:gd name="connsiteY5" fmla="*/ 0 h 20025360"/>
              <a:gd name="connsiteX6" fmla="*/ 1432560 w 1432560"/>
              <a:gd name="connsiteY6" fmla="*/ 20025360 h 20025360"/>
              <a:gd name="connsiteX0" fmla="*/ 0 w 1432560"/>
              <a:gd name="connsiteY0" fmla="*/ 20025360 h 20025360"/>
              <a:gd name="connsiteX1" fmla="*/ 0 w 1432560"/>
              <a:gd name="connsiteY1" fmla="*/ 10827519 h 20025360"/>
              <a:gd name="connsiteX2" fmla="*/ 685800 w 1432560"/>
              <a:gd name="connsiteY2" fmla="*/ 10012680 h 20025360"/>
              <a:gd name="connsiteX3" fmla="*/ 0 w 1432560"/>
              <a:gd name="connsiteY3" fmla="*/ 9197842 h 20025360"/>
              <a:gd name="connsiteX4" fmla="*/ 0 w 1432560"/>
              <a:gd name="connsiteY4" fmla="*/ 0 h 20025360"/>
              <a:gd name="connsiteX5" fmla="*/ 1432560 w 1432560"/>
              <a:gd name="connsiteY5" fmla="*/ 0 h 20025360"/>
              <a:gd name="connsiteX6" fmla="*/ 1432560 w 1432560"/>
              <a:gd name="connsiteY6" fmla="*/ 20025360 h 20025360"/>
              <a:gd name="connsiteX7" fmla="*/ 0 w 1432560"/>
              <a:gd name="connsiteY7" fmla="*/ 20025360 h 20025360"/>
              <a:gd name="connsiteX0" fmla="*/ 7 w 1432567"/>
              <a:gd name="connsiteY0" fmla="*/ 20025360 h 20025360"/>
              <a:gd name="connsiteX1" fmla="*/ 7 w 1432567"/>
              <a:gd name="connsiteY1" fmla="*/ 10827519 h 20025360"/>
              <a:gd name="connsiteX2" fmla="*/ 685807 w 1432567"/>
              <a:gd name="connsiteY2" fmla="*/ 10012680 h 20025360"/>
              <a:gd name="connsiteX3" fmla="*/ 7 w 1432567"/>
              <a:gd name="connsiteY3" fmla="*/ 9197842 h 20025360"/>
              <a:gd name="connsiteX4" fmla="*/ 7 w 1432567"/>
              <a:gd name="connsiteY4" fmla="*/ 0 h 20025360"/>
              <a:gd name="connsiteX5" fmla="*/ 1432567 w 1432567"/>
              <a:gd name="connsiteY5" fmla="*/ 0 h 20025360"/>
              <a:gd name="connsiteX6" fmla="*/ 1432567 w 1432567"/>
              <a:gd name="connsiteY6" fmla="*/ 20025360 h 20025360"/>
              <a:gd name="connsiteX7" fmla="*/ 7 w 1432567"/>
              <a:gd name="connsiteY7" fmla="*/ 20025360 h 20025360"/>
              <a:gd name="connsiteX0" fmla="*/ 27 w 1432587"/>
              <a:gd name="connsiteY0" fmla="*/ 20025360 h 20025360"/>
              <a:gd name="connsiteX1" fmla="*/ 27 w 1432587"/>
              <a:gd name="connsiteY1" fmla="*/ 10827519 h 20025360"/>
              <a:gd name="connsiteX2" fmla="*/ 685827 w 1432587"/>
              <a:gd name="connsiteY2" fmla="*/ 10012680 h 20025360"/>
              <a:gd name="connsiteX3" fmla="*/ 27 w 1432587"/>
              <a:gd name="connsiteY3" fmla="*/ 9197842 h 20025360"/>
              <a:gd name="connsiteX4" fmla="*/ 27 w 1432587"/>
              <a:gd name="connsiteY4" fmla="*/ 0 h 20025360"/>
              <a:gd name="connsiteX5" fmla="*/ 1432587 w 1432587"/>
              <a:gd name="connsiteY5" fmla="*/ 0 h 20025360"/>
              <a:gd name="connsiteX6" fmla="*/ 1432587 w 1432587"/>
              <a:gd name="connsiteY6" fmla="*/ 20025360 h 20025360"/>
              <a:gd name="connsiteX7" fmla="*/ 27 w 1432587"/>
              <a:gd name="connsiteY7" fmla="*/ 20025360 h 20025360"/>
              <a:gd name="connsiteX0" fmla="*/ 31 w 1432591"/>
              <a:gd name="connsiteY0" fmla="*/ 20025360 h 20025360"/>
              <a:gd name="connsiteX1" fmla="*/ 31 w 1432591"/>
              <a:gd name="connsiteY1" fmla="*/ 10827519 h 20025360"/>
              <a:gd name="connsiteX2" fmla="*/ 614714 w 1432591"/>
              <a:gd name="connsiteY2" fmla="*/ 9999980 h 20025360"/>
              <a:gd name="connsiteX3" fmla="*/ 31 w 1432591"/>
              <a:gd name="connsiteY3" fmla="*/ 9197842 h 20025360"/>
              <a:gd name="connsiteX4" fmla="*/ 31 w 1432591"/>
              <a:gd name="connsiteY4" fmla="*/ 0 h 20025360"/>
              <a:gd name="connsiteX5" fmla="*/ 1432591 w 1432591"/>
              <a:gd name="connsiteY5" fmla="*/ 0 h 20025360"/>
              <a:gd name="connsiteX6" fmla="*/ 1432591 w 1432591"/>
              <a:gd name="connsiteY6" fmla="*/ 20025360 h 20025360"/>
              <a:gd name="connsiteX7" fmla="*/ 31 w 1432591"/>
              <a:gd name="connsiteY7" fmla="*/ 20025360 h 20025360"/>
              <a:gd name="connsiteX0" fmla="*/ 31 w 1432591"/>
              <a:gd name="connsiteY0" fmla="*/ 20025360 h 20025360"/>
              <a:gd name="connsiteX1" fmla="*/ 31 w 1432591"/>
              <a:gd name="connsiteY1" fmla="*/ 10827519 h 20025360"/>
              <a:gd name="connsiteX2" fmla="*/ 614714 w 1432591"/>
              <a:gd name="connsiteY2" fmla="*/ 9999980 h 20025360"/>
              <a:gd name="connsiteX3" fmla="*/ 31 w 1432591"/>
              <a:gd name="connsiteY3" fmla="*/ 9197842 h 20025360"/>
              <a:gd name="connsiteX4" fmla="*/ 31 w 1432591"/>
              <a:gd name="connsiteY4" fmla="*/ 0 h 20025360"/>
              <a:gd name="connsiteX5" fmla="*/ 1432591 w 1432591"/>
              <a:gd name="connsiteY5" fmla="*/ 0 h 20025360"/>
              <a:gd name="connsiteX6" fmla="*/ 1432591 w 1432591"/>
              <a:gd name="connsiteY6" fmla="*/ 20025360 h 20025360"/>
              <a:gd name="connsiteX7" fmla="*/ 31 w 1432591"/>
              <a:gd name="connsiteY7" fmla="*/ 20025360 h 20025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32591" h="20025360">
                <a:moveTo>
                  <a:pt x="31" y="20025360"/>
                </a:moveTo>
                <a:lnTo>
                  <a:pt x="31" y="10827519"/>
                </a:lnTo>
                <a:cubicBezTo>
                  <a:pt x="-5047" y="10489866"/>
                  <a:pt x="614717" y="10570043"/>
                  <a:pt x="614714" y="9999980"/>
                </a:cubicBezTo>
                <a:cubicBezTo>
                  <a:pt x="614711" y="9429917"/>
                  <a:pt x="-2509" y="9545655"/>
                  <a:pt x="31" y="9197842"/>
                </a:cubicBezTo>
                <a:lnTo>
                  <a:pt x="31" y="0"/>
                </a:lnTo>
                <a:lnTo>
                  <a:pt x="1432591" y="0"/>
                </a:lnTo>
                <a:lnTo>
                  <a:pt x="1432591" y="20025360"/>
                </a:lnTo>
                <a:lnTo>
                  <a:pt x="31" y="2002536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1" anchor="ctr">
            <a:noAutofit/>
          </a:bodyPr>
          <a:lstStyle/>
          <a:p>
            <a:pPr algn="ctr"/>
            <a:endParaRPr lang="ar-SA" dirty="0"/>
          </a:p>
        </p:txBody>
      </p:sp>
      <p:grpSp>
        <p:nvGrpSpPr>
          <p:cNvPr id="78" name="Group 77">
            <a:extLst>
              <a:ext uri="{FF2B5EF4-FFF2-40B4-BE49-F238E27FC236}">
                <a16:creationId xmlns:a16="http://schemas.microsoft.com/office/drawing/2014/main" id="{E2FDCF5C-3CDE-412E-3AF4-61D78340759E}"/>
              </a:ext>
            </a:extLst>
          </p:cNvPr>
          <p:cNvGrpSpPr/>
          <p:nvPr/>
        </p:nvGrpSpPr>
        <p:grpSpPr>
          <a:xfrm>
            <a:off x="-923129" y="389480"/>
            <a:ext cx="919480" cy="919480"/>
            <a:chOff x="972853" y="389480"/>
            <a:chExt cx="919480" cy="919480"/>
          </a:xfrm>
        </p:grpSpPr>
        <p:sp>
          <p:nvSpPr>
            <p:cNvPr id="79" name="Oval 78">
              <a:extLst>
                <a:ext uri="{FF2B5EF4-FFF2-40B4-BE49-F238E27FC236}">
                  <a16:creationId xmlns:a16="http://schemas.microsoft.com/office/drawing/2014/main" id="{E842714F-2F33-0F7F-9A23-E67B71642832}"/>
                </a:ext>
              </a:extLst>
            </p:cNvPr>
            <p:cNvSpPr/>
            <p:nvPr/>
          </p:nvSpPr>
          <p:spPr>
            <a:xfrm>
              <a:off x="972853" y="389480"/>
              <a:ext cx="919480" cy="91948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80" name="Graphic 79" descr="Home with solid fill">
              <a:extLst>
                <a:ext uri="{FF2B5EF4-FFF2-40B4-BE49-F238E27FC236}">
                  <a16:creationId xmlns:a16="http://schemas.microsoft.com/office/drawing/2014/main" id="{38983C8D-BD17-92F4-C139-228E3C98E79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89693" y="450442"/>
              <a:ext cx="685800" cy="685800"/>
            </a:xfrm>
            <a:prstGeom prst="rect">
              <a:avLst/>
            </a:prstGeom>
          </p:spPr>
        </p:pic>
      </p:grpSp>
      <p:grpSp>
        <p:nvGrpSpPr>
          <p:cNvPr id="81" name="Group 80">
            <a:extLst>
              <a:ext uri="{FF2B5EF4-FFF2-40B4-BE49-F238E27FC236}">
                <a16:creationId xmlns:a16="http://schemas.microsoft.com/office/drawing/2014/main" id="{17813A33-4D87-88B3-E6AA-404407963ABA}"/>
              </a:ext>
            </a:extLst>
          </p:cNvPr>
          <p:cNvGrpSpPr/>
          <p:nvPr/>
        </p:nvGrpSpPr>
        <p:grpSpPr>
          <a:xfrm>
            <a:off x="-913684" y="2969260"/>
            <a:ext cx="919480" cy="919480"/>
            <a:chOff x="-913684" y="2969260"/>
            <a:chExt cx="919480" cy="919480"/>
          </a:xfrm>
        </p:grpSpPr>
        <p:sp>
          <p:nvSpPr>
            <p:cNvPr id="82" name="Oval 81">
              <a:extLst>
                <a:ext uri="{FF2B5EF4-FFF2-40B4-BE49-F238E27FC236}">
                  <a16:creationId xmlns:a16="http://schemas.microsoft.com/office/drawing/2014/main" id="{5BB01E72-4173-222C-E506-A96EA695C1F1}"/>
                </a:ext>
              </a:extLst>
            </p:cNvPr>
            <p:cNvSpPr/>
            <p:nvPr/>
          </p:nvSpPr>
          <p:spPr>
            <a:xfrm>
              <a:off x="-913684" y="2969260"/>
              <a:ext cx="919480" cy="91948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83" name="Graphic 82" descr="Lightbulb and gear with solid fill">
              <a:extLst>
                <a:ext uri="{FF2B5EF4-FFF2-40B4-BE49-F238E27FC236}">
                  <a16:creationId xmlns:a16="http://schemas.microsoft.com/office/drawing/2014/main" id="{07FEC415-4A8A-34CE-422A-8DF337182D8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91049" y="3140750"/>
              <a:ext cx="685800" cy="685800"/>
            </a:xfrm>
            <a:prstGeom prst="rect">
              <a:avLst/>
            </a:prstGeom>
          </p:spPr>
        </p:pic>
      </p:grpSp>
      <p:grpSp>
        <p:nvGrpSpPr>
          <p:cNvPr id="117" name="Group 116">
            <a:extLst>
              <a:ext uri="{FF2B5EF4-FFF2-40B4-BE49-F238E27FC236}">
                <a16:creationId xmlns:a16="http://schemas.microsoft.com/office/drawing/2014/main" id="{1EE8B986-6436-38FA-EF7B-9A36AF579CB0}"/>
              </a:ext>
            </a:extLst>
          </p:cNvPr>
          <p:cNvGrpSpPr/>
          <p:nvPr/>
        </p:nvGrpSpPr>
        <p:grpSpPr>
          <a:xfrm>
            <a:off x="10297348" y="1493759"/>
            <a:ext cx="919480" cy="919480"/>
            <a:chOff x="12231682" y="1493759"/>
            <a:chExt cx="919480" cy="919480"/>
          </a:xfrm>
        </p:grpSpPr>
        <p:sp>
          <p:nvSpPr>
            <p:cNvPr id="76" name="Oval 75">
              <a:extLst>
                <a:ext uri="{FF2B5EF4-FFF2-40B4-BE49-F238E27FC236}">
                  <a16:creationId xmlns:a16="http://schemas.microsoft.com/office/drawing/2014/main" id="{9F1E0432-57A2-B542-E3FE-CC81C28BF87F}"/>
                </a:ext>
              </a:extLst>
            </p:cNvPr>
            <p:cNvSpPr/>
            <p:nvPr/>
          </p:nvSpPr>
          <p:spPr>
            <a:xfrm>
              <a:off x="12231682" y="1493759"/>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84" name="Graphic 83" descr="Presentation with pie chart with solid fill">
              <a:extLst>
                <a:ext uri="{FF2B5EF4-FFF2-40B4-BE49-F238E27FC236}">
                  <a16:creationId xmlns:a16="http://schemas.microsoft.com/office/drawing/2014/main" id="{0D9ADBBE-D4C7-5AD2-3139-D91C3AD4C62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2344731" y="1662550"/>
              <a:ext cx="685800" cy="685800"/>
            </a:xfrm>
            <a:prstGeom prst="rect">
              <a:avLst/>
            </a:prstGeom>
          </p:spPr>
        </p:pic>
      </p:grpSp>
      <p:grpSp>
        <p:nvGrpSpPr>
          <p:cNvPr id="118" name="Group 117">
            <a:extLst>
              <a:ext uri="{FF2B5EF4-FFF2-40B4-BE49-F238E27FC236}">
                <a16:creationId xmlns:a16="http://schemas.microsoft.com/office/drawing/2014/main" id="{4904BB31-ABB5-999F-4C4C-6332EF3B2FFC}"/>
              </a:ext>
            </a:extLst>
          </p:cNvPr>
          <p:cNvGrpSpPr/>
          <p:nvPr/>
        </p:nvGrpSpPr>
        <p:grpSpPr>
          <a:xfrm>
            <a:off x="12278343" y="2969260"/>
            <a:ext cx="919480" cy="919480"/>
            <a:chOff x="12278343" y="2969260"/>
            <a:chExt cx="919480" cy="919480"/>
          </a:xfrm>
        </p:grpSpPr>
        <p:sp>
          <p:nvSpPr>
            <p:cNvPr id="77" name="Oval 76">
              <a:extLst>
                <a:ext uri="{FF2B5EF4-FFF2-40B4-BE49-F238E27FC236}">
                  <a16:creationId xmlns:a16="http://schemas.microsoft.com/office/drawing/2014/main" id="{4CA14441-B634-22BE-1B93-7D6841096D64}"/>
                </a:ext>
              </a:extLst>
            </p:cNvPr>
            <p:cNvSpPr/>
            <p:nvPr/>
          </p:nvSpPr>
          <p:spPr>
            <a:xfrm>
              <a:off x="12278343" y="2969260"/>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85" name="Graphic 84" descr="Database with solid fill">
              <a:extLst>
                <a:ext uri="{FF2B5EF4-FFF2-40B4-BE49-F238E27FC236}">
                  <a16:creationId xmlns:a16="http://schemas.microsoft.com/office/drawing/2014/main" id="{A3C5D2AB-2C46-80B1-201D-314A01EF1EE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2395183" y="3128420"/>
              <a:ext cx="685800" cy="685800"/>
            </a:xfrm>
            <a:prstGeom prst="rect">
              <a:avLst/>
            </a:prstGeom>
          </p:spPr>
        </p:pic>
      </p:grpSp>
      <p:sp>
        <p:nvSpPr>
          <p:cNvPr id="86" name="Freeform: Shape 85">
            <a:hlinkClick r:id="rId11" action="ppaction://hlinksldjump"/>
            <a:extLst>
              <a:ext uri="{FF2B5EF4-FFF2-40B4-BE49-F238E27FC236}">
                <a16:creationId xmlns:a16="http://schemas.microsoft.com/office/drawing/2014/main" id="{9313B460-491D-8B73-1FD8-701943073F48}"/>
              </a:ext>
            </a:extLst>
          </p:cNvPr>
          <p:cNvSpPr/>
          <p:nvPr/>
        </p:nvSpPr>
        <p:spPr>
          <a:xfrm rot="10800000">
            <a:off x="1" y="-11129912"/>
            <a:ext cx="1432591" cy="20025360"/>
          </a:xfrm>
          <a:custGeom>
            <a:avLst/>
            <a:gdLst>
              <a:gd name="connsiteX0" fmla="*/ 0 w 1432560"/>
              <a:gd name="connsiteY0" fmla="*/ 20025360 h 20025360"/>
              <a:gd name="connsiteX1" fmla="*/ 0 w 1432560"/>
              <a:gd name="connsiteY1" fmla="*/ 10827519 h 20025360"/>
              <a:gd name="connsiteX2" fmla="*/ 685800 w 1432560"/>
              <a:gd name="connsiteY2" fmla="*/ 10012680 h 20025360"/>
              <a:gd name="connsiteX3" fmla="*/ 0 w 1432560"/>
              <a:gd name="connsiteY3" fmla="*/ 9197842 h 20025360"/>
              <a:gd name="connsiteX4" fmla="*/ 0 w 1432560"/>
              <a:gd name="connsiteY4" fmla="*/ 0 h 20025360"/>
              <a:gd name="connsiteX5" fmla="*/ 1432560 w 1432560"/>
              <a:gd name="connsiteY5" fmla="*/ 0 h 20025360"/>
              <a:gd name="connsiteX6" fmla="*/ 1432560 w 1432560"/>
              <a:gd name="connsiteY6" fmla="*/ 20025360 h 20025360"/>
              <a:gd name="connsiteX0" fmla="*/ 0 w 1432560"/>
              <a:gd name="connsiteY0" fmla="*/ 20025360 h 20025360"/>
              <a:gd name="connsiteX1" fmla="*/ 0 w 1432560"/>
              <a:gd name="connsiteY1" fmla="*/ 10827519 h 20025360"/>
              <a:gd name="connsiteX2" fmla="*/ 685800 w 1432560"/>
              <a:gd name="connsiteY2" fmla="*/ 10012680 h 20025360"/>
              <a:gd name="connsiteX3" fmla="*/ 0 w 1432560"/>
              <a:gd name="connsiteY3" fmla="*/ 9197842 h 20025360"/>
              <a:gd name="connsiteX4" fmla="*/ 0 w 1432560"/>
              <a:gd name="connsiteY4" fmla="*/ 0 h 20025360"/>
              <a:gd name="connsiteX5" fmla="*/ 1432560 w 1432560"/>
              <a:gd name="connsiteY5" fmla="*/ 0 h 20025360"/>
              <a:gd name="connsiteX6" fmla="*/ 1432560 w 1432560"/>
              <a:gd name="connsiteY6" fmla="*/ 20025360 h 20025360"/>
              <a:gd name="connsiteX7" fmla="*/ 0 w 1432560"/>
              <a:gd name="connsiteY7" fmla="*/ 20025360 h 20025360"/>
              <a:gd name="connsiteX0" fmla="*/ 7 w 1432567"/>
              <a:gd name="connsiteY0" fmla="*/ 20025360 h 20025360"/>
              <a:gd name="connsiteX1" fmla="*/ 7 w 1432567"/>
              <a:gd name="connsiteY1" fmla="*/ 10827519 h 20025360"/>
              <a:gd name="connsiteX2" fmla="*/ 685807 w 1432567"/>
              <a:gd name="connsiteY2" fmla="*/ 10012680 h 20025360"/>
              <a:gd name="connsiteX3" fmla="*/ 7 w 1432567"/>
              <a:gd name="connsiteY3" fmla="*/ 9197842 h 20025360"/>
              <a:gd name="connsiteX4" fmla="*/ 7 w 1432567"/>
              <a:gd name="connsiteY4" fmla="*/ 0 h 20025360"/>
              <a:gd name="connsiteX5" fmla="*/ 1432567 w 1432567"/>
              <a:gd name="connsiteY5" fmla="*/ 0 h 20025360"/>
              <a:gd name="connsiteX6" fmla="*/ 1432567 w 1432567"/>
              <a:gd name="connsiteY6" fmla="*/ 20025360 h 20025360"/>
              <a:gd name="connsiteX7" fmla="*/ 7 w 1432567"/>
              <a:gd name="connsiteY7" fmla="*/ 20025360 h 20025360"/>
              <a:gd name="connsiteX0" fmla="*/ 27 w 1432587"/>
              <a:gd name="connsiteY0" fmla="*/ 20025360 h 20025360"/>
              <a:gd name="connsiteX1" fmla="*/ 27 w 1432587"/>
              <a:gd name="connsiteY1" fmla="*/ 10827519 h 20025360"/>
              <a:gd name="connsiteX2" fmla="*/ 685827 w 1432587"/>
              <a:gd name="connsiteY2" fmla="*/ 10012680 h 20025360"/>
              <a:gd name="connsiteX3" fmla="*/ 27 w 1432587"/>
              <a:gd name="connsiteY3" fmla="*/ 9197842 h 20025360"/>
              <a:gd name="connsiteX4" fmla="*/ 27 w 1432587"/>
              <a:gd name="connsiteY4" fmla="*/ 0 h 20025360"/>
              <a:gd name="connsiteX5" fmla="*/ 1432587 w 1432587"/>
              <a:gd name="connsiteY5" fmla="*/ 0 h 20025360"/>
              <a:gd name="connsiteX6" fmla="*/ 1432587 w 1432587"/>
              <a:gd name="connsiteY6" fmla="*/ 20025360 h 20025360"/>
              <a:gd name="connsiteX7" fmla="*/ 27 w 1432587"/>
              <a:gd name="connsiteY7" fmla="*/ 20025360 h 20025360"/>
              <a:gd name="connsiteX0" fmla="*/ 31 w 1432591"/>
              <a:gd name="connsiteY0" fmla="*/ 20025360 h 20025360"/>
              <a:gd name="connsiteX1" fmla="*/ 31 w 1432591"/>
              <a:gd name="connsiteY1" fmla="*/ 10827519 h 20025360"/>
              <a:gd name="connsiteX2" fmla="*/ 614714 w 1432591"/>
              <a:gd name="connsiteY2" fmla="*/ 9999980 h 20025360"/>
              <a:gd name="connsiteX3" fmla="*/ 31 w 1432591"/>
              <a:gd name="connsiteY3" fmla="*/ 9197842 h 20025360"/>
              <a:gd name="connsiteX4" fmla="*/ 31 w 1432591"/>
              <a:gd name="connsiteY4" fmla="*/ 0 h 20025360"/>
              <a:gd name="connsiteX5" fmla="*/ 1432591 w 1432591"/>
              <a:gd name="connsiteY5" fmla="*/ 0 h 20025360"/>
              <a:gd name="connsiteX6" fmla="*/ 1432591 w 1432591"/>
              <a:gd name="connsiteY6" fmla="*/ 20025360 h 20025360"/>
              <a:gd name="connsiteX7" fmla="*/ 31 w 1432591"/>
              <a:gd name="connsiteY7" fmla="*/ 20025360 h 20025360"/>
              <a:gd name="connsiteX0" fmla="*/ 31 w 1432591"/>
              <a:gd name="connsiteY0" fmla="*/ 20025360 h 20025360"/>
              <a:gd name="connsiteX1" fmla="*/ 31 w 1432591"/>
              <a:gd name="connsiteY1" fmla="*/ 10827519 h 20025360"/>
              <a:gd name="connsiteX2" fmla="*/ 614714 w 1432591"/>
              <a:gd name="connsiteY2" fmla="*/ 9999980 h 20025360"/>
              <a:gd name="connsiteX3" fmla="*/ 31 w 1432591"/>
              <a:gd name="connsiteY3" fmla="*/ 9197842 h 20025360"/>
              <a:gd name="connsiteX4" fmla="*/ 31 w 1432591"/>
              <a:gd name="connsiteY4" fmla="*/ 0 h 20025360"/>
              <a:gd name="connsiteX5" fmla="*/ 1432591 w 1432591"/>
              <a:gd name="connsiteY5" fmla="*/ 0 h 20025360"/>
              <a:gd name="connsiteX6" fmla="*/ 1432591 w 1432591"/>
              <a:gd name="connsiteY6" fmla="*/ 20025360 h 20025360"/>
              <a:gd name="connsiteX7" fmla="*/ 31 w 1432591"/>
              <a:gd name="connsiteY7" fmla="*/ 20025360 h 20025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32591" h="20025360">
                <a:moveTo>
                  <a:pt x="31" y="20025360"/>
                </a:moveTo>
                <a:lnTo>
                  <a:pt x="31" y="10827519"/>
                </a:lnTo>
                <a:cubicBezTo>
                  <a:pt x="-5047" y="10489866"/>
                  <a:pt x="614717" y="10570043"/>
                  <a:pt x="614714" y="9999980"/>
                </a:cubicBezTo>
                <a:cubicBezTo>
                  <a:pt x="614711" y="9429917"/>
                  <a:pt x="-2509" y="9545655"/>
                  <a:pt x="31" y="9197842"/>
                </a:cubicBezTo>
                <a:lnTo>
                  <a:pt x="31" y="0"/>
                </a:lnTo>
                <a:lnTo>
                  <a:pt x="1432591" y="0"/>
                </a:lnTo>
                <a:lnTo>
                  <a:pt x="1432591" y="20025360"/>
                </a:lnTo>
                <a:lnTo>
                  <a:pt x="31" y="2002536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1" anchor="ctr">
            <a:noAutofit/>
          </a:bodyPr>
          <a:lstStyle/>
          <a:p>
            <a:pPr algn="ctr"/>
            <a:endParaRPr lang="ar-SA" dirty="0"/>
          </a:p>
        </p:txBody>
      </p:sp>
      <p:pic>
        <p:nvPicPr>
          <p:cNvPr id="87" name="Graphic 86" descr="Home with solid fill">
            <a:hlinkClick r:id="rId12" action="ppaction://hlinksldjump"/>
            <a:extLst>
              <a:ext uri="{FF2B5EF4-FFF2-40B4-BE49-F238E27FC236}">
                <a16:creationId xmlns:a16="http://schemas.microsoft.com/office/drawing/2014/main" id="{56B2D6C5-6916-957D-8214-54003226403B}"/>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85019" y="506320"/>
            <a:ext cx="685800" cy="685800"/>
          </a:xfrm>
          <a:prstGeom prst="rect">
            <a:avLst/>
          </a:prstGeom>
        </p:spPr>
      </p:pic>
      <p:pic>
        <p:nvPicPr>
          <p:cNvPr id="88" name="Graphic 87" descr="Lightbulb and gear with solid fill">
            <a:hlinkClick r:id="rId15" action="ppaction://hlinksldjump"/>
            <a:extLst>
              <a:ext uri="{FF2B5EF4-FFF2-40B4-BE49-F238E27FC236}">
                <a16:creationId xmlns:a16="http://schemas.microsoft.com/office/drawing/2014/main" id="{04004CD4-CF02-290C-90CE-08A4DBFEBB78}"/>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385019" y="3145447"/>
            <a:ext cx="685800" cy="685800"/>
          </a:xfrm>
          <a:prstGeom prst="rect">
            <a:avLst/>
          </a:prstGeom>
        </p:spPr>
      </p:pic>
      <p:pic>
        <p:nvPicPr>
          <p:cNvPr id="89" name="Graphic 88" descr="Transfer with solid fill">
            <a:hlinkClick r:id="rId11" action="ppaction://hlinksldjump"/>
            <a:extLst>
              <a:ext uri="{FF2B5EF4-FFF2-40B4-BE49-F238E27FC236}">
                <a16:creationId xmlns:a16="http://schemas.microsoft.com/office/drawing/2014/main" id="{A54BCFB7-D707-4D99-DC57-8DCFFDA65C71}"/>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428698" y="5742530"/>
            <a:ext cx="685800" cy="685800"/>
          </a:xfrm>
          <a:prstGeom prst="rect">
            <a:avLst/>
          </a:prstGeom>
        </p:spPr>
      </p:pic>
      <p:pic>
        <p:nvPicPr>
          <p:cNvPr id="90" name="Graphic 89" descr="Presentation with pie chart with solid fill">
            <a:hlinkClick r:id="rId20" action="ppaction://hlinksldjump"/>
            <a:extLst>
              <a:ext uri="{FF2B5EF4-FFF2-40B4-BE49-F238E27FC236}">
                <a16:creationId xmlns:a16="http://schemas.microsoft.com/office/drawing/2014/main" id="{660C850E-E30B-1883-886B-73F5B1B843C0}"/>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11156228" y="1669562"/>
            <a:ext cx="685800" cy="685800"/>
          </a:xfrm>
          <a:prstGeom prst="rect">
            <a:avLst/>
          </a:prstGeom>
        </p:spPr>
      </p:pic>
      <p:grpSp>
        <p:nvGrpSpPr>
          <p:cNvPr id="91" name="Group 90">
            <a:extLst>
              <a:ext uri="{FF2B5EF4-FFF2-40B4-BE49-F238E27FC236}">
                <a16:creationId xmlns:a16="http://schemas.microsoft.com/office/drawing/2014/main" id="{D338C341-ED52-595E-1188-42A6E3E8EFA0}"/>
              </a:ext>
            </a:extLst>
          </p:cNvPr>
          <p:cNvGrpSpPr/>
          <p:nvPr/>
        </p:nvGrpSpPr>
        <p:grpSpPr>
          <a:xfrm>
            <a:off x="-907889" y="5523230"/>
            <a:ext cx="919480" cy="919480"/>
            <a:chOff x="-907889" y="5523230"/>
            <a:chExt cx="919480" cy="919480"/>
          </a:xfrm>
        </p:grpSpPr>
        <p:sp>
          <p:nvSpPr>
            <p:cNvPr id="92" name="Oval 91">
              <a:extLst>
                <a:ext uri="{FF2B5EF4-FFF2-40B4-BE49-F238E27FC236}">
                  <a16:creationId xmlns:a16="http://schemas.microsoft.com/office/drawing/2014/main" id="{7AB5249B-3300-8B05-3D49-46E505C0D0BD}"/>
                </a:ext>
              </a:extLst>
            </p:cNvPr>
            <p:cNvSpPr/>
            <p:nvPr/>
          </p:nvSpPr>
          <p:spPr>
            <a:xfrm>
              <a:off x="-907889" y="5523230"/>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93" name="Graphic 92" descr="Transfer with solid fill">
              <a:extLst>
                <a:ext uri="{FF2B5EF4-FFF2-40B4-BE49-F238E27FC236}">
                  <a16:creationId xmlns:a16="http://schemas.microsoft.com/office/drawing/2014/main" id="{57C83581-E08D-C040-EDE2-A1CED708F157}"/>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806289" y="5650526"/>
              <a:ext cx="685800" cy="685800"/>
            </a:xfrm>
            <a:prstGeom prst="rect">
              <a:avLst/>
            </a:prstGeom>
          </p:spPr>
        </p:pic>
      </p:grpSp>
      <p:pic>
        <p:nvPicPr>
          <p:cNvPr id="94" name="Graphic 93" descr="Database with solid fill">
            <a:hlinkClick r:id="rId25" action="ppaction://hlinksldjump"/>
            <a:extLst>
              <a:ext uri="{FF2B5EF4-FFF2-40B4-BE49-F238E27FC236}">
                <a16:creationId xmlns:a16="http://schemas.microsoft.com/office/drawing/2014/main" id="{1EEAEDD7-F5E9-82AF-1CF3-EEAFCD01F333}"/>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11156228" y="3140750"/>
            <a:ext cx="685800" cy="685800"/>
          </a:xfrm>
          <a:prstGeom prst="rect">
            <a:avLst/>
          </a:prstGeom>
        </p:spPr>
      </p:pic>
      <p:pic>
        <p:nvPicPr>
          <p:cNvPr id="95" name="Graphic 94" descr="Bullseye with solid fill">
            <a:hlinkClick r:id="rId28" action="ppaction://hlinksldjump"/>
            <a:extLst>
              <a:ext uri="{FF2B5EF4-FFF2-40B4-BE49-F238E27FC236}">
                <a16:creationId xmlns:a16="http://schemas.microsoft.com/office/drawing/2014/main" id="{590777DA-C2C7-9190-1FEA-70EB2B5AC5E8}"/>
              </a:ext>
            </a:extLst>
          </p:cNvPr>
          <p:cNvPicPr>
            <a:picLocks noChangeAspect="1"/>
          </p:cNvPicPr>
          <p:nvPr/>
        </p:nvPicPr>
        <p:blipFill>
          <a:blip r:embed="rId29">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401431" y="4487770"/>
            <a:ext cx="685800" cy="685800"/>
          </a:xfrm>
          <a:prstGeom prst="rect">
            <a:avLst/>
          </a:prstGeom>
        </p:spPr>
      </p:pic>
      <p:pic>
        <p:nvPicPr>
          <p:cNvPr id="96" name="Graphic 95" descr="Checklist with solid fill">
            <a:hlinkClick r:id="rId31" action="ppaction://hlinksldjump"/>
            <a:extLst>
              <a:ext uri="{FF2B5EF4-FFF2-40B4-BE49-F238E27FC236}">
                <a16:creationId xmlns:a16="http://schemas.microsoft.com/office/drawing/2014/main" id="{A7756624-8A25-4010-A525-62C08EF1542C}"/>
              </a:ext>
            </a:extLst>
          </p:cNvPr>
          <p:cNvPicPr>
            <a:picLocks noChangeAspect="1"/>
          </p:cNvPicPr>
          <p:nvPr/>
        </p:nvPicPr>
        <p:blipFill>
          <a:blip r:embed="rId32">
            <a:extLst>
              <a:ext uri="{28A0092B-C50C-407E-A947-70E740481C1C}">
                <a14:useLocalDpi xmlns:a14="http://schemas.microsoft.com/office/drawing/2010/main" val="0"/>
              </a:ext>
              <a:ext uri="{96DAC541-7B7A-43D3-8B79-37D633B846F1}">
                <asvg:svgBlip xmlns:asvg="http://schemas.microsoft.com/office/drawing/2016/SVG/main" r:embed="rId33"/>
              </a:ext>
            </a:extLst>
          </a:blip>
          <a:stretch>
            <a:fillRect/>
          </a:stretch>
        </p:blipFill>
        <p:spPr>
          <a:xfrm>
            <a:off x="373396" y="1761080"/>
            <a:ext cx="685800" cy="685800"/>
          </a:xfrm>
          <a:prstGeom prst="rect">
            <a:avLst/>
          </a:prstGeom>
        </p:spPr>
      </p:pic>
      <p:grpSp>
        <p:nvGrpSpPr>
          <p:cNvPr id="97" name="Group 96">
            <a:extLst>
              <a:ext uri="{FF2B5EF4-FFF2-40B4-BE49-F238E27FC236}">
                <a16:creationId xmlns:a16="http://schemas.microsoft.com/office/drawing/2014/main" id="{62A3014A-D8A9-395E-5CE6-73CA3EC8321B}"/>
              </a:ext>
            </a:extLst>
          </p:cNvPr>
          <p:cNvGrpSpPr/>
          <p:nvPr/>
        </p:nvGrpSpPr>
        <p:grpSpPr>
          <a:xfrm>
            <a:off x="-907889" y="4296410"/>
            <a:ext cx="919480" cy="919480"/>
            <a:chOff x="-907889" y="4296410"/>
            <a:chExt cx="919480" cy="919480"/>
          </a:xfrm>
        </p:grpSpPr>
        <p:sp>
          <p:nvSpPr>
            <p:cNvPr id="98" name="Oval 97">
              <a:extLst>
                <a:ext uri="{FF2B5EF4-FFF2-40B4-BE49-F238E27FC236}">
                  <a16:creationId xmlns:a16="http://schemas.microsoft.com/office/drawing/2014/main" id="{1695C8B7-B870-694A-81E9-DD63D1AD019D}"/>
                </a:ext>
              </a:extLst>
            </p:cNvPr>
            <p:cNvSpPr/>
            <p:nvPr/>
          </p:nvSpPr>
          <p:spPr>
            <a:xfrm>
              <a:off x="-907889" y="4296410"/>
              <a:ext cx="919480" cy="91948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99" name="Graphic 98" descr="Bullseye with solid fill">
              <a:extLst>
                <a:ext uri="{FF2B5EF4-FFF2-40B4-BE49-F238E27FC236}">
                  <a16:creationId xmlns:a16="http://schemas.microsoft.com/office/drawing/2014/main" id="{911D905F-56DD-A053-F4C4-53C08E708A60}"/>
                </a:ext>
              </a:extLst>
            </p:cNvPr>
            <p:cNvPicPr>
              <a:picLocks noChangeAspect="1"/>
            </p:cNvPicPr>
            <p:nvPr/>
          </p:nvPicPr>
          <p:blipFill>
            <a:blip r:embed="rId34">
              <a:extLst>
                <a:ext uri="{28A0092B-C50C-407E-A947-70E740481C1C}">
                  <a14:useLocalDpi xmlns:a14="http://schemas.microsoft.com/office/drawing/2010/main" val="0"/>
                </a:ext>
                <a:ext uri="{96DAC541-7B7A-43D3-8B79-37D633B846F1}">
                  <asvg:svgBlip xmlns:asvg="http://schemas.microsoft.com/office/drawing/2016/SVG/main" r:embed="rId35"/>
                </a:ext>
              </a:extLst>
            </a:blip>
            <a:stretch>
              <a:fillRect/>
            </a:stretch>
          </p:blipFill>
          <p:spPr>
            <a:xfrm>
              <a:off x="-787239" y="4443318"/>
              <a:ext cx="685800" cy="685800"/>
            </a:xfrm>
            <a:prstGeom prst="rect">
              <a:avLst/>
            </a:prstGeom>
          </p:spPr>
        </p:pic>
      </p:grpSp>
      <p:grpSp>
        <p:nvGrpSpPr>
          <p:cNvPr id="100" name="Group 99">
            <a:extLst>
              <a:ext uri="{FF2B5EF4-FFF2-40B4-BE49-F238E27FC236}">
                <a16:creationId xmlns:a16="http://schemas.microsoft.com/office/drawing/2014/main" id="{72168E81-7B69-A3F8-5E8D-5A0AE3718CE5}"/>
              </a:ext>
            </a:extLst>
          </p:cNvPr>
          <p:cNvGrpSpPr/>
          <p:nvPr/>
        </p:nvGrpSpPr>
        <p:grpSpPr>
          <a:xfrm>
            <a:off x="-923129" y="1614172"/>
            <a:ext cx="919480" cy="919480"/>
            <a:chOff x="-923129" y="1614172"/>
            <a:chExt cx="919480" cy="919480"/>
          </a:xfrm>
        </p:grpSpPr>
        <p:sp>
          <p:nvSpPr>
            <p:cNvPr id="101" name="Oval 100">
              <a:extLst>
                <a:ext uri="{FF2B5EF4-FFF2-40B4-BE49-F238E27FC236}">
                  <a16:creationId xmlns:a16="http://schemas.microsoft.com/office/drawing/2014/main" id="{2841C44A-19EE-456E-F42D-85D69681D2FB}"/>
                </a:ext>
              </a:extLst>
            </p:cNvPr>
            <p:cNvSpPr/>
            <p:nvPr/>
          </p:nvSpPr>
          <p:spPr>
            <a:xfrm>
              <a:off x="-923129" y="1614172"/>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102" name="Graphic 101" descr="Checklist with solid fill">
              <a:extLst>
                <a:ext uri="{FF2B5EF4-FFF2-40B4-BE49-F238E27FC236}">
                  <a16:creationId xmlns:a16="http://schemas.microsoft.com/office/drawing/2014/main" id="{489B2FA2-55F0-8229-AE87-75C698E40BE7}"/>
                </a:ext>
              </a:extLst>
            </p:cNvPr>
            <p:cNvPicPr>
              <a:picLocks noChangeAspect="1"/>
            </p:cNvPicPr>
            <p:nvPr/>
          </p:nvPicPr>
          <p:blipFill>
            <a:blip r:embed="rId36">
              <a:extLst>
                <a:ext uri="{28A0092B-C50C-407E-A947-70E740481C1C}">
                  <a14:useLocalDpi xmlns:a14="http://schemas.microsoft.com/office/drawing/2010/main" val="0"/>
                </a:ext>
                <a:ext uri="{96DAC541-7B7A-43D3-8B79-37D633B846F1}">
                  <asvg:svgBlip xmlns:asvg="http://schemas.microsoft.com/office/drawing/2016/SVG/main" r:embed="rId37"/>
                </a:ext>
              </a:extLst>
            </a:blip>
            <a:stretch>
              <a:fillRect/>
            </a:stretch>
          </p:blipFill>
          <p:spPr>
            <a:xfrm>
              <a:off x="-793982" y="1761080"/>
              <a:ext cx="685800" cy="685800"/>
            </a:xfrm>
            <a:prstGeom prst="rect">
              <a:avLst/>
            </a:prstGeom>
          </p:spPr>
        </p:pic>
      </p:grpSp>
      <p:pic>
        <p:nvPicPr>
          <p:cNvPr id="103" name="Graphic 102" descr="Document with solid fill">
            <a:hlinkClick r:id="rId38" action="ppaction://hlinksldjump"/>
            <a:extLst>
              <a:ext uri="{FF2B5EF4-FFF2-40B4-BE49-F238E27FC236}">
                <a16:creationId xmlns:a16="http://schemas.microsoft.com/office/drawing/2014/main" id="{B62379B4-3B9A-DD06-F339-D2D94B0A9004}"/>
              </a:ext>
            </a:extLst>
          </p:cNvPr>
          <p:cNvPicPr>
            <a:picLocks noChangeAspect="1"/>
          </p:cNvPicPr>
          <p:nvPr/>
        </p:nvPicPr>
        <p:blipFill>
          <a:blip r:embed="rId39">
            <a:extLst>
              <a:ext uri="{28A0092B-C50C-407E-A947-70E740481C1C}">
                <a14:useLocalDpi xmlns:a14="http://schemas.microsoft.com/office/drawing/2010/main" val="0"/>
              </a:ext>
              <a:ext uri="{96DAC541-7B7A-43D3-8B79-37D633B846F1}">
                <asvg:svgBlip xmlns:asvg="http://schemas.microsoft.com/office/drawing/2016/SVG/main" r:embed="rId40"/>
              </a:ext>
            </a:extLst>
          </a:blip>
          <a:stretch>
            <a:fillRect/>
          </a:stretch>
        </p:blipFill>
        <p:spPr>
          <a:xfrm>
            <a:off x="11156228" y="192160"/>
            <a:ext cx="685800" cy="685800"/>
          </a:xfrm>
          <a:prstGeom prst="rect">
            <a:avLst/>
          </a:prstGeom>
        </p:spPr>
      </p:pic>
      <p:grpSp>
        <p:nvGrpSpPr>
          <p:cNvPr id="104" name="Group 103">
            <a:extLst>
              <a:ext uri="{FF2B5EF4-FFF2-40B4-BE49-F238E27FC236}">
                <a16:creationId xmlns:a16="http://schemas.microsoft.com/office/drawing/2014/main" id="{48F1D115-11CE-7521-4A95-421A2738B5BC}"/>
              </a:ext>
            </a:extLst>
          </p:cNvPr>
          <p:cNvGrpSpPr/>
          <p:nvPr/>
        </p:nvGrpSpPr>
        <p:grpSpPr>
          <a:xfrm>
            <a:off x="12192000" y="90188"/>
            <a:ext cx="919480" cy="919480"/>
            <a:chOff x="12255013" y="90188"/>
            <a:chExt cx="919480" cy="919480"/>
          </a:xfrm>
        </p:grpSpPr>
        <p:sp>
          <p:nvSpPr>
            <p:cNvPr id="105" name="Oval 104">
              <a:extLst>
                <a:ext uri="{FF2B5EF4-FFF2-40B4-BE49-F238E27FC236}">
                  <a16:creationId xmlns:a16="http://schemas.microsoft.com/office/drawing/2014/main" id="{F3F395ED-BB7A-FEAE-78AB-83D4244F6F9B}"/>
                </a:ext>
              </a:extLst>
            </p:cNvPr>
            <p:cNvSpPr/>
            <p:nvPr/>
          </p:nvSpPr>
          <p:spPr>
            <a:xfrm>
              <a:off x="12255013" y="90188"/>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106" name="Graphic 105" descr="Document with solid fill">
              <a:extLst>
                <a:ext uri="{FF2B5EF4-FFF2-40B4-BE49-F238E27FC236}">
                  <a16:creationId xmlns:a16="http://schemas.microsoft.com/office/drawing/2014/main" id="{12823264-DECA-7C1E-AA9D-0EE4B95D3EA8}"/>
                </a:ext>
              </a:extLst>
            </p:cNvPr>
            <p:cNvPicPr>
              <a:picLocks noChangeAspect="1"/>
            </p:cNvPicPr>
            <p:nvPr/>
          </p:nvPicPr>
          <p:blipFill>
            <a:blip r:embed="rId41">
              <a:extLst>
                <a:ext uri="{28A0092B-C50C-407E-A947-70E740481C1C}">
                  <a14:useLocalDpi xmlns:a14="http://schemas.microsoft.com/office/drawing/2010/main" val="0"/>
                </a:ext>
                <a:ext uri="{96DAC541-7B7A-43D3-8B79-37D633B846F1}">
                  <asvg:svgBlip xmlns:asvg="http://schemas.microsoft.com/office/drawing/2016/SVG/main" r:embed="rId42"/>
                </a:ext>
              </a:extLst>
            </a:blip>
            <a:stretch>
              <a:fillRect/>
            </a:stretch>
          </p:blipFill>
          <p:spPr>
            <a:xfrm>
              <a:off x="12348522" y="223014"/>
              <a:ext cx="685800" cy="685800"/>
            </a:xfrm>
            <a:prstGeom prst="rect">
              <a:avLst/>
            </a:prstGeom>
          </p:spPr>
        </p:pic>
      </p:grpSp>
      <p:pic>
        <p:nvPicPr>
          <p:cNvPr id="107" name="Graphic 106" descr="Chat with solid fill">
            <a:hlinkClick r:id="rId43" action="ppaction://hlinksldjump"/>
            <a:extLst>
              <a:ext uri="{FF2B5EF4-FFF2-40B4-BE49-F238E27FC236}">
                <a16:creationId xmlns:a16="http://schemas.microsoft.com/office/drawing/2014/main" id="{1809B8AF-FDD9-825E-4B1D-9B7766FE78A3}"/>
              </a:ext>
            </a:extLst>
          </p:cNvPr>
          <p:cNvPicPr>
            <a:picLocks noChangeAspect="1"/>
          </p:cNvPicPr>
          <p:nvPr/>
        </p:nvPicPr>
        <p:blipFill>
          <a:blip r:embed="rId44">
            <a:extLst>
              <a:ext uri="{28A0092B-C50C-407E-A947-70E740481C1C}">
                <a14:useLocalDpi xmlns:a14="http://schemas.microsoft.com/office/drawing/2010/main" val="0"/>
              </a:ext>
              <a:ext uri="{96DAC541-7B7A-43D3-8B79-37D633B846F1}">
                <asvg:svgBlip xmlns:asvg="http://schemas.microsoft.com/office/drawing/2016/SVG/main" r:embed="rId45"/>
              </a:ext>
            </a:extLst>
          </a:blip>
          <a:stretch>
            <a:fillRect/>
          </a:stretch>
        </p:blipFill>
        <p:spPr>
          <a:xfrm>
            <a:off x="11132804" y="5701968"/>
            <a:ext cx="685800" cy="685800"/>
          </a:xfrm>
          <a:prstGeom prst="rect">
            <a:avLst/>
          </a:prstGeom>
        </p:spPr>
      </p:pic>
      <p:grpSp>
        <p:nvGrpSpPr>
          <p:cNvPr id="108" name="Group 107">
            <a:extLst>
              <a:ext uri="{FF2B5EF4-FFF2-40B4-BE49-F238E27FC236}">
                <a16:creationId xmlns:a16="http://schemas.microsoft.com/office/drawing/2014/main" id="{B6605464-2A49-85A2-AE63-2D2135674DFD}"/>
              </a:ext>
            </a:extLst>
          </p:cNvPr>
          <p:cNvGrpSpPr/>
          <p:nvPr/>
        </p:nvGrpSpPr>
        <p:grpSpPr>
          <a:xfrm>
            <a:off x="11247518" y="4602070"/>
            <a:ext cx="472241" cy="746809"/>
            <a:chOff x="11247518" y="4602070"/>
            <a:chExt cx="472241" cy="746809"/>
          </a:xfrm>
        </p:grpSpPr>
        <p:pic>
          <p:nvPicPr>
            <p:cNvPr id="109" name="Graphic 108" descr="Document with solid fill">
              <a:hlinkClick r:id="rId46" action="ppaction://hlinksldjump"/>
              <a:extLst>
                <a:ext uri="{FF2B5EF4-FFF2-40B4-BE49-F238E27FC236}">
                  <a16:creationId xmlns:a16="http://schemas.microsoft.com/office/drawing/2014/main" id="{B4ABE2FD-285D-E644-6962-C1064C0FE6C0}"/>
                </a:ext>
              </a:extLst>
            </p:cNvPr>
            <p:cNvPicPr>
              <a:picLocks noChangeAspect="1"/>
            </p:cNvPicPr>
            <p:nvPr/>
          </p:nvPicPr>
          <p:blipFill>
            <a:blip r:embed="rId39">
              <a:extLst>
                <a:ext uri="{28A0092B-C50C-407E-A947-70E740481C1C}">
                  <a14:useLocalDpi xmlns:a14="http://schemas.microsoft.com/office/drawing/2010/main" val="0"/>
                </a:ext>
                <a:ext uri="{96DAC541-7B7A-43D3-8B79-37D633B846F1}">
                  <asvg:svgBlip xmlns:asvg="http://schemas.microsoft.com/office/drawing/2016/SVG/main" r:embed="rId40"/>
                </a:ext>
              </a:extLst>
            </a:blip>
            <a:stretch>
              <a:fillRect/>
            </a:stretch>
          </p:blipFill>
          <p:spPr>
            <a:xfrm>
              <a:off x="11262559" y="4602070"/>
              <a:ext cx="457200" cy="457200"/>
            </a:xfrm>
            <a:prstGeom prst="rect">
              <a:avLst/>
            </a:prstGeom>
          </p:spPr>
        </p:pic>
        <p:pic>
          <p:nvPicPr>
            <p:cNvPr id="110" name="Graphic 109" descr="Handshake with solid fill">
              <a:extLst>
                <a:ext uri="{FF2B5EF4-FFF2-40B4-BE49-F238E27FC236}">
                  <a16:creationId xmlns:a16="http://schemas.microsoft.com/office/drawing/2014/main" id="{3CB24C70-3C27-EE78-67D4-08004490C3B6}"/>
                </a:ext>
              </a:extLst>
            </p:cNvPr>
            <p:cNvPicPr>
              <a:picLocks noChangeAspect="1"/>
            </p:cNvPicPr>
            <p:nvPr/>
          </p:nvPicPr>
          <p:blipFill>
            <a:blip r:embed="rId47">
              <a:extLst>
                <a:ext uri="{28A0092B-C50C-407E-A947-70E740481C1C}">
                  <a14:useLocalDpi xmlns:a14="http://schemas.microsoft.com/office/drawing/2010/main" val="0"/>
                </a:ext>
                <a:ext uri="{96DAC541-7B7A-43D3-8B79-37D633B846F1}">
                  <asvg:svgBlip xmlns:asvg="http://schemas.microsoft.com/office/drawing/2016/SVG/main" r:embed="rId48"/>
                </a:ext>
              </a:extLst>
            </a:blip>
            <a:stretch>
              <a:fillRect/>
            </a:stretch>
          </p:blipFill>
          <p:spPr>
            <a:xfrm>
              <a:off x="11247518" y="4891679"/>
              <a:ext cx="457200" cy="457200"/>
            </a:xfrm>
            <a:prstGeom prst="rect">
              <a:avLst/>
            </a:prstGeom>
          </p:spPr>
        </p:pic>
      </p:grpSp>
      <p:grpSp>
        <p:nvGrpSpPr>
          <p:cNvPr id="119" name="Group 118">
            <a:extLst>
              <a:ext uri="{FF2B5EF4-FFF2-40B4-BE49-F238E27FC236}">
                <a16:creationId xmlns:a16="http://schemas.microsoft.com/office/drawing/2014/main" id="{EC388B08-E9E7-1B0F-E198-5386DB9B425E}"/>
              </a:ext>
            </a:extLst>
          </p:cNvPr>
          <p:cNvGrpSpPr/>
          <p:nvPr/>
        </p:nvGrpSpPr>
        <p:grpSpPr>
          <a:xfrm>
            <a:off x="12192000" y="4444761"/>
            <a:ext cx="919480" cy="919480"/>
            <a:chOff x="12192000" y="4444761"/>
            <a:chExt cx="919480" cy="919480"/>
          </a:xfrm>
        </p:grpSpPr>
        <p:sp>
          <p:nvSpPr>
            <p:cNvPr id="111" name="Oval 110">
              <a:extLst>
                <a:ext uri="{FF2B5EF4-FFF2-40B4-BE49-F238E27FC236}">
                  <a16:creationId xmlns:a16="http://schemas.microsoft.com/office/drawing/2014/main" id="{1615FA9A-D58C-2D2F-2993-E03E38D586D0}"/>
                </a:ext>
              </a:extLst>
            </p:cNvPr>
            <p:cNvSpPr/>
            <p:nvPr/>
          </p:nvSpPr>
          <p:spPr>
            <a:xfrm>
              <a:off x="12192000" y="4444761"/>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grpSp>
          <p:nvGrpSpPr>
            <p:cNvPr id="113" name="Group 112">
              <a:extLst>
                <a:ext uri="{FF2B5EF4-FFF2-40B4-BE49-F238E27FC236}">
                  <a16:creationId xmlns:a16="http://schemas.microsoft.com/office/drawing/2014/main" id="{35D7E984-1272-9DC7-415F-B35560F30E4D}"/>
                </a:ext>
              </a:extLst>
            </p:cNvPr>
            <p:cNvGrpSpPr/>
            <p:nvPr/>
          </p:nvGrpSpPr>
          <p:grpSpPr>
            <a:xfrm>
              <a:off x="12443990" y="4617432"/>
              <a:ext cx="472241" cy="746809"/>
              <a:chOff x="11247518" y="4602070"/>
              <a:chExt cx="472241" cy="746809"/>
            </a:xfrm>
          </p:grpSpPr>
          <p:pic>
            <p:nvPicPr>
              <p:cNvPr id="114" name="Graphic 113" descr="Document with solid fill">
                <a:hlinkClick r:id="rId46" action="ppaction://hlinksldjump"/>
                <a:extLst>
                  <a:ext uri="{FF2B5EF4-FFF2-40B4-BE49-F238E27FC236}">
                    <a16:creationId xmlns:a16="http://schemas.microsoft.com/office/drawing/2014/main" id="{91397D76-171B-19DA-02F0-53E8BF5C43EE}"/>
                  </a:ext>
                </a:extLst>
              </p:cNvPr>
              <p:cNvPicPr>
                <a:picLocks noChangeAspect="1"/>
              </p:cNvPicPr>
              <p:nvPr/>
            </p:nvPicPr>
            <p:blipFill>
              <a:blip r:embed="rId41">
                <a:extLst>
                  <a:ext uri="{28A0092B-C50C-407E-A947-70E740481C1C}">
                    <a14:useLocalDpi xmlns:a14="http://schemas.microsoft.com/office/drawing/2010/main" val="0"/>
                  </a:ext>
                  <a:ext uri="{96DAC541-7B7A-43D3-8B79-37D633B846F1}">
                    <asvg:svgBlip xmlns:asvg="http://schemas.microsoft.com/office/drawing/2016/SVG/main" r:embed="rId42"/>
                  </a:ext>
                </a:extLst>
              </a:blip>
              <a:stretch>
                <a:fillRect/>
              </a:stretch>
            </p:blipFill>
            <p:spPr>
              <a:xfrm>
                <a:off x="11262559" y="4602070"/>
                <a:ext cx="457200" cy="457200"/>
              </a:xfrm>
              <a:prstGeom prst="rect">
                <a:avLst/>
              </a:prstGeom>
            </p:spPr>
          </p:pic>
          <p:pic>
            <p:nvPicPr>
              <p:cNvPr id="115" name="Graphic 114" descr="Handshake with solid fill">
                <a:extLst>
                  <a:ext uri="{FF2B5EF4-FFF2-40B4-BE49-F238E27FC236}">
                    <a16:creationId xmlns:a16="http://schemas.microsoft.com/office/drawing/2014/main" id="{B5DBEF67-CFA8-5D1D-E18F-2130AE3806E5}"/>
                  </a:ext>
                </a:extLst>
              </p:cNvPr>
              <p:cNvPicPr>
                <a:picLocks noChangeAspect="1"/>
              </p:cNvPicPr>
              <p:nvPr/>
            </p:nvPicPr>
            <p:blipFill>
              <a:blip r:embed="rId49">
                <a:extLst>
                  <a:ext uri="{28A0092B-C50C-407E-A947-70E740481C1C}">
                    <a14:useLocalDpi xmlns:a14="http://schemas.microsoft.com/office/drawing/2010/main" val="0"/>
                  </a:ext>
                  <a:ext uri="{96DAC541-7B7A-43D3-8B79-37D633B846F1}">
                    <asvg:svgBlip xmlns:asvg="http://schemas.microsoft.com/office/drawing/2016/SVG/main" r:embed="rId50"/>
                  </a:ext>
                </a:extLst>
              </a:blip>
              <a:stretch>
                <a:fillRect/>
              </a:stretch>
            </p:blipFill>
            <p:spPr>
              <a:xfrm>
                <a:off x="11247518" y="4891679"/>
                <a:ext cx="457200" cy="457200"/>
              </a:xfrm>
              <a:prstGeom prst="rect">
                <a:avLst/>
              </a:prstGeom>
            </p:spPr>
          </p:pic>
        </p:grpSp>
      </p:grpSp>
      <p:grpSp>
        <p:nvGrpSpPr>
          <p:cNvPr id="120" name="Group 119">
            <a:extLst>
              <a:ext uri="{FF2B5EF4-FFF2-40B4-BE49-F238E27FC236}">
                <a16:creationId xmlns:a16="http://schemas.microsoft.com/office/drawing/2014/main" id="{0DCBDA8C-D97E-41FD-6CB2-467C4300242C}"/>
              </a:ext>
            </a:extLst>
          </p:cNvPr>
          <p:cNvGrpSpPr/>
          <p:nvPr/>
        </p:nvGrpSpPr>
        <p:grpSpPr>
          <a:xfrm>
            <a:off x="12194321" y="5546026"/>
            <a:ext cx="919480" cy="919480"/>
            <a:chOff x="12194321" y="5546026"/>
            <a:chExt cx="919480" cy="919480"/>
          </a:xfrm>
        </p:grpSpPr>
        <p:sp>
          <p:nvSpPr>
            <p:cNvPr id="112" name="Oval 111">
              <a:extLst>
                <a:ext uri="{FF2B5EF4-FFF2-40B4-BE49-F238E27FC236}">
                  <a16:creationId xmlns:a16="http://schemas.microsoft.com/office/drawing/2014/main" id="{98FACC46-B926-2664-422F-E5F6223A7707}"/>
                </a:ext>
              </a:extLst>
            </p:cNvPr>
            <p:cNvSpPr/>
            <p:nvPr/>
          </p:nvSpPr>
          <p:spPr>
            <a:xfrm>
              <a:off x="12194321" y="5546026"/>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116" name="Graphic 115" descr="Chat with solid fill">
              <a:hlinkClick r:id="rId43" action="ppaction://hlinksldjump"/>
              <a:extLst>
                <a:ext uri="{FF2B5EF4-FFF2-40B4-BE49-F238E27FC236}">
                  <a16:creationId xmlns:a16="http://schemas.microsoft.com/office/drawing/2014/main" id="{2FE3C1EE-259C-665A-CF83-EC6B83C33165}"/>
                </a:ext>
              </a:extLst>
            </p:cNvPr>
            <p:cNvPicPr>
              <a:picLocks noChangeAspect="1"/>
            </p:cNvPicPr>
            <p:nvPr/>
          </p:nvPicPr>
          <p:blipFill>
            <a:blip r:embed="rId51">
              <a:extLst>
                <a:ext uri="{28A0092B-C50C-407E-A947-70E740481C1C}">
                  <a14:useLocalDpi xmlns:a14="http://schemas.microsoft.com/office/drawing/2010/main" val="0"/>
                </a:ext>
                <a:ext uri="{96DAC541-7B7A-43D3-8B79-37D633B846F1}">
                  <asvg:svgBlip xmlns:asvg="http://schemas.microsoft.com/office/drawing/2016/SVG/main" r:embed="rId52"/>
                </a:ext>
              </a:extLst>
            </a:blip>
            <a:stretch>
              <a:fillRect/>
            </a:stretch>
          </p:blipFill>
          <p:spPr>
            <a:xfrm>
              <a:off x="12309028" y="5683586"/>
              <a:ext cx="685800" cy="685800"/>
            </a:xfrm>
            <a:prstGeom prst="rect">
              <a:avLst/>
            </a:prstGeom>
          </p:spPr>
        </p:pic>
      </p:grpSp>
      <p:sp>
        <p:nvSpPr>
          <p:cNvPr id="2" name="TextBox 1">
            <a:extLst>
              <a:ext uri="{FF2B5EF4-FFF2-40B4-BE49-F238E27FC236}">
                <a16:creationId xmlns:a16="http://schemas.microsoft.com/office/drawing/2014/main" id="{D62A8533-5589-2990-D732-7E4999483F23}"/>
              </a:ext>
            </a:extLst>
          </p:cNvPr>
          <p:cNvSpPr txBox="1"/>
          <p:nvPr/>
        </p:nvSpPr>
        <p:spPr>
          <a:xfrm>
            <a:off x="9386512" y="1768833"/>
            <a:ext cx="963854" cy="369332"/>
          </a:xfrm>
          <a:prstGeom prst="rect">
            <a:avLst/>
          </a:prstGeom>
          <a:noFill/>
        </p:spPr>
        <p:txBody>
          <a:bodyPr wrap="none" rtlCol="1">
            <a:spAutoFit/>
          </a:bodyPr>
          <a:lstStyle/>
          <a:p>
            <a:r>
              <a:rPr lang="en-US" b="1" dirty="0">
                <a:ln w="0"/>
                <a:solidFill>
                  <a:schemeClr val="bg1"/>
                </a:solidFill>
              </a:rPr>
              <a:t>Analysis</a:t>
            </a:r>
            <a:endParaRPr lang="ar-SA" b="1" dirty="0">
              <a:ln w="22225">
                <a:noFill/>
                <a:prstDash val="solid"/>
              </a:ln>
              <a:solidFill>
                <a:schemeClr val="bg1"/>
              </a:solidFill>
            </a:endParaRPr>
          </a:p>
        </p:txBody>
      </p:sp>
      <p:sp>
        <p:nvSpPr>
          <p:cNvPr id="4" name="مربع نص 3">
            <a:extLst>
              <a:ext uri="{FF2B5EF4-FFF2-40B4-BE49-F238E27FC236}">
                <a16:creationId xmlns:a16="http://schemas.microsoft.com/office/drawing/2014/main" id="{6077D5F6-D932-A263-D656-DAC5EAB93482}"/>
              </a:ext>
            </a:extLst>
          </p:cNvPr>
          <p:cNvSpPr txBox="1"/>
          <p:nvPr/>
        </p:nvSpPr>
        <p:spPr>
          <a:xfrm>
            <a:off x="1553082" y="1009668"/>
            <a:ext cx="7203491" cy="1384995"/>
          </a:xfrm>
          <a:prstGeom prst="rect">
            <a:avLst/>
          </a:prstGeom>
          <a:noFill/>
        </p:spPr>
        <p:txBody>
          <a:bodyPr wrap="square" rtlCol="0">
            <a:spAutoFit/>
          </a:bodyPr>
          <a:lstStyle/>
          <a:p>
            <a:r>
              <a:rPr lang="en-US" sz="2400" b="1" u="sng" dirty="0">
                <a:solidFill>
                  <a:schemeClr val="bg1"/>
                </a:solidFill>
              </a:rPr>
              <a:t>Functional Requirement</a:t>
            </a:r>
          </a:p>
          <a:p>
            <a:r>
              <a:rPr lang="en-US" sz="2000" dirty="0">
                <a:solidFill>
                  <a:schemeClr val="bg1"/>
                </a:solidFill>
              </a:rPr>
              <a:t>Functional requirements are product features or functions that developers must implement to enable users to accomplish their tasks.</a:t>
            </a:r>
          </a:p>
        </p:txBody>
      </p:sp>
      <p:sp>
        <p:nvSpPr>
          <p:cNvPr id="3" name="مربع نص 2">
            <a:extLst>
              <a:ext uri="{FF2B5EF4-FFF2-40B4-BE49-F238E27FC236}">
                <a16:creationId xmlns:a16="http://schemas.microsoft.com/office/drawing/2014/main" id="{BA6AA2C5-A755-F2F0-2849-5A81E671F6E2}"/>
              </a:ext>
            </a:extLst>
          </p:cNvPr>
          <p:cNvSpPr txBox="1"/>
          <p:nvPr/>
        </p:nvSpPr>
        <p:spPr>
          <a:xfrm>
            <a:off x="1701537" y="2878239"/>
            <a:ext cx="8460557" cy="923330"/>
          </a:xfrm>
          <a:prstGeom prst="rect">
            <a:avLst/>
          </a:prstGeom>
          <a:noFill/>
        </p:spPr>
        <p:txBody>
          <a:bodyPr wrap="square" rtlCol="0">
            <a:spAutoFit/>
          </a:bodyPr>
          <a:lstStyle/>
          <a:p>
            <a:pPr marL="342900" lvl="0" indent="-342900" rtl="0">
              <a:buFont typeface="Arial" panose="020B0604020202020204" pitchFamily="34" charset="0"/>
              <a:buChar char="•"/>
            </a:pPr>
            <a:r>
              <a:rPr lang="en-US" sz="1800" dirty="0">
                <a:solidFill>
                  <a:schemeClr val="bg1"/>
                </a:solidFill>
                <a:effectLst/>
                <a:latin typeface="Times New Roman" panose="02020603050405020304" pitchFamily="18" charset="0"/>
                <a:ea typeface="Calibri" panose="020F0502020204030204" pitchFamily="34" charset="0"/>
              </a:rPr>
              <a:t>Administrator controls the Lecturer and the student accounts</a:t>
            </a:r>
          </a:p>
          <a:p>
            <a:r>
              <a:rPr lang="en-US" sz="1800" dirty="0">
                <a:solidFill>
                  <a:schemeClr val="bg1"/>
                </a:solidFill>
                <a:effectLst/>
                <a:latin typeface="Times New Roman" panose="02020603050405020304" pitchFamily="18" charset="0"/>
                <a:ea typeface="Calibri" panose="020F0502020204030204" pitchFamily="34" charset="0"/>
              </a:rPr>
              <a:t> </a:t>
            </a:r>
          </a:p>
          <a:p>
            <a:pPr marL="342900" lvl="0" indent="-342900">
              <a:buFont typeface="Arial" panose="020B0604020202020204" pitchFamily="34" charset="0"/>
              <a:buChar char="•"/>
            </a:pPr>
            <a:r>
              <a:rPr lang="en-US" sz="1800" dirty="0">
                <a:solidFill>
                  <a:schemeClr val="bg1"/>
                </a:solidFill>
                <a:effectLst/>
                <a:latin typeface="Times New Roman" panose="02020603050405020304" pitchFamily="18" charset="0"/>
                <a:ea typeface="Calibri" panose="020F0502020204030204" pitchFamily="34" charset="0"/>
              </a:rPr>
              <a:t>Lecturer requests to print the state of class </a:t>
            </a:r>
          </a:p>
        </p:txBody>
      </p:sp>
    </p:spTree>
    <p:extLst>
      <p:ext uri="{BB962C8B-B14F-4D97-AF65-F5344CB8AC3E}">
        <p14:creationId xmlns:p14="http://schemas.microsoft.com/office/powerpoint/2010/main" val="377918360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144552"/>
        </a:solidFill>
        <a:effectLst/>
      </p:bgPr>
    </p:bg>
    <p:spTree>
      <p:nvGrpSpPr>
        <p:cNvPr id="1" name=""/>
        <p:cNvGrpSpPr/>
        <p:nvPr/>
      </p:nvGrpSpPr>
      <p:grpSpPr>
        <a:xfrm>
          <a:off x="0" y="0"/>
          <a:ext cx="0" cy="0"/>
          <a:chOff x="0" y="0"/>
          <a:chExt cx="0" cy="0"/>
        </a:xfrm>
      </p:grpSpPr>
      <p:sp>
        <p:nvSpPr>
          <p:cNvPr id="75" name="Freeform: Shape 74">
            <a:extLst>
              <a:ext uri="{FF2B5EF4-FFF2-40B4-BE49-F238E27FC236}">
                <a16:creationId xmlns:a16="http://schemas.microsoft.com/office/drawing/2014/main" id="{FB51A72B-2B8D-9391-BD8D-66083A9DFCC3}"/>
              </a:ext>
            </a:extLst>
          </p:cNvPr>
          <p:cNvSpPr/>
          <p:nvPr/>
        </p:nvSpPr>
        <p:spPr>
          <a:xfrm rot="10800000" flipH="1">
            <a:off x="10759409" y="-8059181"/>
            <a:ext cx="1432591" cy="20025360"/>
          </a:xfrm>
          <a:custGeom>
            <a:avLst/>
            <a:gdLst>
              <a:gd name="connsiteX0" fmla="*/ 0 w 1432560"/>
              <a:gd name="connsiteY0" fmla="*/ 20025360 h 20025360"/>
              <a:gd name="connsiteX1" fmla="*/ 0 w 1432560"/>
              <a:gd name="connsiteY1" fmla="*/ 10827519 h 20025360"/>
              <a:gd name="connsiteX2" fmla="*/ 685800 w 1432560"/>
              <a:gd name="connsiteY2" fmla="*/ 10012680 h 20025360"/>
              <a:gd name="connsiteX3" fmla="*/ 0 w 1432560"/>
              <a:gd name="connsiteY3" fmla="*/ 9197842 h 20025360"/>
              <a:gd name="connsiteX4" fmla="*/ 0 w 1432560"/>
              <a:gd name="connsiteY4" fmla="*/ 0 h 20025360"/>
              <a:gd name="connsiteX5" fmla="*/ 1432560 w 1432560"/>
              <a:gd name="connsiteY5" fmla="*/ 0 h 20025360"/>
              <a:gd name="connsiteX6" fmla="*/ 1432560 w 1432560"/>
              <a:gd name="connsiteY6" fmla="*/ 20025360 h 20025360"/>
              <a:gd name="connsiteX0" fmla="*/ 0 w 1432560"/>
              <a:gd name="connsiteY0" fmla="*/ 20025360 h 20025360"/>
              <a:gd name="connsiteX1" fmla="*/ 0 w 1432560"/>
              <a:gd name="connsiteY1" fmla="*/ 10827519 h 20025360"/>
              <a:gd name="connsiteX2" fmla="*/ 685800 w 1432560"/>
              <a:gd name="connsiteY2" fmla="*/ 10012680 h 20025360"/>
              <a:gd name="connsiteX3" fmla="*/ 0 w 1432560"/>
              <a:gd name="connsiteY3" fmla="*/ 9197842 h 20025360"/>
              <a:gd name="connsiteX4" fmla="*/ 0 w 1432560"/>
              <a:gd name="connsiteY4" fmla="*/ 0 h 20025360"/>
              <a:gd name="connsiteX5" fmla="*/ 1432560 w 1432560"/>
              <a:gd name="connsiteY5" fmla="*/ 0 h 20025360"/>
              <a:gd name="connsiteX6" fmla="*/ 1432560 w 1432560"/>
              <a:gd name="connsiteY6" fmla="*/ 20025360 h 20025360"/>
              <a:gd name="connsiteX7" fmla="*/ 0 w 1432560"/>
              <a:gd name="connsiteY7" fmla="*/ 20025360 h 20025360"/>
              <a:gd name="connsiteX0" fmla="*/ 7 w 1432567"/>
              <a:gd name="connsiteY0" fmla="*/ 20025360 h 20025360"/>
              <a:gd name="connsiteX1" fmla="*/ 7 w 1432567"/>
              <a:gd name="connsiteY1" fmla="*/ 10827519 h 20025360"/>
              <a:gd name="connsiteX2" fmla="*/ 685807 w 1432567"/>
              <a:gd name="connsiteY2" fmla="*/ 10012680 h 20025360"/>
              <a:gd name="connsiteX3" fmla="*/ 7 w 1432567"/>
              <a:gd name="connsiteY3" fmla="*/ 9197842 h 20025360"/>
              <a:gd name="connsiteX4" fmla="*/ 7 w 1432567"/>
              <a:gd name="connsiteY4" fmla="*/ 0 h 20025360"/>
              <a:gd name="connsiteX5" fmla="*/ 1432567 w 1432567"/>
              <a:gd name="connsiteY5" fmla="*/ 0 h 20025360"/>
              <a:gd name="connsiteX6" fmla="*/ 1432567 w 1432567"/>
              <a:gd name="connsiteY6" fmla="*/ 20025360 h 20025360"/>
              <a:gd name="connsiteX7" fmla="*/ 7 w 1432567"/>
              <a:gd name="connsiteY7" fmla="*/ 20025360 h 20025360"/>
              <a:gd name="connsiteX0" fmla="*/ 27 w 1432587"/>
              <a:gd name="connsiteY0" fmla="*/ 20025360 h 20025360"/>
              <a:gd name="connsiteX1" fmla="*/ 27 w 1432587"/>
              <a:gd name="connsiteY1" fmla="*/ 10827519 h 20025360"/>
              <a:gd name="connsiteX2" fmla="*/ 685827 w 1432587"/>
              <a:gd name="connsiteY2" fmla="*/ 10012680 h 20025360"/>
              <a:gd name="connsiteX3" fmla="*/ 27 w 1432587"/>
              <a:gd name="connsiteY3" fmla="*/ 9197842 h 20025360"/>
              <a:gd name="connsiteX4" fmla="*/ 27 w 1432587"/>
              <a:gd name="connsiteY4" fmla="*/ 0 h 20025360"/>
              <a:gd name="connsiteX5" fmla="*/ 1432587 w 1432587"/>
              <a:gd name="connsiteY5" fmla="*/ 0 h 20025360"/>
              <a:gd name="connsiteX6" fmla="*/ 1432587 w 1432587"/>
              <a:gd name="connsiteY6" fmla="*/ 20025360 h 20025360"/>
              <a:gd name="connsiteX7" fmla="*/ 27 w 1432587"/>
              <a:gd name="connsiteY7" fmla="*/ 20025360 h 20025360"/>
              <a:gd name="connsiteX0" fmla="*/ 31 w 1432591"/>
              <a:gd name="connsiteY0" fmla="*/ 20025360 h 20025360"/>
              <a:gd name="connsiteX1" fmla="*/ 31 w 1432591"/>
              <a:gd name="connsiteY1" fmla="*/ 10827519 h 20025360"/>
              <a:gd name="connsiteX2" fmla="*/ 614714 w 1432591"/>
              <a:gd name="connsiteY2" fmla="*/ 9999980 h 20025360"/>
              <a:gd name="connsiteX3" fmla="*/ 31 w 1432591"/>
              <a:gd name="connsiteY3" fmla="*/ 9197842 h 20025360"/>
              <a:gd name="connsiteX4" fmla="*/ 31 w 1432591"/>
              <a:gd name="connsiteY4" fmla="*/ 0 h 20025360"/>
              <a:gd name="connsiteX5" fmla="*/ 1432591 w 1432591"/>
              <a:gd name="connsiteY5" fmla="*/ 0 h 20025360"/>
              <a:gd name="connsiteX6" fmla="*/ 1432591 w 1432591"/>
              <a:gd name="connsiteY6" fmla="*/ 20025360 h 20025360"/>
              <a:gd name="connsiteX7" fmla="*/ 31 w 1432591"/>
              <a:gd name="connsiteY7" fmla="*/ 20025360 h 20025360"/>
              <a:gd name="connsiteX0" fmla="*/ 31 w 1432591"/>
              <a:gd name="connsiteY0" fmla="*/ 20025360 h 20025360"/>
              <a:gd name="connsiteX1" fmla="*/ 31 w 1432591"/>
              <a:gd name="connsiteY1" fmla="*/ 10827519 h 20025360"/>
              <a:gd name="connsiteX2" fmla="*/ 614714 w 1432591"/>
              <a:gd name="connsiteY2" fmla="*/ 9999980 h 20025360"/>
              <a:gd name="connsiteX3" fmla="*/ 31 w 1432591"/>
              <a:gd name="connsiteY3" fmla="*/ 9197842 h 20025360"/>
              <a:gd name="connsiteX4" fmla="*/ 31 w 1432591"/>
              <a:gd name="connsiteY4" fmla="*/ 0 h 20025360"/>
              <a:gd name="connsiteX5" fmla="*/ 1432591 w 1432591"/>
              <a:gd name="connsiteY5" fmla="*/ 0 h 20025360"/>
              <a:gd name="connsiteX6" fmla="*/ 1432591 w 1432591"/>
              <a:gd name="connsiteY6" fmla="*/ 20025360 h 20025360"/>
              <a:gd name="connsiteX7" fmla="*/ 31 w 1432591"/>
              <a:gd name="connsiteY7" fmla="*/ 20025360 h 20025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32591" h="20025360">
                <a:moveTo>
                  <a:pt x="31" y="20025360"/>
                </a:moveTo>
                <a:lnTo>
                  <a:pt x="31" y="10827519"/>
                </a:lnTo>
                <a:cubicBezTo>
                  <a:pt x="-5047" y="10489866"/>
                  <a:pt x="614717" y="10570043"/>
                  <a:pt x="614714" y="9999980"/>
                </a:cubicBezTo>
                <a:cubicBezTo>
                  <a:pt x="614711" y="9429917"/>
                  <a:pt x="-2509" y="9545655"/>
                  <a:pt x="31" y="9197842"/>
                </a:cubicBezTo>
                <a:lnTo>
                  <a:pt x="31" y="0"/>
                </a:lnTo>
                <a:lnTo>
                  <a:pt x="1432591" y="0"/>
                </a:lnTo>
                <a:lnTo>
                  <a:pt x="1432591" y="20025360"/>
                </a:lnTo>
                <a:lnTo>
                  <a:pt x="31" y="2002536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1" anchor="ctr">
            <a:noAutofit/>
          </a:bodyPr>
          <a:lstStyle/>
          <a:p>
            <a:pPr algn="ctr"/>
            <a:endParaRPr lang="ar-SA" dirty="0"/>
          </a:p>
        </p:txBody>
      </p:sp>
      <p:grpSp>
        <p:nvGrpSpPr>
          <p:cNvPr id="78" name="Group 77">
            <a:extLst>
              <a:ext uri="{FF2B5EF4-FFF2-40B4-BE49-F238E27FC236}">
                <a16:creationId xmlns:a16="http://schemas.microsoft.com/office/drawing/2014/main" id="{E2FDCF5C-3CDE-412E-3AF4-61D78340759E}"/>
              </a:ext>
            </a:extLst>
          </p:cNvPr>
          <p:cNvGrpSpPr/>
          <p:nvPr/>
        </p:nvGrpSpPr>
        <p:grpSpPr>
          <a:xfrm>
            <a:off x="-923129" y="389480"/>
            <a:ext cx="919480" cy="919480"/>
            <a:chOff x="972853" y="389480"/>
            <a:chExt cx="919480" cy="919480"/>
          </a:xfrm>
        </p:grpSpPr>
        <p:sp>
          <p:nvSpPr>
            <p:cNvPr id="79" name="Oval 78">
              <a:extLst>
                <a:ext uri="{FF2B5EF4-FFF2-40B4-BE49-F238E27FC236}">
                  <a16:creationId xmlns:a16="http://schemas.microsoft.com/office/drawing/2014/main" id="{E842714F-2F33-0F7F-9A23-E67B71642832}"/>
                </a:ext>
              </a:extLst>
            </p:cNvPr>
            <p:cNvSpPr/>
            <p:nvPr/>
          </p:nvSpPr>
          <p:spPr>
            <a:xfrm>
              <a:off x="972853" y="389480"/>
              <a:ext cx="919480" cy="91948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80" name="Graphic 79" descr="Home with solid fill">
              <a:extLst>
                <a:ext uri="{FF2B5EF4-FFF2-40B4-BE49-F238E27FC236}">
                  <a16:creationId xmlns:a16="http://schemas.microsoft.com/office/drawing/2014/main" id="{38983C8D-BD17-92F4-C139-228E3C98E79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89693" y="450442"/>
              <a:ext cx="685800" cy="685800"/>
            </a:xfrm>
            <a:prstGeom prst="rect">
              <a:avLst/>
            </a:prstGeom>
          </p:spPr>
        </p:pic>
      </p:grpSp>
      <p:grpSp>
        <p:nvGrpSpPr>
          <p:cNvPr id="81" name="Group 80">
            <a:extLst>
              <a:ext uri="{FF2B5EF4-FFF2-40B4-BE49-F238E27FC236}">
                <a16:creationId xmlns:a16="http://schemas.microsoft.com/office/drawing/2014/main" id="{17813A33-4D87-88B3-E6AA-404407963ABA}"/>
              </a:ext>
            </a:extLst>
          </p:cNvPr>
          <p:cNvGrpSpPr/>
          <p:nvPr/>
        </p:nvGrpSpPr>
        <p:grpSpPr>
          <a:xfrm>
            <a:off x="-913684" y="2969260"/>
            <a:ext cx="919480" cy="919480"/>
            <a:chOff x="-913684" y="2969260"/>
            <a:chExt cx="919480" cy="919480"/>
          </a:xfrm>
        </p:grpSpPr>
        <p:sp>
          <p:nvSpPr>
            <p:cNvPr id="82" name="Oval 81">
              <a:extLst>
                <a:ext uri="{FF2B5EF4-FFF2-40B4-BE49-F238E27FC236}">
                  <a16:creationId xmlns:a16="http://schemas.microsoft.com/office/drawing/2014/main" id="{5BB01E72-4173-222C-E506-A96EA695C1F1}"/>
                </a:ext>
              </a:extLst>
            </p:cNvPr>
            <p:cNvSpPr/>
            <p:nvPr/>
          </p:nvSpPr>
          <p:spPr>
            <a:xfrm>
              <a:off x="-913684" y="2969260"/>
              <a:ext cx="919480" cy="91948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83" name="Graphic 82" descr="Lightbulb and gear with solid fill">
              <a:extLst>
                <a:ext uri="{FF2B5EF4-FFF2-40B4-BE49-F238E27FC236}">
                  <a16:creationId xmlns:a16="http://schemas.microsoft.com/office/drawing/2014/main" id="{07FEC415-4A8A-34CE-422A-8DF337182D8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91049" y="3140750"/>
              <a:ext cx="685800" cy="685800"/>
            </a:xfrm>
            <a:prstGeom prst="rect">
              <a:avLst/>
            </a:prstGeom>
          </p:spPr>
        </p:pic>
      </p:grpSp>
      <p:grpSp>
        <p:nvGrpSpPr>
          <p:cNvPr id="117" name="Group 116">
            <a:extLst>
              <a:ext uri="{FF2B5EF4-FFF2-40B4-BE49-F238E27FC236}">
                <a16:creationId xmlns:a16="http://schemas.microsoft.com/office/drawing/2014/main" id="{1EE8B986-6436-38FA-EF7B-9A36AF579CB0}"/>
              </a:ext>
            </a:extLst>
          </p:cNvPr>
          <p:cNvGrpSpPr/>
          <p:nvPr/>
        </p:nvGrpSpPr>
        <p:grpSpPr>
          <a:xfrm>
            <a:off x="10297348" y="1493759"/>
            <a:ext cx="919480" cy="919480"/>
            <a:chOff x="12231682" y="1493759"/>
            <a:chExt cx="919480" cy="919480"/>
          </a:xfrm>
        </p:grpSpPr>
        <p:sp>
          <p:nvSpPr>
            <p:cNvPr id="76" name="Oval 75">
              <a:extLst>
                <a:ext uri="{FF2B5EF4-FFF2-40B4-BE49-F238E27FC236}">
                  <a16:creationId xmlns:a16="http://schemas.microsoft.com/office/drawing/2014/main" id="{9F1E0432-57A2-B542-E3FE-CC81C28BF87F}"/>
                </a:ext>
              </a:extLst>
            </p:cNvPr>
            <p:cNvSpPr/>
            <p:nvPr/>
          </p:nvSpPr>
          <p:spPr>
            <a:xfrm>
              <a:off x="12231682" y="1493759"/>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84" name="Graphic 83" descr="Presentation with pie chart with solid fill">
              <a:extLst>
                <a:ext uri="{FF2B5EF4-FFF2-40B4-BE49-F238E27FC236}">
                  <a16:creationId xmlns:a16="http://schemas.microsoft.com/office/drawing/2014/main" id="{0D9ADBBE-D4C7-5AD2-3139-D91C3AD4C62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2344731" y="1662550"/>
              <a:ext cx="685800" cy="685800"/>
            </a:xfrm>
            <a:prstGeom prst="rect">
              <a:avLst/>
            </a:prstGeom>
          </p:spPr>
        </p:pic>
      </p:grpSp>
      <p:grpSp>
        <p:nvGrpSpPr>
          <p:cNvPr id="118" name="Group 117">
            <a:extLst>
              <a:ext uri="{FF2B5EF4-FFF2-40B4-BE49-F238E27FC236}">
                <a16:creationId xmlns:a16="http://schemas.microsoft.com/office/drawing/2014/main" id="{4904BB31-ABB5-999F-4C4C-6332EF3B2FFC}"/>
              </a:ext>
            </a:extLst>
          </p:cNvPr>
          <p:cNvGrpSpPr/>
          <p:nvPr/>
        </p:nvGrpSpPr>
        <p:grpSpPr>
          <a:xfrm>
            <a:off x="12278343" y="2969260"/>
            <a:ext cx="919480" cy="919480"/>
            <a:chOff x="12278343" y="2969260"/>
            <a:chExt cx="919480" cy="919480"/>
          </a:xfrm>
        </p:grpSpPr>
        <p:sp>
          <p:nvSpPr>
            <p:cNvPr id="77" name="Oval 76">
              <a:extLst>
                <a:ext uri="{FF2B5EF4-FFF2-40B4-BE49-F238E27FC236}">
                  <a16:creationId xmlns:a16="http://schemas.microsoft.com/office/drawing/2014/main" id="{4CA14441-B634-22BE-1B93-7D6841096D64}"/>
                </a:ext>
              </a:extLst>
            </p:cNvPr>
            <p:cNvSpPr/>
            <p:nvPr/>
          </p:nvSpPr>
          <p:spPr>
            <a:xfrm>
              <a:off x="12278343" y="2969260"/>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85" name="Graphic 84" descr="Database with solid fill">
              <a:extLst>
                <a:ext uri="{FF2B5EF4-FFF2-40B4-BE49-F238E27FC236}">
                  <a16:creationId xmlns:a16="http://schemas.microsoft.com/office/drawing/2014/main" id="{A3C5D2AB-2C46-80B1-201D-314A01EF1EE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2395183" y="3128420"/>
              <a:ext cx="685800" cy="685800"/>
            </a:xfrm>
            <a:prstGeom prst="rect">
              <a:avLst/>
            </a:prstGeom>
          </p:spPr>
        </p:pic>
      </p:grpSp>
      <p:sp>
        <p:nvSpPr>
          <p:cNvPr id="86" name="Freeform: Shape 85">
            <a:hlinkClick r:id="rId11" action="ppaction://hlinksldjump"/>
            <a:extLst>
              <a:ext uri="{FF2B5EF4-FFF2-40B4-BE49-F238E27FC236}">
                <a16:creationId xmlns:a16="http://schemas.microsoft.com/office/drawing/2014/main" id="{9313B460-491D-8B73-1FD8-701943073F48}"/>
              </a:ext>
            </a:extLst>
          </p:cNvPr>
          <p:cNvSpPr/>
          <p:nvPr/>
        </p:nvSpPr>
        <p:spPr>
          <a:xfrm rot="10800000">
            <a:off x="1" y="-11129912"/>
            <a:ext cx="1432591" cy="20025360"/>
          </a:xfrm>
          <a:custGeom>
            <a:avLst/>
            <a:gdLst>
              <a:gd name="connsiteX0" fmla="*/ 0 w 1432560"/>
              <a:gd name="connsiteY0" fmla="*/ 20025360 h 20025360"/>
              <a:gd name="connsiteX1" fmla="*/ 0 w 1432560"/>
              <a:gd name="connsiteY1" fmla="*/ 10827519 h 20025360"/>
              <a:gd name="connsiteX2" fmla="*/ 685800 w 1432560"/>
              <a:gd name="connsiteY2" fmla="*/ 10012680 h 20025360"/>
              <a:gd name="connsiteX3" fmla="*/ 0 w 1432560"/>
              <a:gd name="connsiteY3" fmla="*/ 9197842 h 20025360"/>
              <a:gd name="connsiteX4" fmla="*/ 0 w 1432560"/>
              <a:gd name="connsiteY4" fmla="*/ 0 h 20025360"/>
              <a:gd name="connsiteX5" fmla="*/ 1432560 w 1432560"/>
              <a:gd name="connsiteY5" fmla="*/ 0 h 20025360"/>
              <a:gd name="connsiteX6" fmla="*/ 1432560 w 1432560"/>
              <a:gd name="connsiteY6" fmla="*/ 20025360 h 20025360"/>
              <a:gd name="connsiteX0" fmla="*/ 0 w 1432560"/>
              <a:gd name="connsiteY0" fmla="*/ 20025360 h 20025360"/>
              <a:gd name="connsiteX1" fmla="*/ 0 w 1432560"/>
              <a:gd name="connsiteY1" fmla="*/ 10827519 h 20025360"/>
              <a:gd name="connsiteX2" fmla="*/ 685800 w 1432560"/>
              <a:gd name="connsiteY2" fmla="*/ 10012680 h 20025360"/>
              <a:gd name="connsiteX3" fmla="*/ 0 w 1432560"/>
              <a:gd name="connsiteY3" fmla="*/ 9197842 h 20025360"/>
              <a:gd name="connsiteX4" fmla="*/ 0 w 1432560"/>
              <a:gd name="connsiteY4" fmla="*/ 0 h 20025360"/>
              <a:gd name="connsiteX5" fmla="*/ 1432560 w 1432560"/>
              <a:gd name="connsiteY5" fmla="*/ 0 h 20025360"/>
              <a:gd name="connsiteX6" fmla="*/ 1432560 w 1432560"/>
              <a:gd name="connsiteY6" fmla="*/ 20025360 h 20025360"/>
              <a:gd name="connsiteX7" fmla="*/ 0 w 1432560"/>
              <a:gd name="connsiteY7" fmla="*/ 20025360 h 20025360"/>
              <a:gd name="connsiteX0" fmla="*/ 7 w 1432567"/>
              <a:gd name="connsiteY0" fmla="*/ 20025360 h 20025360"/>
              <a:gd name="connsiteX1" fmla="*/ 7 w 1432567"/>
              <a:gd name="connsiteY1" fmla="*/ 10827519 h 20025360"/>
              <a:gd name="connsiteX2" fmla="*/ 685807 w 1432567"/>
              <a:gd name="connsiteY2" fmla="*/ 10012680 h 20025360"/>
              <a:gd name="connsiteX3" fmla="*/ 7 w 1432567"/>
              <a:gd name="connsiteY3" fmla="*/ 9197842 h 20025360"/>
              <a:gd name="connsiteX4" fmla="*/ 7 w 1432567"/>
              <a:gd name="connsiteY4" fmla="*/ 0 h 20025360"/>
              <a:gd name="connsiteX5" fmla="*/ 1432567 w 1432567"/>
              <a:gd name="connsiteY5" fmla="*/ 0 h 20025360"/>
              <a:gd name="connsiteX6" fmla="*/ 1432567 w 1432567"/>
              <a:gd name="connsiteY6" fmla="*/ 20025360 h 20025360"/>
              <a:gd name="connsiteX7" fmla="*/ 7 w 1432567"/>
              <a:gd name="connsiteY7" fmla="*/ 20025360 h 20025360"/>
              <a:gd name="connsiteX0" fmla="*/ 27 w 1432587"/>
              <a:gd name="connsiteY0" fmla="*/ 20025360 h 20025360"/>
              <a:gd name="connsiteX1" fmla="*/ 27 w 1432587"/>
              <a:gd name="connsiteY1" fmla="*/ 10827519 h 20025360"/>
              <a:gd name="connsiteX2" fmla="*/ 685827 w 1432587"/>
              <a:gd name="connsiteY2" fmla="*/ 10012680 h 20025360"/>
              <a:gd name="connsiteX3" fmla="*/ 27 w 1432587"/>
              <a:gd name="connsiteY3" fmla="*/ 9197842 h 20025360"/>
              <a:gd name="connsiteX4" fmla="*/ 27 w 1432587"/>
              <a:gd name="connsiteY4" fmla="*/ 0 h 20025360"/>
              <a:gd name="connsiteX5" fmla="*/ 1432587 w 1432587"/>
              <a:gd name="connsiteY5" fmla="*/ 0 h 20025360"/>
              <a:gd name="connsiteX6" fmla="*/ 1432587 w 1432587"/>
              <a:gd name="connsiteY6" fmla="*/ 20025360 h 20025360"/>
              <a:gd name="connsiteX7" fmla="*/ 27 w 1432587"/>
              <a:gd name="connsiteY7" fmla="*/ 20025360 h 20025360"/>
              <a:gd name="connsiteX0" fmla="*/ 31 w 1432591"/>
              <a:gd name="connsiteY0" fmla="*/ 20025360 h 20025360"/>
              <a:gd name="connsiteX1" fmla="*/ 31 w 1432591"/>
              <a:gd name="connsiteY1" fmla="*/ 10827519 h 20025360"/>
              <a:gd name="connsiteX2" fmla="*/ 614714 w 1432591"/>
              <a:gd name="connsiteY2" fmla="*/ 9999980 h 20025360"/>
              <a:gd name="connsiteX3" fmla="*/ 31 w 1432591"/>
              <a:gd name="connsiteY3" fmla="*/ 9197842 h 20025360"/>
              <a:gd name="connsiteX4" fmla="*/ 31 w 1432591"/>
              <a:gd name="connsiteY4" fmla="*/ 0 h 20025360"/>
              <a:gd name="connsiteX5" fmla="*/ 1432591 w 1432591"/>
              <a:gd name="connsiteY5" fmla="*/ 0 h 20025360"/>
              <a:gd name="connsiteX6" fmla="*/ 1432591 w 1432591"/>
              <a:gd name="connsiteY6" fmla="*/ 20025360 h 20025360"/>
              <a:gd name="connsiteX7" fmla="*/ 31 w 1432591"/>
              <a:gd name="connsiteY7" fmla="*/ 20025360 h 20025360"/>
              <a:gd name="connsiteX0" fmla="*/ 31 w 1432591"/>
              <a:gd name="connsiteY0" fmla="*/ 20025360 h 20025360"/>
              <a:gd name="connsiteX1" fmla="*/ 31 w 1432591"/>
              <a:gd name="connsiteY1" fmla="*/ 10827519 h 20025360"/>
              <a:gd name="connsiteX2" fmla="*/ 614714 w 1432591"/>
              <a:gd name="connsiteY2" fmla="*/ 9999980 h 20025360"/>
              <a:gd name="connsiteX3" fmla="*/ 31 w 1432591"/>
              <a:gd name="connsiteY3" fmla="*/ 9197842 h 20025360"/>
              <a:gd name="connsiteX4" fmla="*/ 31 w 1432591"/>
              <a:gd name="connsiteY4" fmla="*/ 0 h 20025360"/>
              <a:gd name="connsiteX5" fmla="*/ 1432591 w 1432591"/>
              <a:gd name="connsiteY5" fmla="*/ 0 h 20025360"/>
              <a:gd name="connsiteX6" fmla="*/ 1432591 w 1432591"/>
              <a:gd name="connsiteY6" fmla="*/ 20025360 h 20025360"/>
              <a:gd name="connsiteX7" fmla="*/ 31 w 1432591"/>
              <a:gd name="connsiteY7" fmla="*/ 20025360 h 20025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32591" h="20025360">
                <a:moveTo>
                  <a:pt x="31" y="20025360"/>
                </a:moveTo>
                <a:lnTo>
                  <a:pt x="31" y="10827519"/>
                </a:lnTo>
                <a:cubicBezTo>
                  <a:pt x="-5047" y="10489866"/>
                  <a:pt x="614717" y="10570043"/>
                  <a:pt x="614714" y="9999980"/>
                </a:cubicBezTo>
                <a:cubicBezTo>
                  <a:pt x="614711" y="9429917"/>
                  <a:pt x="-2509" y="9545655"/>
                  <a:pt x="31" y="9197842"/>
                </a:cubicBezTo>
                <a:lnTo>
                  <a:pt x="31" y="0"/>
                </a:lnTo>
                <a:lnTo>
                  <a:pt x="1432591" y="0"/>
                </a:lnTo>
                <a:lnTo>
                  <a:pt x="1432591" y="20025360"/>
                </a:lnTo>
                <a:lnTo>
                  <a:pt x="31" y="2002536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1" anchor="ctr">
            <a:noAutofit/>
          </a:bodyPr>
          <a:lstStyle/>
          <a:p>
            <a:pPr algn="ctr"/>
            <a:endParaRPr lang="ar-SA" dirty="0"/>
          </a:p>
        </p:txBody>
      </p:sp>
      <p:pic>
        <p:nvPicPr>
          <p:cNvPr id="87" name="Graphic 86" descr="Home with solid fill">
            <a:hlinkClick r:id="rId12" action="ppaction://hlinksldjump"/>
            <a:extLst>
              <a:ext uri="{FF2B5EF4-FFF2-40B4-BE49-F238E27FC236}">
                <a16:creationId xmlns:a16="http://schemas.microsoft.com/office/drawing/2014/main" id="{56B2D6C5-6916-957D-8214-54003226403B}"/>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85019" y="506320"/>
            <a:ext cx="685800" cy="685800"/>
          </a:xfrm>
          <a:prstGeom prst="rect">
            <a:avLst/>
          </a:prstGeom>
        </p:spPr>
      </p:pic>
      <p:pic>
        <p:nvPicPr>
          <p:cNvPr id="88" name="Graphic 87" descr="Lightbulb and gear with solid fill">
            <a:hlinkClick r:id="rId15" action="ppaction://hlinksldjump"/>
            <a:extLst>
              <a:ext uri="{FF2B5EF4-FFF2-40B4-BE49-F238E27FC236}">
                <a16:creationId xmlns:a16="http://schemas.microsoft.com/office/drawing/2014/main" id="{04004CD4-CF02-290C-90CE-08A4DBFEBB78}"/>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385019" y="3145447"/>
            <a:ext cx="685800" cy="685800"/>
          </a:xfrm>
          <a:prstGeom prst="rect">
            <a:avLst/>
          </a:prstGeom>
        </p:spPr>
      </p:pic>
      <p:pic>
        <p:nvPicPr>
          <p:cNvPr id="89" name="Graphic 88" descr="Transfer with solid fill">
            <a:hlinkClick r:id="rId11" action="ppaction://hlinksldjump"/>
            <a:extLst>
              <a:ext uri="{FF2B5EF4-FFF2-40B4-BE49-F238E27FC236}">
                <a16:creationId xmlns:a16="http://schemas.microsoft.com/office/drawing/2014/main" id="{A54BCFB7-D707-4D99-DC57-8DCFFDA65C71}"/>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428698" y="5742530"/>
            <a:ext cx="685800" cy="685800"/>
          </a:xfrm>
          <a:prstGeom prst="rect">
            <a:avLst/>
          </a:prstGeom>
        </p:spPr>
      </p:pic>
      <p:pic>
        <p:nvPicPr>
          <p:cNvPr id="90" name="Graphic 89" descr="Presentation with pie chart with solid fill">
            <a:hlinkClick r:id="rId20" action="ppaction://hlinksldjump"/>
            <a:extLst>
              <a:ext uri="{FF2B5EF4-FFF2-40B4-BE49-F238E27FC236}">
                <a16:creationId xmlns:a16="http://schemas.microsoft.com/office/drawing/2014/main" id="{660C850E-E30B-1883-886B-73F5B1B843C0}"/>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11156228" y="1669562"/>
            <a:ext cx="685800" cy="685800"/>
          </a:xfrm>
          <a:prstGeom prst="rect">
            <a:avLst/>
          </a:prstGeom>
        </p:spPr>
      </p:pic>
      <p:grpSp>
        <p:nvGrpSpPr>
          <p:cNvPr id="91" name="Group 90">
            <a:extLst>
              <a:ext uri="{FF2B5EF4-FFF2-40B4-BE49-F238E27FC236}">
                <a16:creationId xmlns:a16="http://schemas.microsoft.com/office/drawing/2014/main" id="{D338C341-ED52-595E-1188-42A6E3E8EFA0}"/>
              </a:ext>
            </a:extLst>
          </p:cNvPr>
          <p:cNvGrpSpPr/>
          <p:nvPr/>
        </p:nvGrpSpPr>
        <p:grpSpPr>
          <a:xfrm>
            <a:off x="-907889" y="5523230"/>
            <a:ext cx="919480" cy="919480"/>
            <a:chOff x="-907889" y="5523230"/>
            <a:chExt cx="919480" cy="919480"/>
          </a:xfrm>
        </p:grpSpPr>
        <p:sp>
          <p:nvSpPr>
            <p:cNvPr id="92" name="Oval 91">
              <a:extLst>
                <a:ext uri="{FF2B5EF4-FFF2-40B4-BE49-F238E27FC236}">
                  <a16:creationId xmlns:a16="http://schemas.microsoft.com/office/drawing/2014/main" id="{7AB5249B-3300-8B05-3D49-46E505C0D0BD}"/>
                </a:ext>
              </a:extLst>
            </p:cNvPr>
            <p:cNvSpPr/>
            <p:nvPr/>
          </p:nvSpPr>
          <p:spPr>
            <a:xfrm>
              <a:off x="-907889" y="5523230"/>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93" name="Graphic 92" descr="Transfer with solid fill">
              <a:extLst>
                <a:ext uri="{FF2B5EF4-FFF2-40B4-BE49-F238E27FC236}">
                  <a16:creationId xmlns:a16="http://schemas.microsoft.com/office/drawing/2014/main" id="{57C83581-E08D-C040-EDE2-A1CED708F157}"/>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806289" y="5650526"/>
              <a:ext cx="685800" cy="685800"/>
            </a:xfrm>
            <a:prstGeom prst="rect">
              <a:avLst/>
            </a:prstGeom>
          </p:spPr>
        </p:pic>
      </p:grpSp>
      <p:pic>
        <p:nvPicPr>
          <p:cNvPr id="94" name="Graphic 93" descr="Database with solid fill">
            <a:hlinkClick r:id="rId25" action="ppaction://hlinksldjump"/>
            <a:extLst>
              <a:ext uri="{FF2B5EF4-FFF2-40B4-BE49-F238E27FC236}">
                <a16:creationId xmlns:a16="http://schemas.microsoft.com/office/drawing/2014/main" id="{1EEAEDD7-F5E9-82AF-1CF3-EEAFCD01F333}"/>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11156228" y="3140750"/>
            <a:ext cx="685800" cy="685800"/>
          </a:xfrm>
          <a:prstGeom prst="rect">
            <a:avLst/>
          </a:prstGeom>
        </p:spPr>
      </p:pic>
      <p:pic>
        <p:nvPicPr>
          <p:cNvPr id="95" name="Graphic 94" descr="Bullseye with solid fill">
            <a:hlinkClick r:id="rId28" action="ppaction://hlinksldjump"/>
            <a:extLst>
              <a:ext uri="{FF2B5EF4-FFF2-40B4-BE49-F238E27FC236}">
                <a16:creationId xmlns:a16="http://schemas.microsoft.com/office/drawing/2014/main" id="{590777DA-C2C7-9190-1FEA-70EB2B5AC5E8}"/>
              </a:ext>
            </a:extLst>
          </p:cNvPr>
          <p:cNvPicPr>
            <a:picLocks noChangeAspect="1"/>
          </p:cNvPicPr>
          <p:nvPr/>
        </p:nvPicPr>
        <p:blipFill>
          <a:blip r:embed="rId29">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401431" y="4487770"/>
            <a:ext cx="685800" cy="685800"/>
          </a:xfrm>
          <a:prstGeom prst="rect">
            <a:avLst/>
          </a:prstGeom>
        </p:spPr>
      </p:pic>
      <p:pic>
        <p:nvPicPr>
          <p:cNvPr id="96" name="Graphic 95" descr="Checklist with solid fill">
            <a:hlinkClick r:id="rId31" action="ppaction://hlinksldjump"/>
            <a:extLst>
              <a:ext uri="{FF2B5EF4-FFF2-40B4-BE49-F238E27FC236}">
                <a16:creationId xmlns:a16="http://schemas.microsoft.com/office/drawing/2014/main" id="{A7756624-8A25-4010-A525-62C08EF1542C}"/>
              </a:ext>
            </a:extLst>
          </p:cNvPr>
          <p:cNvPicPr>
            <a:picLocks noChangeAspect="1"/>
          </p:cNvPicPr>
          <p:nvPr/>
        </p:nvPicPr>
        <p:blipFill>
          <a:blip r:embed="rId32">
            <a:extLst>
              <a:ext uri="{28A0092B-C50C-407E-A947-70E740481C1C}">
                <a14:useLocalDpi xmlns:a14="http://schemas.microsoft.com/office/drawing/2010/main" val="0"/>
              </a:ext>
              <a:ext uri="{96DAC541-7B7A-43D3-8B79-37D633B846F1}">
                <asvg:svgBlip xmlns:asvg="http://schemas.microsoft.com/office/drawing/2016/SVG/main" r:embed="rId33"/>
              </a:ext>
            </a:extLst>
          </a:blip>
          <a:stretch>
            <a:fillRect/>
          </a:stretch>
        </p:blipFill>
        <p:spPr>
          <a:xfrm>
            <a:off x="373396" y="1761080"/>
            <a:ext cx="685800" cy="685800"/>
          </a:xfrm>
          <a:prstGeom prst="rect">
            <a:avLst/>
          </a:prstGeom>
        </p:spPr>
      </p:pic>
      <p:grpSp>
        <p:nvGrpSpPr>
          <p:cNvPr id="97" name="Group 96">
            <a:extLst>
              <a:ext uri="{FF2B5EF4-FFF2-40B4-BE49-F238E27FC236}">
                <a16:creationId xmlns:a16="http://schemas.microsoft.com/office/drawing/2014/main" id="{62A3014A-D8A9-395E-5CE6-73CA3EC8321B}"/>
              </a:ext>
            </a:extLst>
          </p:cNvPr>
          <p:cNvGrpSpPr/>
          <p:nvPr/>
        </p:nvGrpSpPr>
        <p:grpSpPr>
          <a:xfrm>
            <a:off x="-907889" y="4296410"/>
            <a:ext cx="919480" cy="919480"/>
            <a:chOff x="-907889" y="4296410"/>
            <a:chExt cx="919480" cy="919480"/>
          </a:xfrm>
        </p:grpSpPr>
        <p:sp>
          <p:nvSpPr>
            <p:cNvPr id="98" name="Oval 97">
              <a:extLst>
                <a:ext uri="{FF2B5EF4-FFF2-40B4-BE49-F238E27FC236}">
                  <a16:creationId xmlns:a16="http://schemas.microsoft.com/office/drawing/2014/main" id="{1695C8B7-B870-694A-81E9-DD63D1AD019D}"/>
                </a:ext>
              </a:extLst>
            </p:cNvPr>
            <p:cNvSpPr/>
            <p:nvPr/>
          </p:nvSpPr>
          <p:spPr>
            <a:xfrm>
              <a:off x="-907889" y="4296410"/>
              <a:ext cx="919480" cy="91948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99" name="Graphic 98" descr="Bullseye with solid fill">
              <a:extLst>
                <a:ext uri="{FF2B5EF4-FFF2-40B4-BE49-F238E27FC236}">
                  <a16:creationId xmlns:a16="http://schemas.microsoft.com/office/drawing/2014/main" id="{911D905F-56DD-A053-F4C4-53C08E708A60}"/>
                </a:ext>
              </a:extLst>
            </p:cNvPr>
            <p:cNvPicPr>
              <a:picLocks noChangeAspect="1"/>
            </p:cNvPicPr>
            <p:nvPr/>
          </p:nvPicPr>
          <p:blipFill>
            <a:blip r:embed="rId34">
              <a:extLst>
                <a:ext uri="{28A0092B-C50C-407E-A947-70E740481C1C}">
                  <a14:useLocalDpi xmlns:a14="http://schemas.microsoft.com/office/drawing/2010/main" val="0"/>
                </a:ext>
                <a:ext uri="{96DAC541-7B7A-43D3-8B79-37D633B846F1}">
                  <asvg:svgBlip xmlns:asvg="http://schemas.microsoft.com/office/drawing/2016/SVG/main" r:embed="rId35"/>
                </a:ext>
              </a:extLst>
            </a:blip>
            <a:stretch>
              <a:fillRect/>
            </a:stretch>
          </p:blipFill>
          <p:spPr>
            <a:xfrm>
              <a:off x="-787239" y="4443318"/>
              <a:ext cx="685800" cy="685800"/>
            </a:xfrm>
            <a:prstGeom prst="rect">
              <a:avLst/>
            </a:prstGeom>
          </p:spPr>
        </p:pic>
      </p:grpSp>
      <p:grpSp>
        <p:nvGrpSpPr>
          <p:cNvPr id="100" name="Group 99">
            <a:extLst>
              <a:ext uri="{FF2B5EF4-FFF2-40B4-BE49-F238E27FC236}">
                <a16:creationId xmlns:a16="http://schemas.microsoft.com/office/drawing/2014/main" id="{72168E81-7B69-A3F8-5E8D-5A0AE3718CE5}"/>
              </a:ext>
            </a:extLst>
          </p:cNvPr>
          <p:cNvGrpSpPr/>
          <p:nvPr/>
        </p:nvGrpSpPr>
        <p:grpSpPr>
          <a:xfrm>
            <a:off x="-923129" y="1614172"/>
            <a:ext cx="919480" cy="919480"/>
            <a:chOff x="-923129" y="1614172"/>
            <a:chExt cx="919480" cy="919480"/>
          </a:xfrm>
        </p:grpSpPr>
        <p:sp>
          <p:nvSpPr>
            <p:cNvPr id="101" name="Oval 100">
              <a:extLst>
                <a:ext uri="{FF2B5EF4-FFF2-40B4-BE49-F238E27FC236}">
                  <a16:creationId xmlns:a16="http://schemas.microsoft.com/office/drawing/2014/main" id="{2841C44A-19EE-456E-F42D-85D69681D2FB}"/>
                </a:ext>
              </a:extLst>
            </p:cNvPr>
            <p:cNvSpPr/>
            <p:nvPr/>
          </p:nvSpPr>
          <p:spPr>
            <a:xfrm>
              <a:off x="-923129" y="1614172"/>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102" name="Graphic 101" descr="Checklist with solid fill">
              <a:extLst>
                <a:ext uri="{FF2B5EF4-FFF2-40B4-BE49-F238E27FC236}">
                  <a16:creationId xmlns:a16="http://schemas.microsoft.com/office/drawing/2014/main" id="{489B2FA2-55F0-8229-AE87-75C698E40BE7}"/>
                </a:ext>
              </a:extLst>
            </p:cNvPr>
            <p:cNvPicPr>
              <a:picLocks noChangeAspect="1"/>
            </p:cNvPicPr>
            <p:nvPr/>
          </p:nvPicPr>
          <p:blipFill>
            <a:blip r:embed="rId36">
              <a:extLst>
                <a:ext uri="{28A0092B-C50C-407E-A947-70E740481C1C}">
                  <a14:useLocalDpi xmlns:a14="http://schemas.microsoft.com/office/drawing/2010/main" val="0"/>
                </a:ext>
                <a:ext uri="{96DAC541-7B7A-43D3-8B79-37D633B846F1}">
                  <asvg:svgBlip xmlns:asvg="http://schemas.microsoft.com/office/drawing/2016/SVG/main" r:embed="rId37"/>
                </a:ext>
              </a:extLst>
            </a:blip>
            <a:stretch>
              <a:fillRect/>
            </a:stretch>
          </p:blipFill>
          <p:spPr>
            <a:xfrm>
              <a:off x="-793982" y="1761080"/>
              <a:ext cx="685800" cy="685800"/>
            </a:xfrm>
            <a:prstGeom prst="rect">
              <a:avLst/>
            </a:prstGeom>
          </p:spPr>
        </p:pic>
      </p:grpSp>
      <p:pic>
        <p:nvPicPr>
          <p:cNvPr id="103" name="Graphic 102" descr="Document with solid fill">
            <a:hlinkClick r:id="rId38" action="ppaction://hlinksldjump"/>
            <a:extLst>
              <a:ext uri="{FF2B5EF4-FFF2-40B4-BE49-F238E27FC236}">
                <a16:creationId xmlns:a16="http://schemas.microsoft.com/office/drawing/2014/main" id="{B62379B4-3B9A-DD06-F339-D2D94B0A9004}"/>
              </a:ext>
            </a:extLst>
          </p:cNvPr>
          <p:cNvPicPr>
            <a:picLocks noChangeAspect="1"/>
          </p:cNvPicPr>
          <p:nvPr/>
        </p:nvPicPr>
        <p:blipFill>
          <a:blip r:embed="rId39">
            <a:extLst>
              <a:ext uri="{28A0092B-C50C-407E-A947-70E740481C1C}">
                <a14:useLocalDpi xmlns:a14="http://schemas.microsoft.com/office/drawing/2010/main" val="0"/>
              </a:ext>
              <a:ext uri="{96DAC541-7B7A-43D3-8B79-37D633B846F1}">
                <asvg:svgBlip xmlns:asvg="http://schemas.microsoft.com/office/drawing/2016/SVG/main" r:embed="rId40"/>
              </a:ext>
            </a:extLst>
          </a:blip>
          <a:stretch>
            <a:fillRect/>
          </a:stretch>
        </p:blipFill>
        <p:spPr>
          <a:xfrm>
            <a:off x="11156228" y="192160"/>
            <a:ext cx="685800" cy="685800"/>
          </a:xfrm>
          <a:prstGeom prst="rect">
            <a:avLst/>
          </a:prstGeom>
        </p:spPr>
      </p:pic>
      <p:grpSp>
        <p:nvGrpSpPr>
          <p:cNvPr id="104" name="Group 103">
            <a:extLst>
              <a:ext uri="{FF2B5EF4-FFF2-40B4-BE49-F238E27FC236}">
                <a16:creationId xmlns:a16="http://schemas.microsoft.com/office/drawing/2014/main" id="{48F1D115-11CE-7521-4A95-421A2738B5BC}"/>
              </a:ext>
            </a:extLst>
          </p:cNvPr>
          <p:cNvGrpSpPr/>
          <p:nvPr/>
        </p:nvGrpSpPr>
        <p:grpSpPr>
          <a:xfrm>
            <a:off x="12192000" y="90188"/>
            <a:ext cx="919480" cy="919480"/>
            <a:chOff x="12255013" y="90188"/>
            <a:chExt cx="919480" cy="919480"/>
          </a:xfrm>
        </p:grpSpPr>
        <p:sp>
          <p:nvSpPr>
            <p:cNvPr id="105" name="Oval 104">
              <a:extLst>
                <a:ext uri="{FF2B5EF4-FFF2-40B4-BE49-F238E27FC236}">
                  <a16:creationId xmlns:a16="http://schemas.microsoft.com/office/drawing/2014/main" id="{F3F395ED-BB7A-FEAE-78AB-83D4244F6F9B}"/>
                </a:ext>
              </a:extLst>
            </p:cNvPr>
            <p:cNvSpPr/>
            <p:nvPr/>
          </p:nvSpPr>
          <p:spPr>
            <a:xfrm>
              <a:off x="12255013" y="90188"/>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106" name="Graphic 105" descr="Document with solid fill">
              <a:extLst>
                <a:ext uri="{FF2B5EF4-FFF2-40B4-BE49-F238E27FC236}">
                  <a16:creationId xmlns:a16="http://schemas.microsoft.com/office/drawing/2014/main" id="{12823264-DECA-7C1E-AA9D-0EE4B95D3EA8}"/>
                </a:ext>
              </a:extLst>
            </p:cNvPr>
            <p:cNvPicPr>
              <a:picLocks noChangeAspect="1"/>
            </p:cNvPicPr>
            <p:nvPr/>
          </p:nvPicPr>
          <p:blipFill>
            <a:blip r:embed="rId41">
              <a:extLst>
                <a:ext uri="{28A0092B-C50C-407E-A947-70E740481C1C}">
                  <a14:useLocalDpi xmlns:a14="http://schemas.microsoft.com/office/drawing/2010/main" val="0"/>
                </a:ext>
                <a:ext uri="{96DAC541-7B7A-43D3-8B79-37D633B846F1}">
                  <asvg:svgBlip xmlns:asvg="http://schemas.microsoft.com/office/drawing/2016/SVG/main" r:embed="rId42"/>
                </a:ext>
              </a:extLst>
            </a:blip>
            <a:stretch>
              <a:fillRect/>
            </a:stretch>
          </p:blipFill>
          <p:spPr>
            <a:xfrm>
              <a:off x="12348522" y="223014"/>
              <a:ext cx="685800" cy="685800"/>
            </a:xfrm>
            <a:prstGeom prst="rect">
              <a:avLst/>
            </a:prstGeom>
          </p:spPr>
        </p:pic>
      </p:grpSp>
      <p:pic>
        <p:nvPicPr>
          <p:cNvPr id="107" name="Graphic 106" descr="Chat with solid fill">
            <a:hlinkClick r:id="rId43" action="ppaction://hlinksldjump"/>
            <a:extLst>
              <a:ext uri="{FF2B5EF4-FFF2-40B4-BE49-F238E27FC236}">
                <a16:creationId xmlns:a16="http://schemas.microsoft.com/office/drawing/2014/main" id="{1809B8AF-FDD9-825E-4B1D-9B7766FE78A3}"/>
              </a:ext>
            </a:extLst>
          </p:cNvPr>
          <p:cNvPicPr>
            <a:picLocks noChangeAspect="1"/>
          </p:cNvPicPr>
          <p:nvPr/>
        </p:nvPicPr>
        <p:blipFill>
          <a:blip r:embed="rId44">
            <a:extLst>
              <a:ext uri="{28A0092B-C50C-407E-A947-70E740481C1C}">
                <a14:useLocalDpi xmlns:a14="http://schemas.microsoft.com/office/drawing/2010/main" val="0"/>
              </a:ext>
              <a:ext uri="{96DAC541-7B7A-43D3-8B79-37D633B846F1}">
                <asvg:svgBlip xmlns:asvg="http://schemas.microsoft.com/office/drawing/2016/SVG/main" r:embed="rId45"/>
              </a:ext>
            </a:extLst>
          </a:blip>
          <a:stretch>
            <a:fillRect/>
          </a:stretch>
        </p:blipFill>
        <p:spPr>
          <a:xfrm>
            <a:off x="11132804" y="5701968"/>
            <a:ext cx="685800" cy="685800"/>
          </a:xfrm>
          <a:prstGeom prst="rect">
            <a:avLst/>
          </a:prstGeom>
        </p:spPr>
      </p:pic>
      <p:grpSp>
        <p:nvGrpSpPr>
          <p:cNvPr id="108" name="Group 107">
            <a:extLst>
              <a:ext uri="{FF2B5EF4-FFF2-40B4-BE49-F238E27FC236}">
                <a16:creationId xmlns:a16="http://schemas.microsoft.com/office/drawing/2014/main" id="{B6605464-2A49-85A2-AE63-2D2135674DFD}"/>
              </a:ext>
            </a:extLst>
          </p:cNvPr>
          <p:cNvGrpSpPr/>
          <p:nvPr/>
        </p:nvGrpSpPr>
        <p:grpSpPr>
          <a:xfrm>
            <a:off x="11247518" y="4602070"/>
            <a:ext cx="472241" cy="746809"/>
            <a:chOff x="11247518" y="4602070"/>
            <a:chExt cx="472241" cy="746809"/>
          </a:xfrm>
        </p:grpSpPr>
        <p:pic>
          <p:nvPicPr>
            <p:cNvPr id="109" name="Graphic 108" descr="Document with solid fill">
              <a:hlinkClick r:id="rId46" action="ppaction://hlinksldjump"/>
              <a:extLst>
                <a:ext uri="{FF2B5EF4-FFF2-40B4-BE49-F238E27FC236}">
                  <a16:creationId xmlns:a16="http://schemas.microsoft.com/office/drawing/2014/main" id="{B4ABE2FD-285D-E644-6962-C1064C0FE6C0}"/>
                </a:ext>
              </a:extLst>
            </p:cNvPr>
            <p:cNvPicPr>
              <a:picLocks noChangeAspect="1"/>
            </p:cNvPicPr>
            <p:nvPr/>
          </p:nvPicPr>
          <p:blipFill>
            <a:blip r:embed="rId39">
              <a:extLst>
                <a:ext uri="{28A0092B-C50C-407E-A947-70E740481C1C}">
                  <a14:useLocalDpi xmlns:a14="http://schemas.microsoft.com/office/drawing/2010/main" val="0"/>
                </a:ext>
                <a:ext uri="{96DAC541-7B7A-43D3-8B79-37D633B846F1}">
                  <asvg:svgBlip xmlns:asvg="http://schemas.microsoft.com/office/drawing/2016/SVG/main" r:embed="rId40"/>
                </a:ext>
              </a:extLst>
            </a:blip>
            <a:stretch>
              <a:fillRect/>
            </a:stretch>
          </p:blipFill>
          <p:spPr>
            <a:xfrm>
              <a:off x="11262559" y="4602070"/>
              <a:ext cx="457200" cy="457200"/>
            </a:xfrm>
            <a:prstGeom prst="rect">
              <a:avLst/>
            </a:prstGeom>
          </p:spPr>
        </p:pic>
        <p:pic>
          <p:nvPicPr>
            <p:cNvPr id="110" name="Graphic 109" descr="Handshake with solid fill">
              <a:extLst>
                <a:ext uri="{FF2B5EF4-FFF2-40B4-BE49-F238E27FC236}">
                  <a16:creationId xmlns:a16="http://schemas.microsoft.com/office/drawing/2014/main" id="{3CB24C70-3C27-EE78-67D4-08004490C3B6}"/>
                </a:ext>
              </a:extLst>
            </p:cNvPr>
            <p:cNvPicPr>
              <a:picLocks noChangeAspect="1"/>
            </p:cNvPicPr>
            <p:nvPr/>
          </p:nvPicPr>
          <p:blipFill>
            <a:blip r:embed="rId47">
              <a:extLst>
                <a:ext uri="{28A0092B-C50C-407E-A947-70E740481C1C}">
                  <a14:useLocalDpi xmlns:a14="http://schemas.microsoft.com/office/drawing/2010/main" val="0"/>
                </a:ext>
                <a:ext uri="{96DAC541-7B7A-43D3-8B79-37D633B846F1}">
                  <asvg:svgBlip xmlns:asvg="http://schemas.microsoft.com/office/drawing/2016/SVG/main" r:embed="rId48"/>
                </a:ext>
              </a:extLst>
            </a:blip>
            <a:stretch>
              <a:fillRect/>
            </a:stretch>
          </p:blipFill>
          <p:spPr>
            <a:xfrm>
              <a:off x="11247518" y="4891679"/>
              <a:ext cx="457200" cy="457200"/>
            </a:xfrm>
            <a:prstGeom prst="rect">
              <a:avLst/>
            </a:prstGeom>
          </p:spPr>
        </p:pic>
      </p:grpSp>
      <p:grpSp>
        <p:nvGrpSpPr>
          <p:cNvPr id="119" name="Group 118">
            <a:extLst>
              <a:ext uri="{FF2B5EF4-FFF2-40B4-BE49-F238E27FC236}">
                <a16:creationId xmlns:a16="http://schemas.microsoft.com/office/drawing/2014/main" id="{EC388B08-E9E7-1B0F-E198-5386DB9B425E}"/>
              </a:ext>
            </a:extLst>
          </p:cNvPr>
          <p:cNvGrpSpPr/>
          <p:nvPr/>
        </p:nvGrpSpPr>
        <p:grpSpPr>
          <a:xfrm>
            <a:off x="12192000" y="4444761"/>
            <a:ext cx="919480" cy="919480"/>
            <a:chOff x="12192000" y="4444761"/>
            <a:chExt cx="919480" cy="919480"/>
          </a:xfrm>
        </p:grpSpPr>
        <p:sp>
          <p:nvSpPr>
            <p:cNvPr id="111" name="Oval 110">
              <a:extLst>
                <a:ext uri="{FF2B5EF4-FFF2-40B4-BE49-F238E27FC236}">
                  <a16:creationId xmlns:a16="http://schemas.microsoft.com/office/drawing/2014/main" id="{1615FA9A-D58C-2D2F-2993-E03E38D586D0}"/>
                </a:ext>
              </a:extLst>
            </p:cNvPr>
            <p:cNvSpPr/>
            <p:nvPr/>
          </p:nvSpPr>
          <p:spPr>
            <a:xfrm>
              <a:off x="12192000" y="4444761"/>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grpSp>
          <p:nvGrpSpPr>
            <p:cNvPr id="113" name="Group 112">
              <a:extLst>
                <a:ext uri="{FF2B5EF4-FFF2-40B4-BE49-F238E27FC236}">
                  <a16:creationId xmlns:a16="http://schemas.microsoft.com/office/drawing/2014/main" id="{35D7E984-1272-9DC7-415F-B35560F30E4D}"/>
                </a:ext>
              </a:extLst>
            </p:cNvPr>
            <p:cNvGrpSpPr/>
            <p:nvPr/>
          </p:nvGrpSpPr>
          <p:grpSpPr>
            <a:xfrm>
              <a:off x="12443990" y="4617432"/>
              <a:ext cx="472241" cy="746809"/>
              <a:chOff x="11247518" y="4602070"/>
              <a:chExt cx="472241" cy="746809"/>
            </a:xfrm>
          </p:grpSpPr>
          <p:pic>
            <p:nvPicPr>
              <p:cNvPr id="114" name="Graphic 113" descr="Document with solid fill">
                <a:hlinkClick r:id="rId46" action="ppaction://hlinksldjump"/>
                <a:extLst>
                  <a:ext uri="{FF2B5EF4-FFF2-40B4-BE49-F238E27FC236}">
                    <a16:creationId xmlns:a16="http://schemas.microsoft.com/office/drawing/2014/main" id="{91397D76-171B-19DA-02F0-53E8BF5C43EE}"/>
                  </a:ext>
                </a:extLst>
              </p:cNvPr>
              <p:cNvPicPr>
                <a:picLocks noChangeAspect="1"/>
              </p:cNvPicPr>
              <p:nvPr/>
            </p:nvPicPr>
            <p:blipFill>
              <a:blip r:embed="rId41">
                <a:extLst>
                  <a:ext uri="{28A0092B-C50C-407E-A947-70E740481C1C}">
                    <a14:useLocalDpi xmlns:a14="http://schemas.microsoft.com/office/drawing/2010/main" val="0"/>
                  </a:ext>
                  <a:ext uri="{96DAC541-7B7A-43D3-8B79-37D633B846F1}">
                    <asvg:svgBlip xmlns:asvg="http://schemas.microsoft.com/office/drawing/2016/SVG/main" r:embed="rId42"/>
                  </a:ext>
                </a:extLst>
              </a:blip>
              <a:stretch>
                <a:fillRect/>
              </a:stretch>
            </p:blipFill>
            <p:spPr>
              <a:xfrm>
                <a:off x="11262559" y="4602070"/>
                <a:ext cx="457200" cy="457200"/>
              </a:xfrm>
              <a:prstGeom prst="rect">
                <a:avLst/>
              </a:prstGeom>
            </p:spPr>
          </p:pic>
          <p:pic>
            <p:nvPicPr>
              <p:cNvPr id="115" name="Graphic 114" descr="Handshake with solid fill">
                <a:extLst>
                  <a:ext uri="{FF2B5EF4-FFF2-40B4-BE49-F238E27FC236}">
                    <a16:creationId xmlns:a16="http://schemas.microsoft.com/office/drawing/2014/main" id="{B5DBEF67-CFA8-5D1D-E18F-2130AE3806E5}"/>
                  </a:ext>
                </a:extLst>
              </p:cNvPr>
              <p:cNvPicPr>
                <a:picLocks noChangeAspect="1"/>
              </p:cNvPicPr>
              <p:nvPr/>
            </p:nvPicPr>
            <p:blipFill>
              <a:blip r:embed="rId49">
                <a:extLst>
                  <a:ext uri="{28A0092B-C50C-407E-A947-70E740481C1C}">
                    <a14:useLocalDpi xmlns:a14="http://schemas.microsoft.com/office/drawing/2010/main" val="0"/>
                  </a:ext>
                  <a:ext uri="{96DAC541-7B7A-43D3-8B79-37D633B846F1}">
                    <asvg:svgBlip xmlns:asvg="http://schemas.microsoft.com/office/drawing/2016/SVG/main" r:embed="rId50"/>
                  </a:ext>
                </a:extLst>
              </a:blip>
              <a:stretch>
                <a:fillRect/>
              </a:stretch>
            </p:blipFill>
            <p:spPr>
              <a:xfrm>
                <a:off x="11247518" y="4891679"/>
                <a:ext cx="457200" cy="457200"/>
              </a:xfrm>
              <a:prstGeom prst="rect">
                <a:avLst/>
              </a:prstGeom>
            </p:spPr>
          </p:pic>
        </p:grpSp>
      </p:grpSp>
      <p:grpSp>
        <p:nvGrpSpPr>
          <p:cNvPr id="120" name="Group 119">
            <a:extLst>
              <a:ext uri="{FF2B5EF4-FFF2-40B4-BE49-F238E27FC236}">
                <a16:creationId xmlns:a16="http://schemas.microsoft.com/office/drawing/2014/main" id="{0DCBDA8C-D97E-41FD-6CB2-467C4300242C}"/>
              </a:ext>
            </a:extLst>
          </p:cNvPr>
          <p:cNvGrpSpPr/>
          <p:nvPr/>
        </p:nvGrpSpPr>
        <p:grpSpPr>
          <a:xfrm>
            <a:off x="12194321" y="5546026"/>
            <a:ext cx="919480" cy="919480"/>
            <a:chOff x="12194321" y="5546026"/>
            <a:chExt cx="919480" cy="919480"/>
          </a:xfrm>
        </p:grpSpPr>
        <p:sp>
          <p:nvSpPr>
            <p:cNvPr id="112" name="Oval 111">
              <a:extLst>
                <a:ext uri="{FF2B5EF4-FFF2-40B4-BE49-F238E27FC236}">
                  <a16:creationId xmlns:a16="http://schemas.microsoft.com/office/drawing/2014/main" id="{98FACC46-B926-2664-422F-E5F6223A7707}"/>
                </a:ext>
              </a:extLst>
            </p:cNvPr>
            <p:cNvSpPr/>
            <p:nvPr/>
          </p:nvSpPr>
          <p:spPr>
            <a:xfrm>
              <a:off x="12194321" y="5546026"/>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116" name="Graphic 115" descr="Chat with solid fill">
              <a:hlinkClick r:id="rId43" action="ppaction://hlinksldjump"/>
              <a:extLst>
                <a:ext uri="{FF2B5EF4-FFF2-40B4-BE49-F238E27FC236}">
                  <a16:creationId xmlns:a16="http://schemas.microsoft.com/office/drawing/2014/main" id="{2FE3C1EE-259C-665A-CF83-EC6B83C33165}"/>
                </a:ext>
              </a:extLst>
            </p:cNvPr>
            <p:cNvPicPr>
              <a:picLocks noChangeAspect="1"/>
            </p:cNvPicPr>
            <p:nvPr/>
          </p:nvPicPr>
          <p:blipFill>
            <a:blip r:embed="rId51">
              <a:extLst>
                <a:ext uri="{28A0092B-C50C-407E-A947-70E740481C1C}">
                  <a14:useLocalDpi xmlns:a14="http://schemas.microsoft.com/office/drawing/2010/main" val="0"/>
                </a:ext>
                <a:ext uri="{96DAC541-7B7A-43D3-8B79-37D633B846F1}">
                  <asvg:svgBlip xmlns:asvg="http://schemas.microsoft.com/office/drawing/2016/SVG/main" r:embed="rId52"/>
                </a:ext>
              </a:extLst>
            </a:blip>
            <a:stretch>
              <a:fillRect/>
            </a:stretch>
          </p:blipFill>
          <p:spPr>
            <a:xfrm>
              <a:off x="12309028" y="5683586"/>
              <a:ext cx="685800" cy="685800"/>
            </a:xfrm>
            <a:prstGeom prst="rect">
              <a:avLst/>
            </a:prstGeom>
          </p:spPr>
        </p:pic>
      </p:grpSp>
      <p:sp>
        <p:nvSpPr>
          <p:cNvPr id="2" name="TextBox 1">
            <a:extLst>
              <a:ext uri="{FF2B5EF4-FFF2-40B4-BE49-F238E27FC236}">
                <a16:creationId xmlns:a16="http://schemas.microsoft.com/office/drawing/2014/main" id="{D62A8533-5589-2990-D732-7E4999483F23}"/>
              </a:ext>
            </a:extLst>
          </p:cNvPr>
          <p:cNvSpPr txBox="1"/>
          <p:nvPr/>
        </p:nvSpPr>
        <p:spPr>
          <a:xfrm>
            <a:off x="9386512" y="1768833"/>
            <a:ext cx="963854" cy="369332"/>
          </a:xfrm>
          <a:prstGeom prst="rect">
            <a:avLst/>
          </a:prstGeom>
          <a:noFill/>
        </p:spPr>
        <p:txBody>
          <a:bodyPr wrap="none" rtlCol="1">
            <a:spAutoFit/>
          </a:bodyPr>
          <a:lstStyle/>
          <a:p>
            <a:r>
              <a:rPr lang="en-US" b="1" dirty="0">
                <a:ln w="0"/>
                <a:solidFill>
                  <a:schemeClr val="bg1"/>
                </a:solidFill>
              </a:rPr>
              <a:t>Analysis</a:t>
            </a:r>
            <a:endParaRPr lang="ar-SA" b="1" dirty="0">
              <a:ln w="22225">
                <a:noFill/>
                <a:prstDash val="solid"/>
              </a:ln>
              <a:solidFill>
                <a:schemeClr val="bg1"/>
              </a:solidFill>
            </a:endParaRPr>
          </a:p>
        </p:txBody>
      </p:sp>
      <p:sp>
        <p:nvSpPr>
          <p:cNvPr id="4" name="مربع نص 3">
            <a:extLst>
              <a:ext uri="{FF2B5EF4-FFF2-40B4-BE49-F238E27FC236}">
                <a16:creationId xmlns:a16="http://schemas.microsoft.com/office/drawing/2014/main" id="{6077D5F6-D932-A263-D656-DAC5EAB93482}"/>
              </a:ext>
            </a:extLst>
          </p:cNvPr>
          <p:cNvSpPr txBox="1"/>
          <p:nvPr/>
        </p:nvSpPr>
        <p:spPr>
          <a:xfrm>
            <a:off x="1553082" y="1009668"/>
            <a:ext cx="7203491" cy="1384995"/>
          </a:xfrm>
          <a:prstGeom prst="rect">
            <a:avLst/>
          </a:prstGeom>
          <a:noFill/>
        </p:spPr>
        <p:txBody>
          <a:bodyPr wrap="square" rtlCol="0">
            <a:spAutoFit/>
          </a:bodyPr>
          <a:lstStyle/>
          <a:p>
            <a:r>
              <a:rPr lang="en-US" sz="2400" b="1" u="sng" dirty="0">
                <a:solidFill>
                  <a:schemeClr val="bg1"/>
                </a:solidFill>
              </a:rPr>
              <a:t>Non-Functional Requirements</a:t>
            </a:r>
          </a:p>
          <a:p>
            <a:r>
              <a:rPr lang="en-US" sz="2000" dirty="0">
                <a:solidFill>
                  <a:schemeClr val="bg1"/>
                </a:solidFill>
              </a:rPr>
              <a:t>A non-functional requirement is a constraint or a requirement that the system is obligated to meet. Software quality attributes are specified in these documents.</a:t>
            </a:r>
          </a:p>
        </p:txBody>
      </p:sp>
      <p:sp>
        <p:nvSpPr>
          <p:cNvPr id="3" name="مربع نص 2">
            <a:extLst>
              <a:ext uri="{FF2B5EF4-FFF2-40B4-BE49-F238E27FC236}">
                <a16:creationId xmlns:a16="http://schemas.microsoft.com/office/drawing/2014/main" id="{BA6AA2C5-A755-F2F0-2849-5A81E671F6E2}"/>
              </a:ext>
            </a:extLst>
          </p:cNvPr>
          <p:cNvSpPr txBox="1"/>
          <p:nvPr/>
        </p:nvSpPr>
        <p:spPr>
          <a:xfrm>
            <a:off x="1701537" y="2878239"/>
            <a:ext cx="8460557" cy="1200329"/>
          </a:xfrm>
          <a:prstGeom prst="rect">
            <a:avLst/>
          </a:prstGeom>
          <a:noFill/>
        </p:spPr>
        <p:txBody>
          <a:bodyPr wrap="square" rtlCol="0">
            <a:spAutoFit/>
          </a:bodyPr>
          <a:lstStyle/>
          <a:p>
            <a:pPr marL="342900" lvl="0" indent="-342900" rtl="0">
              <a:buFont typeface="Arial" panose="020B0604020202020204" pitchFamily="34" charset="0"/>
              <a:buChar char="•"/>
            </a:pPr>
            <a:r>
              <a:rPr lang="en-US" sz="1800" dirty="0">
                <a:solidFill>
                  <a:schemeClr val="bg1"/>
                </a:solidFill>
                <a:effectLst/>
                <a:latin typeface="Times New Roman" panose="02020603050405020304" pitchFamily="18" charset="0"/>
                <a:ea typeface="Calibri" panose="020F0502020204030204" pitchFamily="34" charset="0"/>
              </a:rPr>
              <a:t>Connecting the </a:t>
            </a:r>
            <a:r>
              <a:rPr lang="en-US" dirty="0">
                <a:solidFill>
                  <a:schemeClr val="bg1"/>
                </a:solidFill>
                <a:latin typeface="Times New Roman" panose="02020603050405020304" pitchFamily="18" charset="0"/>
                <a:ea typeface="Calibri" panose="020F0502020204030204" pitchFamily="34" charset="0"/>
              </a:rPr>
              <a:t>NFC</a:t>
            </a:r>
            <a:r>
              <a:rPr lang="en-US" sz="1800" dirty="0">
                <a:solidFill>
                  <a:schemeClr val="bg1"/>
                </a:solidFill>
                <a:effectLst/>
                <a:latin typeface="Times New Roman" panose="02020603050405020304" pitchFamily="18" charset="0"/>
                <a:ea typeface="Calibri" panose="020F0502020204030204" pitchFamily="34" charset="0"/>
              </a:rPr>
              <a:t> to the system coding.</a:t>
            </a:r>
          </a:p>
          <a:p>
            <a:pPr lvl="0" rtl="0"/>
            <a:r>
              <a:rPr lang="en-US" sz="1800" dirty="0">
                <a:solidFill>
                  <a:schemeClr val="bg1"/>
                </a:solidFill>
                <a:effectLst/>
                <a:latin typeface="Times New Roman" panose="02020603050405020304" pitchFamily="18" charset="0"/>
                <a:ea typeface="Calibri" panose="020F0502020204030204" pitchFamily="34" charset="0"/>
              </a:rPr>
              <a:t> </a:t>
            </a:r>
          </a:p>
          <a:p>
            <a:pPr marL="342900" lvl="0" indent="-342900" rtl="0">
              <a:buFont typeface="Arial" panose="020B0604020202020204" pitchFamily="34" charset="0"/>
              <a:buChar char="•"/>
            </a:pPr>
            <a:r>
              <a:rPr lang="en-US" sz="1800" dirty="0">
                <a:solidFill>
                  <a:schemeClr val="bg1"/>
                </a:solidFill>
                <a:effectLst/>
                <a:latin typeface="Times New Roman" panose="02020603050405020304" pitchFamily="18" charset="0"/>
                <a:ea typeface="Calibri" panose="020F0502020204030204" pitchFamily="34" charset="0"/>
              </a:rPr>
              <a:t>Connecting the NCF to the database.</a:t>
            </a:r>
          </a:p>
          <a:p>
            <a:pPr lvl="0" rtl="0"/>
            <a:r>
              <a:rPr lang="en-US" sz="1800" dirty="0">
                <a:solidFill>
                  <a:schemeClr val="bg1"/>
                </a:solidFill>
                <a:effectLst/>
                <a:latin typeface="Times New Roman" panose="02020603050405020304" pitchFamily="18" charset="0"/>
                <a:ea typeface="Calibri" panose="020F0502020204030204" pitchFamily="34" charset="0"/>
              </a:rPr>
              <a:t> </a:t>
            </a:r>
          </a:p>
        </p:txBody>
      </p:sp>
    </p:spTree>
    <p:extLst>
      <p:ext uri="{BB962C8B-B14F-4D97-AF65-F5344CB8AC3E}">
        <p14:creationId xmlns:p14="http://schemas.microsoft.com/office/powerpoint/2010/main" val="404071714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144552"/>
        </a:solidFill>
        <a:effectLst/>
      </p:bgPr>
    </p:bg>
    <p:spTree>
      <p:nvGrpSpPr>
        <p:cNvPr id="1" name=""/>
        <p:cNvGrpSpPr/>
        <p:nvPr/>
      </p:nvGrpSpPr>
      <p:grpSpPr>
        <a:xfrm>
          <a:off x="0" y="0"/>
          <a:ext cx="0" cy="0"/>
          <a:chOff x="0" y="0"/>
          <a:chExt cx="0" cy="0"/>
        </a:xfrm>
      </p:grpSpPr>
      <p:sp>
        <p:nvSpPr>
          <p:cNvPr id="75" name="Freeform: Shape 74">
            <a:extLst>
              <a:ext uri="{FF2B5EF4-FFF2-40B4-BE49-F238E27FC236}">
                <a16:creationId xmlns:a16="http://schemas.microsoft.com/office/drawing/2014/main" id="{FB51A72B-2B8D-9391-BD8D-66083A9DFCC3}"/>
              </a:ext>
            </a:extLst>
          </p:cNvPr>
          <p:cNvSpPr/>
          <p:nvPr/>
        </p:nvSpPr>
        <p:spPr>
          <a:xfrm rot="10800000" flipH="1">
            <a:off x="10759409" y="-8059181"/>
            <a:ext cx="1432591" cy="20025360"/>
          </a:xfrm>
          <a:custGeom>
            <a:avLst/>
            <a:gdLst>
              <a:gd name="connsiteX0" fmla="*/ 0 w 1432560"/>
              <a:gd name="connsiteY0" fmla="*/ 20025360 h 20025360"/>
              <a:gd name="connsiteX1" fmla="*/ 0 w 1432560"/>
              <a:gd name="connsiteY1" fmla="*/ 10827519 h 20025360"/>
              <a:gd name="connsiteX2" fmla="*/ 685800 w 1432560"/>
              <a:gd name="connsiteY2" fmla="*/ 10012680 h 20025360"/>
              <a:gd name="connsiteX3" fmla="*/ 0 w 1432560"/>
              <a:gd name="connsiteY3" fmla="*/ 9197842 h 20025360"/>
              <a:gd name="connsiteX4" fmla="*/ 0 w 1432560"/>
              <a:gd name="connsiteY4" fmla="*/ 0 h 20025360"/>
              <a:gd name="connsiteX5" fmla="*/ 1432560 w 1432560"/>
              <a:gd name="connsiteY5" fmla="*/ 0 h 20025360"/>
              <a:gd name="connsiteX6" fmla="*/ 1432560 w 1432560"/>
              <a:gd name="connsiteY6" fmla="*/ 20025360 h 20025360"/>
              <a:gd name="connsiteX0" fmla="*/ 0 w 1432560"/>
              <a:gd name="connsiteY0" fmla="*/ 20025360 h 20025360"/>
              <a:gd name="connsiteX1" fmla="*/ 0 w 1432560"/>
              <a:gd name="connsiteY1" fmla="*/ 10827519 h 20025360"/>
              <a:gd name="connsiteX2" fmla="*/ 685800 w 1432560"/>
              <a:gd name="connsiteY2" fmla="*/ 10012680 h 20025360"/>
              <a:gd name="connsiteX3" fmla="*/ 0 w 1432560"/>
              <a:gd name="connsiteY3" fmla="*/ 9197842 h 20025360"/>
              <a:gd name="connsiteX4" fmla="*/ 0 w 1432560"/>
              <a:gd name="connsiteY4" fmla="*/ 0 h 20025360"/>
              <a:gd name="connsiteX5" fmla="*/ 1432560 w 1432560"/>
              <a:gd name="connsiteY5" fmla="*/ 0 h 20025360"/>
              <a:gd name="connsiteX6" fmla="*/ 1432560 w 1432560"/>
              <a:gd name="connsiteY6" fmla="*/ 20025360 h 20025360"/>
              <a:gd name="connsiteX7" fmla="*/ 0 w 1432560"/>
              <a:gd name="connsiteY7" fmla="*/ 20025360 h 20025360"/>
              <a:gd name="connsiteX0" fmla="*/ 7 w 1432567"/>
              <a:gd name="connsiteY0" fmla="*/ 20025360 h 20025360"/>
              <a:gd name="connsiteX1" fmla="*/ 7 w 1432567"/>
              <a:gd name="connsiteY1" fmla="*/ 10827519 h 20025360"/>
              <a:gd name="connsiteX2" fmla="*/ 685807 w 1432567"/>
              <a:gd name="connsiteY2" fmla="*/ 10012680 h 20025360"/>
              <a:gd name="connsiteX3" fmla="*/ 7 w 1432567"/>
              <a:gd name="connsiteY3" fmla="*/ 9197842 h 20025360"/>
              <a:gd name="connsiteX4" fmla="*/ 7 w 1432567"/>
              <a:gd name="connsiteY4" fmla="*/ 0 h 20025360"/>
              <a:gd name="connsiteX5" fmla="*/ 1432567 w 1432567"/>
              <a:gd name="connsiteY5" fmla="*/ 0 h 20025360"/>
              <a:gd name="connsiteX6" fmla="*/ 1432567 w 1432567"/>
              <a:gd name="connsiteY6" fmla="*/ 20025360 h 20025360"/>
              <a:gd name="connsiteX7" fmla="*/ 7 w 1432567"/>
              <a:gd name="connsiteY7" fmla="*/ 20025360 h 20025360"/>
              <a:gd name="connsiteX0" fmla="*/ 27 w 1432587"/>
              <a:gd name="connsiteY0" fmla="*/ 20025360 h 20025360"/>
              <a:gd name="connsiteX1" fmla="*/ 27 w 1432587"/>
              <a:gd name="connsiteY1" fmla="*/ 10827519 h 20025360"/>
              <a:gd name="connsiteX2" fmla="*/ 685827 w 1432587"/>
              <a:gd name="connsiteY2" fmla="*/ 10012680 h 20025360"/>
              <a:gd name="connsiteX3" fmla="*/ 27 w 1432587"/>
              <a:gd name="connsiteY3" fmla="*/ 9197842 h 20025360"/>
              <a:gd name="connsiteX4" fmla="*/ 27 w 1432587"/>
              <a:gd name="connsiteY4" fmla="*/ 0 h 20025360"/>
              <a:gd name="connsiteX5" fmla="*/ 1432587 w 1432587"/>
              <a:gd name="connsiteY5" fmla="*/ 0 h 20025360"/>
              <a:gd name="connsiteX6" fmla="*/ 1432587 w 1432587"/>
              <a:gd name="connsiteY6" fmla="*/ 20025360 h 20025360"/>
              <a:gd name="connsiteX7" fmla="*/ 27 w 1432587"/>
              <a:gd name="connsiteY7" fmla="*/ 20025360 h 20025360"/>
              <a:gd name="connsiteX0" fmla="*/ 31 w 1432591"/>
              <a:gd name="connsiteY0" fmla="*/ 20025360 h 20025360"/>
              <a:gd name="connsiteX1" fmla="*/ 31 w 1432591"/>
              <a:gd name="connsiteY1" fmla="*/ 10827519 h 20025360"/>
              <a:gd name="connsiteX2" fmla="*/ 614714 w 1432591"/>
              <a:gd name="connsiteY2" fmla="*/ 9999980 h 20025360"/>
              <a:gd name="connsiteX3" fmla="*/ 31 w 1432591"/>
              <a:gd name="connsiteY3" fmla="*/ 9197842 h 20025360"/>
              <a:gd name="connsiteX4" fmla="*/ 31 w 1432591"/>
              <a:gd name="connsiteY4" fmla="*/ 0 h 20025360"/>
              <a:gd name="connsiteX5" fmla="*/ 1432591 w 1432591"/>
              <a:gd name="connsiteY5" fmla="*/ 0 h 20025360"/>
              <a:gd name="connsiteX6" fmla="*/ 1432591 w 1432591"/>
              <a:gd name="connsiteY6" fmla="*/ 20025360 h 20025360"/>
              <a:gd name="connsiteX7" fmla="*/ 31 w 1432591"/>
              <a:gd name="connsiteY7" fmla="*/ 20025360 h 20025360"/>
              <a:gd name="connsiteX0" fmla="*/ 31 w 1432591"/>
              <a:gd name="connsiteY0" fmla="*/ 20025360 h 20025360"/>
              <a:gd name="connsiteX1" fmla="*/ 31 w 1432591"/>
              <a:gd name="connsiteY1" fmla="*/ 10827519 h 20025360"/>
              <a:gd name="connsiteX2" fmla="*/ 614714 w 1432591"/>
              <a:gd name="connsiteY2" fmla="*/ 9999980 h 20025360"/>
              <a:gd name="connsiteX3" fmla="*/ 31 w 1432591"/>
              <a:gd name="connsiteY3" fmla="*/ 9197842 h 20025360"/>
              <a:gd name="connsiteX4" fmla="*/ 31 w 1432591"/>
              <a:gd name="connsiteY4" fmla="*/ 0 h 20025360"/>
              <a:gd name="connsiteX5" fmla="*/ 1432591 w 1432591"/>
              <a:gd name="connsiteY5" fmla="*/ 0 h 20025360"/>
              <a:gd name="connsiteX6" fmla="*/ 1432591 w 1432591"/>
              <a:gd name="connsiteY6" fmla="*/ 20025360 h 20025360"/>
              <a:gd name="connsiteX7" fmla="*/ 31 w 1432591"/>
              <a:gd name="connsiteY7" fmla="*/ 20025360 h 20025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32591" h="20025360">
                <a:moveTo>
                  <a:pt x="31" y="20025360"/>
                </a:moveTo>
                <a:lnTo>
                  <a:pt x="31" y="10827519"/>
                </a:lnTo>
                <a:cubicBezTo>
                  <a:pt x="-5047" y="10489866"/>
                  <a:pt x="614717" y="10570043"/>
                  <a:pt x="614714" y="9999980"/>
                </a:cubicBezTo>
                <a:cubicBezTo>
                  <a:pt x="614711" y="9429917"/>
                  <a:pt x="-2509" y="9545655"/>
                  <a:pt x="31" y="9197842"/>
                </a:cubicBezTo>
                <a:lnTo>
                  <a:pt x="31" y="0"/>
                </a:lnTo>
                <a:lnTo>
                  <a:pt x="1432591" y="0"/>
                </a:lnTo>
                <a:lnTo>
                  <a:pt x="1432591" y="20025360"/>
                </a:lnTo>
                <a:lnTo>
                  <a:pt x="31" y="2002536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1" anchor="ctr">
            <a:noAutofit/>
          </a:bodyPr>
          <a:lstStyle/>
          <a:p>
            <a:pPr algn="ctr"/>
            <a:endParaRPr lang="ar-SA" dirty="0"/>
          </a:p>
        </p:txBody>
      </p:sp>
      <p:grpSp>
        <p:nvGrpSpPr>
          <p:cNvPr id="78" name="Group 77">
            <a:extLst>
              <a:ext uri="{FF2B5EF4-FFF2-40B4-BE49-F238E27FC236}">
                <a16:creationId xmlns:a16="http://schemas.microsoft.com/office/drawing/2014/main" id="{E2FDCF5C-3CDE-412E-3AF4-61D78340759E}"/>
              </a:ext>
            </a:extLst>
          </p:cNvPr>
          <p:cNvGrpSpPr/>
          <p:nvPr/>
        </p:nvGrpSpPr>
        <p:grpSpPr>
          <a:xfrm>
            <a:off x="-923129" y="389480"/>
            <a:ext cx="919480" cy="919480"/>
            <a:chOff x="972853" y="389480"/>
            <a:chExt cx="919480" cy="919480"/>
          </a:xfrm>
        </p:grpSpPr>
        <p:sp>
          <p:nvSpPr>
            <p:cNvPr id="79" name="Oval 78">
              <a:extLst>
                <a:ext uri="{FF2B5EF4-FFF2-40B4-BE49-F238E27FC236}">
                  <a16:creationId xmlns:a16="http://schemas.microsoft.com/office/drawing/2014/main" id="{E842714F-2F33-0F7F-9A23-E67B71642832}"/>
                </a:ext>
              </a:extLst>
            </p:cNvPr>
            <p:cNvSpPr/>
            <p:nvPr/>
          </p:nvSpPr>
          <p:spPr>
            <a:xfrm>
              <a:off x="972853" y="389480"/>
              <a:ext cx="919480" cy="91948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80" name="Graphic 79" descr="Home with solid fill">
              <a:extLst>
                <a:ext uri="{FF2B5EF4-FFF2-40B4-BE49-F238E27FC236}">
                  <a16:creationId xmlns:a16="http://schemas.microsoft.com/office/drawing/2014/main" id="{38983C8D-BD17-92F4-C139-228E3C98E79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89693" y="450442"/>
              <a:ext cx="685800" cy="685800"/>
            </a:xfrm>
            <a:prstGeom prst="rect">
              <a:avLst/>
            </a:prstGeom>
          </p:spPr>
        </p:pic>
      </p:grpSp>
      <p:grpSp>
        <p:nvGrpSpPr>
          <p:cNvPr id="81" name="Group 80">
            <a:extLst>
              <a:ext uri="{FF2B5EF4-FFF2-40B4-BE49-F238E27FC236}">
                <a16:creationId xmlns:a16="http://schemas.microsoft.com/office/drawing/2014/main" id="{17813A33-4D87-88B3-E6AA-404407963ABA}"/>
              </a:ext>
            </a:extLst>
          </p:cNvPr>
          <p:cNvGrpSpPr/>
          <p:nvPr/>
        </p:nvGrpSpPr>
        <p:grpSpPr>
          <a:xfrm>
            <a:off x="-913684" y="2969260"/>
            <a:ext cx="919480" cy="919480"/>
            <a:chOff x="-913684" y="2969260"/>
            <a:chExt cx="919480" cy="919480"/>
          </a:xfrm>
        </p:grpSpPr>
        <p:sp>
          <p:nvSpPr>
            <p:cNvPr id="82" name="Oval 81">
              <a:extLst>
                <a:ext uri="{FF2B5EF4-FFF2-40B4-BE49-F238E27FC236}">
                  <a16:creationId xmlns:a16="http://schemas.microsoft.com/office/drawing/2014/main" id="{5BB01E72-4173-222C-E506-A96EA695C1F1}"/>
                </a:ext>
              </a:extLst>
            </p:cNvPr>
            <p:cNvSpPr/>
            <p:nvPr/>
          </p:nvSpPr>
          <p:spPr>
            <a:xfrm>
              <a:off x="-913684" y="2969260"/>
              <a:ext cx="919480" cy="91948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83" name="Graphic 82" descr="Lightbulb and gear with solid fill">
              <a:extLst>
                <a:ext uri="{FF2B5EF4-FFF2-40B4-BE49-F238E27FC236}">
                  <a16:creationId xmlns:a16="http://schemas.microsoft.com/office/drawing/2014/main" id="{07FEC415-4A8A-34CE-422A-8DF337182D8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91049" y="3140750"/>
              <a:ext cx="685800" cy="685800"/>
            </a:xfrm>
            <a:prstGeom prst="rect">
              <a:avLst/>
            </a:prstGeom>
          </p:spPr>
        </p:pic>
      </p:grpSp>
      <p:grpSp>
        <p:nvGrpSpPr>
          <p:cNvPr id="117" name="Group 116">
            <a:extLst>
              <a:ext uri="{FF2B5EF4-FFF2-40B4-BE49-F238E27FC236}">
                <a16:creationId xmlns:a16="http://schemas.microsoft.com/office/drawing/2014/main" id="{1EE8B986-6436-38FA-EF7B-9A36AF579CB0}"/>
              </a:ext>
            </a:extLst>
          </p:cNvPr>
          <p:cNvGrpSpPr/>
          <p:nvPr/>
        </p:nvGrpSpPr>
        <p:grpSpPr>
          <a:xfrm>
            <a:off x="10297348" y="1493759"/>
            <a:ext cx="919480" cy="919480"/>
            <a:chOff x="12231682" y="1493759"/>
            <a:chExt cx="919480" cy="919480"/>
          </a:xfrm>
        </p:grpSpPr>
        <p:sp>
          <p:nvSpPr>
            <p:cNvPr id="76" name="Oval 75">
              <a:extLst>
                <a:ext uri="{FF2B5EF4-FFF2-40B4-BE49-F238E27FC236}">
                  <a16:creationId xmlns:a16="http://schemas.microsoft.com/office/drawing/2014/main" id="{9F1E0432-57A2-B542-E3FE-CC81C28BF87F}"/>
                </a:ext>
              </a:extLst>
            </p:cNvPr>
            <p:cNvSpPr/>
            <p:nvPr/>
          </p:nvSpPr>
          <p:spPr>
            <a:xfrm>
              <a:off x="12231682" y="1493759"/>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84" name="Graphic 83" descr="Presentation with pie chart with solid fill">
              <a:extLst>
                <a:ext uri="{FF2B5EF4-FFF2-40B4-BE49-F238E27FC236}">
                  <a16:creationId xmlns:a16="http://schemas.microsoft.com/office/drawing/2014/main" id="{0D9ADBBE-D4C7-5AD2-3139-D91C3AD4C62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2344731" y="1662550"/>
              <a:ext cx="685800" cy="685800"/>
            </a:xfrm>
            <a:prstGeom prst="rect">
              <a:avLst/>
            </a:prstGeom>
          </p:spPr>
        </p:pic>
      </p:grpSp>
      <p:grpSp>
        <p:nvGrpSpPr>
          <p:cNvPr id="118" name="Group 117">
            <a:extLst>
              <a:ext uri="{FF2B5EF4-FFF2-40B4-BE49-F238E27FC236}">
                <a16:creationId xmlns:a16="http://schemas.microsoft.com/office/drawing/2014/main" id="{4904BB31-ABB5-999F-4C4C-6332EF3B2FFC}"/>
              </a:ext>
            </a:extLst>
          </p:cNvPr>
          <p:cNvGrpSpPr/>
          <p:nvPr/>
        </p:nvGrpSpPr>
        <p:grpSpPr>
          <a:xfrm>
            <a:off x="12278343" y="2969260"/>
            <a:ext cx="919480" cy="919480"/>
            <a:chOff x="12278343" y="2969260"/>
            <a:chExt cx="919480" cy="919480"/>
          </a:xfrm>
        </p:grpSpPr>
        <p:sp>
          <p:nvSpPr>
            <p:cNvPr id="77" name="Oval 76">
              <a:extLst>
                <a:ext uri="{FF2B5EF4-FFF2-40B4-BE49-F238E27FC236}">
                  <a16:creationId xmlns:a16="http://schemas.microsoft.com/office/drawing/2014/main" id="{4CA14441-B634-22BE-1B93-7D6841096D64}"/>
                </a:ext>
              </a:extLst>
            </p:cNvPr>
            <p:cNvSpPr/>
            <p:nvPr/>
          </p:nvSpPr>
          <p:spPr>
            <a:xfrm>
              <a:off x="12278343" y="2969260"/>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85" name="Graphic 84" descr="Database with solid fill">
              <a:extLst>
                <a:ext uri="{FF2B5EF4-FFF2-40B4-BE49-F238E27FC236}">
                  <a16:creationId xmlns:a16="http://schemas.microsoft.com/office/drawing/2014/main" id="{A3C5D2AB-2C46-80B1-201D-314A01EF1EE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2395183" y="3128420"/>
              <a:ext cx="685800" cy="685800"/>
            </a:xfrm>
            <a:prstGeom prst="rect">
              <a:avLst/>
            </a:prstGeom>
          </p:spPr>
        </p:pic>
      </p:grpSp>
      <p:sp>
        <p:nvSpPr>
          <p:cNvPr id="86" name="Freeform: Shape 85">
            <a:hlinkClick r:id="rId11" action="ppaction://hlinksldjump"/>
            <a:extLst>
              <a:ext uri="{FF2B5EF4-FFF2-40B4-BE49-F238E27FC236}">
                <a16:creationId xmlns:a16="http://schemas.microsoft.com/office/drawing/2014/main" id="{9313B460-491D-8B73-1FD8-701943073F48}"/>
              </a:ext>
            </a:extLst>
          </p:cNvPr>
          <p:cNvSpPr/>
          <p:nvPr/>
        </p:nvSpPr>
        <p:spPr>
          <a:xfrm rot="10800000">
            <a:off x="1" y="-11129912"/>
            <a:ext cx="1432591" cy="20025360"/>
          </a:xfrm>
          <a:custGeom>
            <a:avLst/>
            <a:gdLst>
              <a:gd name="connsiteX0" fmla="*/ 0 w 1432560"/>
              <a:gd name="connsiteY0" fmla="*/ 20025360 h 20025360"/>
              <a:gd name="connsiteX1" fmla="*/ 0 w 1432560"/>
              <a:gd name="connsiteY1" fmla="*/ 10827519 h 20025360"/>
              <a:gd name="connsiteX2" fmla="*/ 685800 w 1432560"/>
              <a:gd name="connsiteY2" fmla="*/ 10012680 h 20025360"/>
              <a:gd name="connsiteX3" fmla="*/ 0 w 1432560"/>
              <a:gd name="connsiteY3" fmla="*/ 9197842 h 20025360"/>
              <a:gd name="connsiteX4" fmla="*/ 0 w 1432560"/>
              <a:gd name="connsiteY4" fmla="*/ 0 h 20025360"/>
              <a:gd name="connsiteX5" fmla="*/ 1432560 w 1432560"/>
              <a:gd name="connsiteY5" fmla="*/ 0 h 20025360"/>
              <a:gd name="connsiteX6" fmla="*/ 1432560 w 1432560"/>
              <a:gd name="connsiteY6" fmla="*/ 20025360 h 20025360"/>
              <a:gd name="connsiteX0" fmla="*/ 0 w 1432560"/>
              <a:gd name="connsiteY0" fmla="*/ 20025360 h 20025360"/>
              <a:gd name="connsiteX1" fmla="*/ 0 w 1432560"/>
              <a:gd name="connsiteY1" fmla="*/ 10827519 h 20025360"/>
              <a:gd name="connsiteX2" fmla="*/ 685800 w 1432560"/>
              <a:gd name="connsiteY2" fmla="*/ 10012680 h 20025360"/>
              <a:gd name="connsiteX3" fmla="*/ 0 w 1432560"/>
              <a:gd name="connsiteY3" fmla="*/ 9197842 h 20025360"/>
              <a:gd name="connsiteX4" fmla="*/ 0 w 1432560"/>
              <a:gd name="connsiteY4" fmla="*/ 0 h 20025360"/>
              <a:gd name="connsiteX5" fmla="*/ 1432560 w 1432560"/>
              <a:gd name="connsiteY5" fmla="*/ 0 h 20025360"/>
              <a:gd name="connsiteX6" fmla="*/ 1432560 w 1432560"/>
              <a:gd name="connsiteY6" fmla="*/ 20025360 h 20025360"/>
              <a:gd name="connsiteX7" fmla="*/ 0 w 1432560"/>
              <a:gd name="connsiteY7" fmla="*/ 20025360 h 20025360"/>
              <a:gd name="connsiteX0" fmla="*/ 7 w 1432567"/>
              <a:gd name="connsiteY0" fmla="*/ 20025360 h 20025360"/>
              <a:gd name="connsiteX1" fmla="*/ 7 w 1432567"/>
              <a:gd name="connsiteY1" fmla="*/ 10827519 h 20025360"/>
              <a:gd name="connsiteX2" fmla="*/ 685807 w 1432567"/>
              <a:gd name="connsiteY2" fmla="*/ 10012680 h 20025360"/>
              <a:gd name="connsiteX3" fmla="*/ 7 w 1432567"/>
              <a:gd name="connsiteY3" fmla="*/ 9197842 h 20025360"/>
              <a:gd name="connsiteX4" fmla="*/ 7 w 1432567"/>
              <a:gd name="connsiteY4" fmla="*/ 0 h 20025360"/>
              <a:gd name="connsiteX5" fmla="*/ 1432567 w 1432567"/>
              <a:gd name="connsiteY5" fmla="*/ 0 h 20025360"/>
              <a:gd name="connsiteX6" fmla="*/ 1432567 w 1432567"/>
              <a:gd name="connsiteY6" fmla="*/ 20025360 h 20025360"/>
              <a:gd name="connsiteX7" fmla="*/ 7 w 1432567"/>
              <a:gd name="connsiteY7" fmla="*/ 20025360 h 20025360"/>
              <a:gd name="connsiteX0" fmla="*/ 27 w 1432587"/>
              <a:gd name="connsiteY0" fmla="*/ 20025360 h 20025360"/>
              <a:gd name="connsiteX1" fmla="*/ 27 w 1432587"/>
              <a:gd name="connsiteY1" fmla="*/ 10827519 h 20025360"/>
              <a:gd name="connsiteX2" fmla="*/ 685827 w 1432587"/>
              <a:gd name="connsiteY2" fmla="*/ 10012680 h 20025360"/>
              <a:gd name="connsiteX3" fmla="*/ 27 w 1432587"/>
              <a:gd name="connsiteY3" fmla="*/ 9197842 h 20025360"/>
              <a:gd name="connsiteX4" fmla="*/ 27 w 1432587"/>
              <a:gd name="connsiteY4" fmla="*/ 0 h 20025360"/>
              <a:gd name="connsiteX5" fmla="*/ 1432587 w 1432587"/>
              <a:gd name="connsiteY5" fmla="*/ 0 h 20025360"/>
              <a:gd name="connsiteX6" fmla="*/ 1432587 w 1432587"/>
              <a:gd name="connsiteY6" fmla="*/ 20025360 h 20025360"/>
              <a:gd name="connsiteX7" fmla="*/ 27 w 1432587"/>
              <a:gd name="connsiteY7" fmla="*/ 20025360 h 20025360"/>
              <a:gd name="connsiteX0" fmla="*/ 31 w 1432591"/>
              <a:gd name="connsiteY0" fmla="*/ 20025360 h 20025360"/>
              <a:gd name="connsiteX1" fmla="*/ 31 w 1432591"/>
              <a:gd name="connsiteY1" fmla="*/ 10827519 h 20025360"/>
              <a:gd name="connsiteX2" fmla="*/ 614714 w 1432591"/>
              <a:gd name="connsiteY2" fmla="*/ 9999980 h 20025360"/>
              <a:gd name="connsiteX3" fmla="*/ 31 w 1432591"/>
              <a:gd name="connsiteY3" fmla="*/ 9197842 h 20025360"/>
              <a:gd name="connsiteX4" fmla="*/ 31 w 1432591"/>
              <a:gd name="connsiteY4" fmla="*/ 0 h 20025360"/>
              <a:gd name="connsiteX5" fmla="*/ 1432591 w 1432591"/>
              <a:gd name="connsiteY5" fmla="*/ 0 h 20025360"/>
              <a:gd name="connsiteX6" fmla="*/ 1432591 w 1432591"/>
              <a:gd name="connsiteY6" fmla="*/ 20025360 h 20025360"/>
              <a:gd name="connsiteX7" fmla="*/ 31 w 1432591"/>
              <a:gd name="connsiteY7" fmla="*/ 20025360 h 20025360"/>
              <a:gd name="connsiteX0" fmla="*/ 31 w 1432591"/>
              <a:gd name="connsiteY0" fmla="*/ 20025360 h 20025360"/>
              <a:gd name="connsiteX1" fmla="*/ 31 w 1432591"/>
              <a:gd name="connsiteY1" fmla="*/ 10827519 h 20025360"/>
              <a:gd name="connsiteX2" fmla="*/ 614714 w 1432591"/>
              <a:gd name="connsiteY2" fmla="*/ 9999980 h 20025360"/>
              <a:gd name="connsiteX3" fmla="*/ 31 w 1432591"/>
              <a:gd name="connsiteY3" fmla="*/ 9197842 h 20025360"/>
              <a:gd name="connsiteX4" fmla="*/ 31 w 1432591"/>
              <a:gd name="connsiteY4" fmla="*/ 0 h 20025360"/>
              <a:gd name="connsiteX5" fmla="*/ 1432591 w 1432591"/>
              <a:gd name="connsiteY5" fmla="*/ 0 h 20025360"/>
              <a:gd name="connsiteX6" fmla="*/ 1432591 w 1432591"/>
              <a:gd name="connsiteY6" fmla="*/ 20025360 h 20025360"/>
              <a:gd name="connsiteX7" fmla="*/ 31 w 1432591"/>
              <a:gd name="connsiteY7" fmla="*/ 20025360 h 20025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32591" h="20025360">
                <a:moveTo>
                  <a:pt x="31" y="20025360"/>
                </a:moveTo>
                <a:lnTo>
                  <a:pt x="31" y="10827519"/>
                </a:lnTo>
                <a:cubicBezTo>
                  <a:pt x="-5047" y="10489866"/>
                  <a:pt x="614717" y="10570043"/>
                  <a:pt x="614714" y="9999980"/>
                </a:cubicBezTo>
                <a:cubicBezTo>
                  <a:pt x="614711" y="9429917"/>
                  <a:pt x="-2509" y="9545655"/>
                  <a:pt x="31" y="9197842"/>
                </a:cubicBezTo>
                <a:lnTo>
                  <a:pt x="31" y="0"/>
                </a:lnTo>
                <a:lnTo>
                  <a:pt x="1432591" y="0"/>
                </a:lnTo>
                <a:lnTo>
                  <a:pt x="1432591" y="20025360"/>
                </a:lnTo>
                <a:lnTo>
                  <a:pt x="31" y="2002536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1" anchor="ctr">
            <a:noAutofit/>
          </a:bodyPr>
          <a:lstStyle/>
          <a:p>
            <a:pPr algn="ctr"/>
            <a:endParaRPr lang="ar-SA" dirty="0"/>
          </a:p>
        </p:txBody>
      </p:sp>
      <p:pic>
        <p:nvPicPr>
          <p:cNvPr id="87" name="Graphic 86" descr="Home with solid fill">
            <a:hlinkClick r:id="rId12" action="ppaction://hlinksldjump"/>
            <a:extLst>
              <a:ext uri="{FF2B5EF4-FFF2-40B4-BE49-F238E27FC236}">
                <a16:creationId xmlns:a16="http://schemas.microsoft.com/office/drawing/2014/main" id="{56B2D6C5-6916-957D-8214-54003226403B}"/>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85019" y="506320"/>
            <a:ext cx="685800" cy="685800"/>
          </a:xfrm>
          <a:prstGeom prst="rect">
            <a:avLst/>
          </a:prstGeom>
        </p:spPr>
      </p:pic>
      <p:pic>
        <p:nvPicPr>
          <p:cNvPr id="88" name="Graphic 87" descr="Lightbulb and gear with solid fill">
            <a:hlinkClick r:id="rId15" action="ppaction://hlinksldjump"/>
            <a:extLst>
              <a:ext uri="{FF2B5EF4-FFF2-40B4-BE49-F238E27FC236}">
                <a16:creationId xmlns:a16="http://schemas.microsoft.com/office/drawing/2014/main" id="{04004CD4-CF02-290C-90CE-08A4DBFEBB78}"/>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385019" y="3145447"/>
            <a:ext cx="685800" cy="685800"/>
          </a:xfrm>
          <a:prstGeom prst="rect">
            <a:avLst/>
          </a:prstGeom>
        </p:spPr>
      </p:pic>
      <p:pic>
        <p:nvPicPr>
          <p:cNvPr id="89" name="Graphic 88" descr="Transfer with solid fill">
            <a:hlinkClick r:id="rId11" action="ppaction://hlinksldjump"/>
            <a:extLst>
              <a:ext uri="{FF2B5EF4-FFF2-40B4-BE49-F238E27FC236}">
                <a16:creationId xmlns:a16="http://schemas.microsoft.com/office/drawing/2014/main" id="{A54BCFB7-D707-4D99-DC57-8DCFFDA65C71}"/>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428698" y="5742530"/>
            <a:ext cx="685800" cy="685800"/>
          </a:xfrm>
          <a:prstGeom prst="rect">
            <a:avLst/>
          </a:prstGeom>
        </p:spPr>
      </p:pic>
      <p:pic>
        <p:nvPicPr>
          <p:cNvPr id="90" name="Graphic 89" descr="Presentation with pie chart with solid fill">
            <a:hlinkClick r:id="rId20" action="ppaction://hlinksldjump"/>
            <a:extLst>
              <a:ext uri="{FF2B5EF4-FFF2-40B4-BE49-F238E27FC236}">
                <a16:creationId xmlns:a16="http://schemas.microsoft.com/office/drawing/2014/main" id="{660C850E-E30B-1883-886B-73F5B1B843C0}"/>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11156228" y="1669562"/>
            <a:ext cx="685800" cy="685800"/>
          </a:xfrm>
          <a:prstGeom prst="rect">
            <a:avLst/>
          </a:prstGeom>
        </p:spPr>
      </p:pic>
      <p:grpSp>
        <p:nvGrpSpPr>
          <p:cNvPr id="91" name="Group 90">
            <a:extLst>
              <a:ext uri="{FF2B5EF4-FFF2-40B4-BE49-F238E27FC236}">
                <a16:creationId xmlns:a16="http://schemas.microsoft.com/office/drawing/2014/main" id="{D338C341-ED52-595E-1188-42A6E3E8EFA0}"/>
              </a:ext>
            </a:extLst>
          </p:cNvPr>
          <p:cNvGrpSpPr/>
          <p:nvPr/>
        </p:nvGrpSpPr>
        <p:grpSpPr>
          <a:xfrm>
            <a:off x="-907889" y="5523230"/>
            <a:ext cx="919480" cy="919480"/>
            <a:chOff x="-907889" y="5523230"/>
            <a:chExt cx="919480" cy="919480"/>
          </a:xfrm>
        </p:grpSpPr>
        <p:sp>
          <p:nvSpPr>
            <p:cNvPr id="92" name="Oval 91">
              <a:extLst>
                <a:ext uri="{FF2B5EF4-FFF2-40B4-BE49-F238E27FC236}">
                  <a16:creationId xmlns:a16="http://schemas.microsoft.com/office/drawing/2014/main" id="{7AB5249B-3300-8B05-3D49-46E505C0D0BD}"/>
                </a:ext>
              </a:extLst>
            </p:cNvPr>
            <p:cNvSpPr/>
            <p:nvPr/>
          </p:nvSpPr>
          <p:spPr>
            <a:xfrm>
              <a:off x="-907889" y="5523230"/>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93" name="Graphic 92" descr="Transfer with solid fill">
              <a:extLst>
                <a:ext uri="{FF2B5EF4-FFF2-40B4-BE49-F238E27FC236}">
                  <a16:creationId xmlns:a16="http://schemas.microsoft.com/office/drawing/2014/main" id="{57C83581-E08D-C040-EDE2-A1CED708F157}"/>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806289" y="5650526"/>
              <a:ext cx="685800" cy="685800"/>
            </a:xfrm>
            <a:prstGeom prst="rect">
              <a:avLst/>
            </a:prstGeom>
          </p:spPr>
        </p:pic>
      </p:grpSp>
      <p:pic>
        <p:nvPicPr>
          <p:cNvPr id="94" name="Graphic 93" descr="Database with solid fill">
            <a:hlinkClick r:id="rId25" action="ppaction://hlinksldjump"/>
            <a:extLst>
              <a:ext uri="{FF2B5EF4-FFF2-40B4-BE49-F238E27FC236}">
                <a16:creationId xmlns:a16="http://schemas.microsoft.com/office/drawing/2014/main" id="{1EEAEDD7-F5E9-82AF-1CF3-EEAFCD01F333}"/>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11156228" y="3140750"/>
            <a:ext cx="685800" cy="685800"/>
          </a:xfrm>
          <a:prstGeom prst="rect">
            <a:avLst/>
          </a:prstGeom>
        </p:spPr>
      </p:pic>
      <p:pic>
        <p:nvPicPr>
          <p:cNvPr id="95" name="Graphic 94" descr="Bullseye with solid fill">
            <a:hlinkClick r:id="rId28" action="ppaction://hlinksldjump"/>
            <a:extLst>
              <a:ext uri="{FF2B5EF4-FFF2-40B4-BE49-F238E27FC236}">
                <a16:creationId xmlns:a16="http://schemas.microsoft.com/office/drawing/2014/main" id="{590777DA-C2C7-9190-1FEA-70EB2B5AC5E8}"/>
              </a:ext>
            </a:extLst>
          </p:cNvPr>
          <p:cNvPicPr>
            <a:picLocks noChangeAspect="1"/>
          </p:cNvPicPr>
          <p:nvPr/>
        </p:nvPicPr>
        <p:blipFill>
          <a:blip r:embed="rId29">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401431" y="4487770"/>
            <a:ext cx="685800" cy="685800"/>
          </a:xfrm>
          <a:prstGeom prst="rect">
            <a:avLst/>
          </a:prstGeom>
        </p:spPr>
      </p:pic>
      <p:pic>
        <p:nvPicPr>
          <p:cNvPr id="96" name="Graphic 95" descr="Checklist with solid fill">
            <a:hlinkClick r:id="rId31" action="ppaction://hlinksldjump"/>
            <a:extLst>
              <a:ext uri="{FF2B5EF4-FFF2-40B4-BE49-F238E27FC236}">
                <a16:creationId xmlns:a16="http://schemas.microsoft.com/office/drawing/2014/main" id="{A7756624-8A25-4010-A525-62C08EF1542C}"/>
              </a:ext>
            </a:extLst>
          </p:cNvPr>
          <p:cNvPicPr>
            <a:picLocks noChangeAspect="1"/>
          </p:cNvPicPr>
          <p:nvPr/>
        </p:nvPicPr>
        <p:blipFill>
          <a:blip r:embed="rId32">
            <a:extLst>
              <a:ext uri="{28A0092B-C50C-407E-A947-70E740481C1C}">
                <a14:useLocalDpi xmlns:a14="http://schemas.microsoft.com/office/drawing/2010/main" val="0"/>
              </a:ext>
              <a:ext uri="{96DAC541-7B7A-43D3-8B79-37D633B846F1}">
                <asvg:svgBlip xmlns:asvg="http://schemas.microsoft.com/office/drawing/2016/SVG/main" r:embed="rId33"/>
              </a:ext>
            </a:extLst>
          </a:blip>
          <a:stretch>
            <a:fillRect/>
          </a:stretch>
        </p:blipFill>
        <p:spPr>
          <a:xfrm>
            <a:off x="373396" y="1761080"/>
            <a:ext cx="685800" cy="685800"/>
          </a:xfrm>
          <a:prstGeom prst="rect">
            <a:avLst/>
          </a:prstGeom>
        </p:spPr>
      </p:pic>
      <p:grpSp>
        <p:nvGrpSpPr>
          <p:cNvPr id="97" name="Group 96">
            <a:extLst>
              <a:ext uri="{FF2B5EF4-FFF2-40B4-BE49-F238E27FC236}">
                <a16:creationId xmlns:a16="http://schemas.microsoft.com/office/drawing/2014/main" id="{62A3014A-D8A9-395E-5CE6-73CA3EC8321B}"/>
              </a:ext>
            </a:extLst>
          </p:cNvPr>
          <p:cNvGrpSpPr/>
          <p:nvPr/>
        </p:nvGrpSpPr>
        <p:grpSpPr>
          <a:xfrm>
            <a:off x="-907889" y="4296410"/>
            <a:ext cx="919480" cy="919480"/>
            <a:chOff x="-907889" y="4296410"/>
            <a:chExt cx="919480" cy="919480"/>
          </a:xfrm>
        </p:grpSpPr>
        <p:sp>
          <p:nvSpPr>
            <p:cNvPr id="98" name="Oval 97">
              <a:extLst>
                <a:ext uri="{FF2B5EF4-FFF2-40B4-BE49-F238E27FC236}">
                  <a16:creationId xmlns:a16="http://schemas.microsoft.com/office/drawing/2014/main" id="{1695C8B7-B870-694A-81E9-DD63D1AD019D}"/>
                </a:ext>
              </a:extLst>
            </p:cNvPr>
            <p:cNvSpPr/>
            <p:nvPr/>
          </p:nvSpPr>
          <p:spPr>
            <a:xfrm>
              <a:off x="-907889" y="4296410"/>
              <a:ext cx="919480" cy="91948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99" name="Graphic 98" descr="Bullseye with solid fill">
              <a:extLst>
                <a:ext uri="{FF2B5EF4-FFF2-40B4-BE49-F238E27FC236}">
                  <a16:creationId xmlns:a16="http://schemas.microsoft.com/office/drawing/2014/main" id="{911D905F-56DD-A053-F4C4-53C08E708A60}"/>
                </a:ext>
              </a:extLst>
            </p:cNvPr>
            <p:cNvPicPr>
              <a:picLocks noChangeAspect="1"/>
            </p:cNvPicPr>
            <p:nvPr/>
          </p:nvPicPr>
          <p:blipFill>
            <a:blip r:embed="rId34">
              <a:extLst>
                <a:ext uri="{28A0092B-C50C-407E-A947-70E740481C1C}">
                  <a14:useLocalDpi xmlns:a14="http://schemas.microsoft.com/office/drawing/2010/main" val="0"/>
                </a:ext>
                <a:ext uri="{96DAC541-7B7A-43D3-8B79-37D633B846F1}">
                  <asvg:svgBlip xmlns:asvg="http://schemas.microsoft.com/office/drawing/2016/SVG/main" r:embed="rId35"/>
                </a:ext>
              </a:extLst>
            </a:blip>
            <a:stretch>
              <a:fillRect/>
            </a:stretch>
          </p:blipFill>
          <p:spPr>
            <a:xfrm>
              <a:off x="-787239" y="4443318"/>
              <a:ext cx="685800" cy="685800"/>
            </a:xfrm>
            <a:prstGeom prst="rect">
              <a:avLst/>
            </a:prstGeom>
          </p:spPr>
        </p:pic>
      </p:grpSp>
      <p:grpSp>
        <p:nvGrpSpPr>
          <p:cNvPr id="100" name="Group 99">
            <a:extLst>
              <a:ext uri="{FF2B5EF4-FFF2-40B4-BE49-F238E27FC236}">
                <a16:creationId xmlns:a16="http://schemas.microsoft.com/office/drawing/2014/main" id="{72168E81-7B69-A3F8-5E8D-5A0AE3718CE5}"/>
              </a:ext>
            </a:extLst>
          </p:cNvPr>
          <p:cNvGrpSpPr/>
          <p:nvPr/>
        </p:nvGrpSpPr>
        <p:grpSpPr>
          <a:xfrm>
            <a:off x="-923129" y="1614172"/>
            <a:ext cx="919480" cy="919480"/>
            <a:chOff x="-923129" y="1614172"/>
            <a:chExt cx="919480" cy="919480"/>
          </a:xfrm>
        </p:grpSpPr>
        <p:sp>
          <p:nvSpPr>
            <p:cNvPr id="101" name="Oval 100">
              <a:extLst>
                <a:ext uri="{FF2B5EF4-FFF2-40B4-BE49-F238E27FC236}">
                  <a16:creationId xmlns:a16="http://schemas.microsoft.com/office/drawing/2014/main" id="{2841C44A-19EE-456E-F42D-85D69681D2FB}"/>
                </a:ext>
              </a:extLst>
            </p:cNvPr>
            <p:cNvSpPr/>
            <p:nvPr/>
          </p:nvSpPr>
          <p:spPr>
            <a:xfrm>
              <a:off x="-923129" y="1614172"/>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102" name="Graphic 101" descr="Checklist with solid fill">
              <a:extLst>
                <a:ext uri="{FF2B5EF4-FFF2-40B4-BE49-F238E27FC236}">
                  <a16:creationId xmlns:a16="http://schemas.microsoft.com/office/drawing/2014/main" id="{489B2FA2-55F0-8229-AE87-75C698E40BE7}"/>
                </a:ext>
              </a:extLst>
            </p:cNvPr>
            <p:cNvPicPr>
              <a:picLocks noChangeAspect="1"/>
            </p:cNvPicPr>
            <p:nvPr/>
          </p:nvPicPr>
          <p:blipFill>
            <a:blip r:embed="rId36">
              <a:extLst>
                <a:ext uri="{28A0092B-C50C-407E-A947-70E740481C1C}">
                  <a14:useLocalDpi xmlns:a14="http://schemas.microsoft.com/office/drawing/2010/main" val="0"/>
                </a:ext>
                <a:ext uri="{96DAC541-7B7A-43D3-8B79-37D633B846F1}">
                  <asvg:svgBlip xmlns:asvg="http://schemas.microsoft.com/office/drawing/2016/SVG/main" r:embed="rId37"/>
                </a:ext>
              </a:extLst>
            </a:blip>
            <a:stretch>
              <a:fillRect/>
            </a:stretch>
          </p:blipFill>
          <p:spPr>
            <a:xfrm>
              <a:off x="-793982" y="1761080"/>
              <a:ext cx="685800" cy="685800"/>
            </a:xfrm>
            <a:prstGeom prst="rect">
              <a:avLst/>
            </a:prstGeom>
          </p:spPr>
        </p:pic>
      </p:grpSp>
      <p:pic>
        <p:nvPicPr>
          <p:cNvPr id="103" name="Graphic 102" descr="Document with solid fill">
            <a:hlinkClick r:id="rId38" action="ppaction://hlinksldjump"/>
            <a:extLst>
              <a:ext uri="{FF2B5EF4-FFF2-40B4-BE49-F238E27FC236}">
                <a16:creationId xmlns:a16="http://schemas.microsoft.com/office/drawing/2014/main" id="{B62379B4-3B9A-DD06-F339-D2D94B0A9004}"/>
              </a:ext>
            </a:extLst>
          </p:cNvPr>
          <p:cNvPicPr>
            <a:picLocks noChangeAspect="1"/>
          </p:cNvPicPr>
          <p:nvPr/>
        </p:nvPicPr>
        <p:blipFill>
          <a:blip r:embed="rId39">
            <a:extLst>
              <a:ext uri="{28A0092B-C50C-407E-A947-70E740481C1C}">
                <a14:useLocalDpi xmlns:a14="http://schemas.microsoft.com/office/drawing/2010/main" val="0"/>
              </a:ext>
              <a:ext uri="{96DAC541-7B7A-43D3-8B79-37D633B846F1}">
                <asvg:svgBlip xmlns:asvg="http://schemas.microsoft.com/office/drawing/2016/SVG/main" r:embed="rId40"/>
              </a:ext>
            </a:extLst>
          </a:blip>
          <a:stretch>
            <a:fillRect/>
          </a:stretch>
        </p:blipFill>
        <p:spPr>
          <a:xfrm>
            <a:off x="11156228" y="192160"/>
            <a:ext cx="685800" cy="685800"/>
          </a:xfrm>
          <a:prstGeom prst="rect">
            <a:avLst/>
          </a:prstGeom>
        </p:spPr>
      </p:pic>
      <p:grpSp>
        <p:nvGrpSpPr>
          <p:cNvPr id="104" name="Group 103">
            <a:extLst>
              <a:ext uri="{FF2B5EF4-FFF2-40B4-BE49-F238E27FC236}">
                <a16:creationId xmlns:a16="http://schemas.microsoft.com/office/drawing/2014/main" id="{48F1D115-11CE-7521-4A95-421A2738B5BC}"/>
              </a:ext>
            </a:extLst>
          </p:cNvPr>
          <p:cNvGrpSpPr/>
          <p:nvPr/>
        </p:nvGrpSpPr>
        <p:grpSpPr>
          <a:xfrm>
            <a:off x="12192000" y="90188"/>
            <a:ext cx="919480" cy="919480"/>
            <a:chOff x="12255013" y="90188"/>
            <a:chExt cx="919480" cy="919480"/>
          </a:xfrm>
        </p:grpSpPr>
        <p:sp>
          <p:nvSpPr>
            <p:cNvPr id="105" name="Oval 104">
              <a:extLst>
                <a:ext uri="{FF2B5EF4-FFF2-40B4-BE49-F238E27FC236}">
                  <a16:creationId xmlns:a16="http://schemas.microsoft.com/office/drawing/2014/main" id="{F3F395ED-BB7A-FEAE-78AB-83D4244F6F9B}"/>
                </a:ext>
              </a:extLst>
            </p:cNvPr>
            <p:cNvSpPr/>
            <p:nvPr/>
          </p:nvSpPr>
          <p:spPr>
            <a:xfrm>
              <a:off x="12255013" y="90188"/>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106" name="Graphic 105" descr="Document with solid fill">
              <a:extLst>
                <a:ext uri="{FF2B5EF4-FFF2-40B4-BE49-F238E27FC236}">
                  <a16:creationId xmlns:a16="http://schemas.microsoft.com/office/drawing/2014/main" id="{12823264-DECA-7C1E-AA9D-0EE4B95D3EA8}"/>
                </a:ext>
              </a:extLst>
            </p:cNvPr>
            <p:cNvPicPr>
              <a:picLocks noChangeAspect="1"/>
            </p:cNvPicPr>
            <p:nvPr/>
          </p:nvPicPr>
          <p:blipFill>
            <a:blip r:embed="rId41">
              <a:extLst>
                <a:ext uri="{28A0092B-C50C-407E-A947-70E740481C1C}">
                  <a14:useLocalDpi xmlns:a14="http://schemas.microsoft.com/office/drawing/2010/main" val="0"/>
                </a:ext>
                <a:ext uri="{96DAC541-7B7A-43D3-8B79-37D633B846F1}">
                  <asvg:svgBlip xmlns:asvg="http://schemas.microsoft.com/office/drawing/2016/SVG/main" r:embed="rId42"/>
                </a:ext>
              </a:extLst>
            </a:blip>
            <a:stretch>
              <a:fillRect/>
            </a:stretch>
          </p:blipFill>
          <p:spPr>
            <a:xfrm>
              <a:off x="12348522" y="223014"/>
              <a:ext cx="685800" cy="685800"/>
            </a:xfrm>
            <a:prstGeom prst="rect">
              <a:avLst/>
            </a:prstGeom>
          </p:spPr>
        </p:pic>
      </p:grpSp>
      <p:pic>
        <p:nvPicPr>
          <p:cNvPr id="107" name="Graphic 106" descr="Chat with solid fill">
            <a:hlinkClick r:id="rId43" action="ppaction://hlinksldjump"/>
            <a:extLst>
              <a:ext uri="{FF2B5EF4-FFF2-40B4-BE49-F238E27FC236}">
                <a16:creationId xmlns:a16="http://schemas.microsoft.com/office/drawing/2014/main" id="{1809B8AF-FDD9-825E-4B1D-9B7766FE78A3}"/>
              </a:ext>
            </a:extLst>
          </p:cNvPr>
          <p:cNvPicPr>
            <a:picLocks noChangeAspect="1"/>
          </p:cNvPicPr>
          <p:nvPr/>
        </p:nvPicPr>
        <p:blipFill>
          <a:blip r:embed="rId44">
            <a:extLst>
              <a:ext uri="{28A0092B-C50C-407E-A947-70E740481C1C}">
                <a14:useLocalDpi xmlns:a14="http://schemas.microsoft.com/office/drawing/2010/main" val="0"/>
              </a:ext>
              <a:ext uri="{96DAC541-7B7A-43D3-8B79-37D633B846F1}">
                <asvg:svgBlip xmlns:asvg="http://schemas.microsoft.com/office/drawing/2016/SVG/main" r:embed="rId45"/>
              </a:ext>
            </a:extLst>
          </a:blip>
          <a:stretch>
            <a:fillRect/>
          </a:stretch>
        </p:blipFill>
        <p:spPr>
          <a:xfrm>
            <a:off x="11132804" y="5701968"/>
            <a:ext cx="685800" cy="685800"/>
          </a:xfrm>
          <a:prstGeom prst="rect">
            <a:avLst/>
          </a:prstGeom>
        </p:spPr>
      </p:pic>
      <p:grpSp>
        <p:nvGrpSpPr>
          <p:cNvPr id="108" name="Group 107">
            <a:extLst>
              <a:ext uri="{FF2B5EF4-FFF2-40B4-BE49-F238E27FC236}">
                <a16:creationId xmlns:a16="http://schemas.microsoft.com/office/drawing/2014/main" id="{B6605464-2A49-85A2-AE63-2D2135674DFD}"/>
              </a:ext>
            </a:extLst>
          </p:cNvPr>
          <p:cNvGrpSpPr/>
          <p:nvPr/>
        </p:nvGrpSpPr>
        <p:grpSpPr>
          <a:xfrm>
            <a:off x="11247518" y="4602070"/>
            <a:ext cx="472241" cy="746809"/>
            <a:chOff x="11247518" y="4602070"/>
            <a:chExt cx="472241" cy="746809"/>
          </a:xfrm>
        </p:grpSpPr>
        <p:pic>
          <p:nvPicPr>
            <p:cNvPr id="109" name="Graphic 108" descr="Document with solid fill">
              <a:hlinkClick r:id="rId46" action="ppaction://hlinksldjump"/>
              <a:extLst>
                <a:ext uri="{FF2B5EF4-FFF2-40B4-BE49-F238E27FC236}">
                  <a16:creationId xmlns:a16="http://schemas.microsoft.com/office/drawing/2014/main" id="{B4ABE2FD-285D-E644-6962-C1064C0FE6C0}"/>
                </a:ext>
              </a:extLst>
            </p:cNvPr>
            <p:cNvPicPr>
              <a:picLocks noChangeAspect="1"/>
            </p:cNvPicPr>
            <p:nvPr/>
          </p:nvPicPr>
          <p:blipFill>
            <a:blip r:embed="rId39">
              <a:extLst>
                <a:ext uri="{28A0092B-C50C-407E-A947-70E740481C1C}">
                  <a14:useLocalDpi xmlns:a14="http://schemas.microsoft.com/office/drawing/2010/main" val="0"/>
                </a:ext>
                <a:ext uri="{96DAC541-7B7A-43D3-8B79-37D633B846F1}">
                  <asvg:svgBlip xmlns:asvg="http://schemas.microsoft.com/office/drawing/2016/SVG/main" r:embed="rId40"/>
                </a:ext>
              </a:extLst>
            </a:blip>
            <a:stretch>
              <a:fillRect/>
            </a:stretch>
          </p:blipFill>
          <p:spPr>
            <a:xfrm>
              <a:off x="11262559" y="4602070"/>
              <a:ext cx="457200" cy="457200"/>
            </a:xfrm>
            <a:prstGeom prst="rect">
              <a:avLst/>
            </a:prstGeom>
          </p:spPr>
        </p:pic>
        <p:pic>
          <p:nvPicPr>
            <p:cNvPr id="110" name="Graphic 109" descr="Handshake with solid fill">
              <a:extLst>
                <a:ext uri="{FF2B5EF4-FFF2-40B4-BE49-F238E27FC236}">
                  <a16:creationId xmlns:a16="http://schemas.microsoft.com/office/drawing/2014/main" id="{3CB24C70-3C27-EE78-67D4-08004490C3B6}"/>
                </a:ext>
              </a:extLst>
            </p:cNvPr>
            <p:cNvPicPr>
              <a:picLocks noChangeAspect="1"/>
            </p:cNvPicPr>
            <p:nvPr/>
          </p:nvPicPr>
          <p:blipFill>
            <a:blip r:embed="rId47">
              <a:extLst>
                <a:ext uri="{28A0092B-C50C-407E-A947-70E740481C1C}">
                  <a14:useLocalDpi xmlns:a14="http://schemas.microsoft.com/office/drawing/2010/main" val="0"/>
                </a:ext>
                <a:ext uri="{96DAC541-7B7A-43D3-8B79-37D633B846F1}">
                  <asvg:svgBlip xmlns:asvg="http://schemas.microsoft.com/office/drawing/2016/SVG/main" r:embed="rId48"/>
                </a:ext>
              </a:extLst>
            </a:blip>
            <a:stretch>
              <a:fillRect/>
            </a:stretch>
          </p:blipFill>
          <p:spPr>
            <a:xfrm>
              <a:off x="11247518" y="4891679"/>
              <a:ext cx="457200" cy="457200"/>
            </a:xfrm>
            <a:prstGeom prst="rect">
              <a:avLst/>
            </a:prstGeom>
          </p:spPr>
        </p:pic>
      </p:grpSp>
      <p:grpSp>
        <p:nvGrpSpPr>
          <p:cNvPr id="119" name="Group 118">
            <a:extLst>
              <a:ext uri="{FF2B5EF4-FFF2-40B4-BE49-F238E27FC236}">
                <a16:creationId xmlns:a16="http://schemas.microsoft.com/office/drawing/2014/main" id="{EC388B08-E9E7-1B0F-E198-5386DB9B425E}"/>
              </a:ext>
            </a:extLst>
          </p:cNvPr>
          <p:cNvGrpSpPr/>
          <p:nvPr/>
        </p:nvGrpSpPr>
        <p:grpSpPr>
          <a:xfrm>
            <a:off x="12192000" y="4444761"/>
            <a:ext cx="919480" cy="919480"/>
            <a:chOff x="12192000" y="4444761"/>
            <a:chExt cx="919480" cy="919480"/>
          </a:xfrm>
        </p:grpSpPr>
        <p:sp>
          <p:nvSpPr>
            <p:cNvPr id="111" name="Oval 110">
              <a:extLst>
                <a:ext uri="{FF2B5EF4-FFF2-40B4-BE49-F238E27FC236}">
                  <a16:creationId xmlns:a16="http://schemas.microsoft.com/office/drawing/2014/main" id="{1615FA9A-D58C-2D2F-2993-E03E38D586D0}"/>
                </a:ext>
              </a:extLst>
            </p:cNvPr>
            <p:cNvSpPr/>
            <p:nvPr/>
          </p:nvSpPr>
          <p:spPr>
            <a:xfrm>
              <a:off x="12192000" y="4444761"/>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grpSp>
          <p:nvGrpSpPr>
            <p:cNvPr id="113" name="Group 112">
              <a:extLst>
                <a:ext uri="{FF2B5EF4-FFF2-40B4-BE49-F238E27FC236}">
                  <a16:creationId xmlns:a16="http://schemas.microsoft.com/office/drawing/2014/main" id="{35D7E984-1272-9DC7-415F-B35560F30E4D}"/>
                </a:ext>
              </a:extLst>
            </p:cNvPr>
            <p:cNvGrpSpPr/>
            <p:nvPr/>
          </p:nvGrpSpPr>
          <p:grpSpPr>
            <a:xfrm>
              <a:off x="12443990" y="4617432"/>
              <a:ext cx="472241" cy="746809"/>
              <a:chOff x="11247518" y="4602070"/>
              <a:chExt cx="472241" cy="746809"/>
            </a:xfrm>
          </p:grpSpPr>
          <p:pic>
            <p:nvPicPr>
              <p:cNvPr id="114" name="Graphic 113" descr="Document with solid fill">
                <a:hlinkClick r:id="rId46" action="ppaction://hlinksldjump"/>
                <a:extLst>
                  <a:ext uri="{FF2B5EF4-FFF2-40B4-BE49-F238E27FC236}">
                    <a16:creationId xmlns:a16="http://schemas.microsoft.com/office/drawing/2014/main" id="{91397D76-171B-19DA-02F0-53E8BF5C43EE}"/>
                  </a:ext>
                </a:extLst>
              </p:cNvPr>
              <p:cNvPicPr>
                <a:picLocks noChangeAspect="1"/>
              </p:cNvPicPr>
              <p:nvPr/>
            </p:nvPicPr>
            <p:blipFill>
              <a:blip r:embed="rId41">
                <a:extLst>
                  <a:ext uri="{28A0092B-C50C-407E-A947-70E740481C1C}">
                    <a14:useLocalDpi xmlns:a14="http://schemas.microsoft.com/office/drawing/2010/main" val="0"/>
                  </a:ext>
                  <a:ext uri="{96DAC541-7B7A-43D3-8B79-37D633B846F1}">
                    <asvg:svgBlip xmlns:asvg="http://schemas.microsoft.com/office/drawing/2016/SVG/main" r:embed="rId42"/>
                  </a:ext>
                </a:extLst>
              </a:blip>
              <a:stretch>
                <a:fillRect/>
              </a:stretch>
            </p:blipFill>
            <p:spPr>
              <a:xfrm>
                <a:off x="11262559" y="4602070"/>
                <a:ext cx="457200" cy="457200"/>
              </a:xfrm>
              <a:prstGeom prst="rect">
                <a:avLst/>
              </a:prstGeom>
            </p:spPr>
          </p:pic>
          <p:pic>
            <p:nvPicPr>
              <p:cNvPr id="115" name="Graphic 114" descr="Handshake with solid fill">
                <a:extLst>
                  <a:ext uri="{FF2B5EF4-FFF2-40B4-BE49-F238E27FC236}">
                    <a16:creationId xmlns:a16="http://schemas.microsoft.com/office/drawing/2014/main" id="{B5DBEF67-CFA8-5D1D-E18F-2130AE3806E5}"/>
                  </a:ext>
                </a:extLst>
              </p:cNvPr>
              <p:cNvPicPr>
                <a:picLocks noChangeAspect="1"/>
              </p:cNvPicPr>
              <p:nvPr/>
            </p:nvPicPr>
            <p:blipFill>
              <a:blip r:embed="rId49">
                <a:extLst>
                  <a:ext uri="{28A0092B-C50C-407E-A947-70E740481C1C}">
                    <a14:useLocalDpi xmlns:a14="http://schemas.microsoft.com/office/drawing/2010/main" val="0"/>
                  </a:ext>
                  <a:ext uri="{96DAC541-7B7A-43D3-8B79-37D633B846F1}">
                    <asvg:svgBlip xmlns:asvg="http://schemas.microsoft.com/office/drawing/2016/SVG/main" r:embed="rId50"/>
                  </a:ext>
                </a:extLst>
              </a:blip>
              <a:stretch>
                <a:fillRect/>
              </a:stretch>
            </p:blipFill>
            <p:spPr>
              <a:xfrm>
                <a:off x="11247518" y="4891679"/>
                <a:ext cx="457200" cy="457200"/>
              </a:xfrm>
              <a:prstGeom prst="rect">
                <a:avLst/>
              </a:prstGeom>
            </p:spPr>
          </p:pic>
        </p:grpSp>
      </p:grpSp>
      <p:grpSp>
        <p:nvGrpSpPr>
          <p:cNvPr id="120" name="Group 119">
            <a:extLst>
              <a:ext uri="{FF2B5EF4-FFF2-40B4-BE49-F238E27FC236}">
                <a16:creationId xmlns:a16="http://schemas.microsoft.com/office/drawing/2014/main" id="{0DCBDA8C-D97E-41FD-6CB2-467C4300242C}"/>
              </a:ext>
            </a:extLst>
          </p:cNvPr>
          <p:cNvGrpSpPr/>
          <p:nvPr/>
        </p:nvGrpSpPr>
        <p:grpSpPr>
          <a:xfrm>
            <a:off x="12194321" y="5546026"/>
            <a:ext cx="919480" cy="919480"/>
            <a:chOff x="12194321" y="5546026"/>
            <a:chExt cx="919480" cy="919480"/>
          </a:xfrm>
        </p:grpSpPr>
        <p:sp>
          <p:nvSpPr>
            <p:cNvPr id="112" name="Oval 111">
              <a:extLst>
                <a:ext uri="{FF2B5EF4-FFF2-40B4-BE49-F238E27FC236}">
                  <a16:creationId xmlns:a16="http://schemas.microsoft.com/office/drawing/2014/main" id="{98FACC46-B926-2664-422F-E5F6223A7707}"/>
                </a:ext>
              </a:extLst>
            </p:cNvPr>
            <p:cNvSpPr/>
            <p:nvPr/>
          </p:nvSpPr>
          <p:spPr>
            <a:xfrm>
              <a:off x="12194321" y="5546026"/>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116" name="Graphic 115" descr="Chat with solid fill">
              <a:hlinkClick r:id="rId43" action="ppaction://hlinksldjump"/>
              <a:extLst>
                <a:ext uri="{FF2B5EF4-FFF2-40B4-BE49-F238E27FC236}">
                  <a16:creationId xmlns:a16="http://schemas.microsoft.com/office/drawing/2014/main" id="{2FE3C1EE-259C-665A-CF83-EC6B83C33165}"/>
                </a:ext>
              </a:extLst>
            </p:cNvPr>
            <p:cNvPicPr>
              <a:picLocks noChangeAspect="1"/>
            </p:cNvPicPr>
            <p:nvPr/>
          </p:nvPicPr>
          <p:blipFill>
            <a:blip r:embed="rId51">
              <a:extLst>
                <a:ext uri="{28A0092B-C50C-407E-A947-70E740481C1C}">
                  <a14:useLocalDpi xmlns:a14="http://schemas.microsoft.com/office/drawing/2010/main" val="0"/>
                </a:ext>
                <a:ext uri="{96DAC541-7B7A-43D3-8B79-37D633B846F1}">
                  <asvg:svgBlip xmlns:asvg="http://schemas.microsoft.com/office/drawing/2016/SVG/main" r:embed="rId52"/>
                </a:ext>
              </a:extLst>
            </a:blip>
            <a:stretch>
              <a:fillRect/>
            </a:stretch>
          </p:blipFill>
          <p:spPr>
            <a:xfrm>
              <a:off x="12309028" y="5683586"/>
              <a:ext cx="685800" cy="685800"/>
            </a:xfrm>
            <a:prstGeom prst="rect">
              <a:avLst/>
            </a:prstGeom>
          </p:spPr>
        </p:pic>
      </p:grpSp>
      <p:sp>
        <p:nvSpPr>
          <p:cNvPr id="2" name="TextBox 1">
            <a:extLst>
              <a:ext uri="{FF2B5EF4-FFF2-40B4-BE49-F238E27FC236}">
                <a16:creationId xmlns:a16="http://schemas.microsoft.com/office/drawing/2014/main" id="{D62A8533-5589-2990-D732-7E4999483F23}"/>
              </a:ext>
            </a:extLst>
          </p:cNvPr>
          <p:cNvSpPr txBox="1"/>
          <p:nvPr/>
        </p:nvSpPr>
        <p:spPr>
          <a:xfrm>
            <a:off x="8218237" y="1761080"/>
            <a:ext cx="2071529" cy="369332"/>
          </a:xfrm>
          <a:prstGeom prst="rect">
            <a:avLst/>
          </a:prstGeom>
          <a:noFill/>
        </p:spPr>
        <p:txBody>
          <a:bodyPr wrap="none" rtlCol="1">
            <a:spAutoFit/>
          </a:bodyPr>
          <a:lstStyle/>
          <a:p>
            <a:r>
              <a:rPr lang="en-US" b="1" dirty="0">
                <a:ln w="0"/>
                <a:solidFill>
                  <a:schemeClr val="bg1"/>
                </a:solidFill>
              </a:rPr>
              <a:t>Analysis and Design</a:t>
            </a:r>
            <a:endParaRPr lang="ar-SA" b="1" dirty="0">
              <a:ln w="22225">
                <a:noFill/>
                <a:prstDash val="solid"/>
              </a:ln>
              <a:solidFill>
                <a:schemeClr val="bg1"/>
              </a:solidFill>
            </a:endParaRPr>
          </a:p>
        </p:txBody>
      </p:sp>
      <p:sp>
        <p:nvSpPr>
          <p:cNvPr id="4" name="مربع نص 3">
            <a:extLst>
              <a:ext uri="{FF2B5EF4-FFF2-40B4-BE49-F238E27FC236}">
                <a16:creationId xmlns:a16="http://schemas.microsoft.com/office/drawing/2014/main" id="{6077D5F6-D932-A263-D656-DAC5EAB93482}"/>
              </a:ext>
            </a:extLst>
          </p:cNvPr>
          <p:cNvSpPr txBox="1"/>
          <p:nvPr/>
        </p:nvSpPr>
        <p:spPr>
          <a:xfrm>
            <a:off x="5448249" y="3228914"/>
            <a:ext cx="7203491" cy="707886"/>
          </a:xfrm>
          <a:prstGeom prst="rect">
            <a:avLst/>
          </a:prstGeom>
          <a:noFill/>
        </p:spPr>
        <p:txBody>
          <a:bodyPr wrap="square" rtlCol="0">
            <a:spAutoFit/>
          </a:bodyPr>
          <a:lstStyle/>
          <a:p>
            <a:r>
              <a:rPr lang="en-US" sz="4000" b="1" dirty="0">
                <a:ln w="22225">
                  <a:solidFill>
                    <a:schemeClr val="bg1">
                      <a:lumMod val="95000"/>
                    </a:schemeClr>
                  </a:solidFill>
                  <a:prstDash val="solid"/>
                </a:ln>
                <a:solidFill>
                  <a:schemeClr val="bg1"/>
                </a:solidFill>
                <a:effectLst>
                  <a:reflection blurRad="203200" stA="45000" endPos="48000" dist="101600" dir="5400000" sy="-100000" algn="bl" rotWithShape="0"/>
                </a:effectLst>
              </a:rPr>
              <a:t>UML</a:t>
            </a:r>
            <a:endParaRPr lang="en-US" sz="4000" b="1" u="sng" dirty="0">
              <a:solidFill>
                <a:schemeClr val="bg1"/>
              </a:solidFill>
            </a:endParaRPr>
          </a:p>
        </p:txBody>
      </p:sp>
    </p:spTree>
    <p:extLst>
      <p:ext uri="{BB962C8B-B14F-4D97-AF65-F5344CB8AC3E}">
        <p14:creationId xmlns:p14="http://schemas.microsoft.com/office/powerpoint/2010/main" val="193025994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144552"/>
        </a:solidFill>
        <a:effectLst/>
      </p:bgPr>
    </p:bg>
    <p:spTree>
      <p:nvGrpSpPr>
        <p:cNvPr id="1" name=""/>
        <p:cNvGrpSpPr/>
        <p:nvPr/>
      </p:nvGrpSpPr>
      <p:grpSpPr>
        <a:xfrm>
          <a:off x="0" y="0"/>
          <a:ext cx="0" cy="0"/>
          <a:chOff x="0" y="0"/>
          <a:chExt cx="0" cy="0"/>
        </a:xfrm>
      </p:grpSpPr>
      <p:sp>
        <p:nvSpPr>
          <p:cNvPr id="75" name="Freeform: Shape 74">
            <a:extLst>
              <a:ext uri="{FF2B5EF4-FFF2-40B4-BE49-F238E27FC236}">
                <a16:creationId xmlns:a16="http://schemas.microsoft.com/office/drawing/2014/main" id="{FB51A72B-2B8D-9391-BD8D-66083A9DFCC3}"/>
              </a:ext>
            </a:extLst>
          </p:cNvPr>
          <p:cNvSpPr/>
          <p:nvPr/>
        </p:nvSpPr>
        <p:spPr>
          <a:xfrm rot="10800000" flipH="1">
            <a:off x="10759409" y="-8059181"/>
            <a:ext cx="1432591" cy="20025360"/>
          </a:xfrm>
          <a:custGeom>
            <a:avLst/>
            <a:gdLst>
              <a:gd name="connsiteX0" fmla="*/ 0 w 1432560"/>
              <a:gd name="connsiteY0" fmla="*/ 20025360 h 20025360"/>
              <a:gd name="connsiteX1" fmla="*/ 0 w 1432560"/>
              <a:gd name="connsiteY1" fmla="*/ 10827519 h 20025360"/>
              <a:gd name="connsiteX2" fmla="*/ 685800 w 1432560"/>
              <a:gd name="connsiteY2" fmla="*/ 10012680 h 20025360"/>
              <a:gd name="connsiteX3" fmla="*/ 0 w 1432560"/>
              <a:gd name="connsiteY3" fmla="*/ 9197842 h 20025360"/>
              <a:gd name="connsiteX4" fmla="*/ 0 w 1432560"/>
              <a:gd name="connsiteY4" fmla="*/ 0 h 20025360"/>
              <a:gd name="connsiteX5" fmla="*/ 1432560 w 1432560"/>
              <a:gd name="connsiteY5" fmla="*/ 0 h 20025360"/>
              <a:gd name="connsiteX6" fmla="*/ 1432560 w 1432560"/>
              <a:gd name="connsiteY6" fmla="*/ 20025360 h 20025360"/>
              <a:gd name="connsiteX0" fmla="*/ 0 w 1432560"/>
              <a:gd name="connsiteY0" fmla="*/ 20025360 h 20025360"/>
              <a:gd name="connsiteX1" fmla="*/ 0 w 1432560"/>
              <a:gd name="connsiteY1" fmla="*/ 10827519 h 20025360"/>
              <a:gd name="connsiteX2" fmla="*/ 685800 w 1432560"/>
              <a:gd name="connsiteY2" fmla="*/ 10012680 h 20025360"/>
              <a:gd name="connsiteX3" fmla="*/ 0 w 1432560"/>
              <a:gd name="connsiteY3" fmla="*/ 9197842 h 20025360"/>
              <a:gd name="connsiteX4" fmla="*/ 0 w 1432560"/>
              <a:gd name="connsiteY4" fmla="*/ 0 h 20025360"/>
              <a:gd name="connsiteX5" fmla="*/ 1432560 w 1432560"/>
              <a:gd name="connsiteY5" fmla="*/ 0 h 20025360"/>
              <a:gd name="connsiteX6" fmla="*/ 1432560 w 1432560"/>
              <a:gd name="connsiteY6" fmla="*/ 20025360 h 20025360"/>
              <a:gd name="connsiteX7" fmla="*/ 0 w 1432560"/>
              <a:gd name="connsiteY7" fmla="*/ 20025360 h 20025360"/>
              <a:gd name="connsiteX0" fmla="*/ 7 w 1432567"/>
              <a:gd name="connsiteY0" fmla="*/ 20025360 h 20025360"/>
              <a:gd name="connsiteX1" fmla="*/ 7 w 1432567"/>
              <a:gd name="connsiteY1" fmla="*/ 10827519 h 20025360"/>
              <a:gd name="connsiteX2" fmla="*/ 685807 w 1432567"/>
              <a:gd name="connsiteY2" fmla="*/ 10012680 h 20025360"/>
              <a:gd name="connsiteX3" fmla="*/ 7 w 1432567"/>
              <a:gd name="connsiteY3" fmla="*/ 9197842 h 20025360"/>
              <a:gd name="connsiteX4" fmla="*/ 7 w 1432567"/>
              <a:gd name="connsiteY4" fmla="*/ 0 h 20025360"/>
              <a:gd name="connsiteX5" fmla="*/ 1432567 w 1432567"/>
              <a:gd name="connsiteY5" fmla="*/ 0 h 20025360"/>
              <a:gd name="connsiteX6" fmla="*/ 1432567 w 1432567"/>
              <a:gd name="connsiteY6" fmla="*/ 20025360 h 20025360"/>
              <a:gd name="connsiteX7" fmla="*/ 7 w 1432567"/>
              <a:gd name="connsiteY7" fmla="*/ 20025360 h 20025360"/>
              <a:gd name="connsiteX0" fmla="*/ 27 w 1432587"/>
              <a:gd name="connsiteY0" fmla="*/ 20025360 h 20025360"/>
              <a:gd name="connsiteX1" fmla="*/ 27 w 1432587"/>
              <a:gd name="connsiteY1" fmla="*/ 10827519 h 20025360"/>
              <a:gd name="connsiteX2" fmla="*/ 685827 w 1432587"/>
              <a:gd name="connsiteY2" fmla="*/ 10012680 h 20025360"/>
              <a:gd name="connsiteX3" fmla="*/ 27 w 1432587"/>
              <a:gd name="connsiteY3" fmla="*/ 9197842 h 20025360"/>
              <a:gd name="connsiteX4" fmla="*/ 27 w 1432587"/>
              <a:gd name="connsiteY4" fmla="*/ 0 h 20025360"/>
              <a:gd name="connsiteX5" fmla="*/ 1432587 w 1432587"/>
              <a:gd name="connsiteY5" fmla="*/ 0 h 20025360"/>
              <a:gd name="connsiteX6" fmla="*/ 1432587 w 1432587"/>
              <a:gd name="connsiteY6" fmla="*/ 20025360 h 20025360"/>
              <a:gd name="connsiteX7" fmla="*/ 27 w 1432587"/>
              <a:gd name="connsiteY7" fmla="*/ 20025360 h 20025360"/>
              <a:gd name="connsiteX0" fmla="*/ 31 w 1432591"/>
              <a:gd name="connsiteY0" fmla="*/ 20025360 h 20025360"/>
              <a:gd name="connsiteX1" fmla="*/ 31 w 1432591"/>
              <a:gd name="connsiteY1" fmla="*/ 10827519 h 20025360"/>
              <a:gd name="connsiteX2" fmla="*/ 614714 w 1432591"/>
              <a:gd name="connsiteY2" fmla="*/ 9999980 h 20025360"/>
              <a:gd name="connsiteX3" fmla="*/ 31 w 1432591"/>
              <a:gd name="connsiteY3" fmla="*/ 9197842 h 20025360"/>
              <a:gd name="connsiteX4" fmla="*/ 31 w 1432591"/>
              <a:gd name="connsiteY4" fmla="*/ 0 h 20025360"/>
              <a:gd name="connsiteX5" fmla="*/ 1432591 w 1432591"/>
              <a:gd name="connsiteY5" fmla="*/ 0 h 20025360"/>
              <a:gd name="connsiteX6" fmla="*/ 1432591 w 1432591"/>
              <a:gd name="connsiteY6" fmla="*/ 20025360 h 20025360"/>
              <a:gd name="connsiteX7" fmla="*/ 31 w 1432591"/>
              <a:gd name="connsiteY7" fmla="*/ 20025360 h 20025360"/>
              <a:gd name="connsiteX0" fmla="*/ 31 w 1432591"/>
              <a:gd name="connsiteY0" fmla="*/ 20025360 h 20025360"/>
              <a:gd name="connsiteX1" fmla="*/ 31 w 1432591"/>
              <a:gd name="connsiteY1" fmla="*/ 10827519 h 20025360"/>
              <a:gd name="connsiteX2" fmla="*/ 614714 w 1432591"/>
              <a:gd name="connsiteY2" fmla="*/ 9999980 h 20025360"/>
              <a:gd name="connsiteX3" fmla="*/ 31 w 1432591"/>
              <a:gd name="connsiteY3" fmla="*/ 9197842 h 20025360"/>
              <a:gd name="connsiteX4" fmla="*/ 31 w 1432591"/>
              <a:gd name="connsiteY4" fmla="*/ 0 h 20025360"/>
              <a:gd name="connsiteX5" fmla="*/ 1432591 w 1432591"/>
              <a:gd name="connsiteY5" fmla="*/ 0 h 20025360"/>
              <a:gd name="connsiteX6" fmla="*/ 1432591 w 1432591"/>
              <a:gd name="connsiteY6" fmla="*/ 20025360 h 20025360"/>
              <a:gd name="connsiteX7" fmla="*/ 31 w 1432591"/>
              <a:gd name="connsiteY7" fmla="*/ 20025360 h 20025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32591" h="20025360">
                <a:moveTo>
                  <a:pt x="31" y="20025360"/>
                </a:moveTo>
                <a:lnTo>
                  <a:pt x="31" y="10827519"/>
                </a:lnTo>
                <a:cubicBezTo>
                  <a:pt x="-5047" y="10489866"/>
                  <a:pt x="614717" y="10570043"/>
                  <a:pt x="614714" y="9999980"/>
                </a:cubicBezTo>
                <a:cubicBezTo>
                  <a:pt x="614711" y="9429917"/>
                  <a:pt x="-2509" y="9545655"/>
                  <a:pt x="31" y="9197842"/>
                </a:cubicBezTo>
                <a:lnTo>
                  <a:pt x="31" y="0"/>
                </a:lnTo>
                <a:lnTo>
                  <a:pt x="1432591" y="0"/>
                </a:lnTo>
                <a:lnTo>
                  <a:pt x="1432591" y="20025360"/>
                </a:lnTo>
                <a:lnTo>
                  <a:pt x="31" y="2002536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1" anchor="ctr">
            <a:noAutofit/>
          </a:bodyPr>
          <a:lstStyle/>
          <a:p>
            <a:pPr algn="ctr"/>
            <a:endParaRPr lang="ar-SA" dirty="0"/>
          </a:p>
        </p:txBody>
      </p:sp>
      <p:grpSp>
        <p:nvGrpSpPr>
          <p:cNvPr id="78" name="Group 77">
            <a:extLst>
              <a:ext uri="{FF2B5EF4-FFF2-40B4-BE49-F238E27FC236}">
                <a16:creationId xmlns:a16="http://schemas.microsoft.com/office/drawing/2014/main" id="{E2FDCF5C-3CDE-412E-3AF4-61D78340759E}"/>
              </a:ext>
            </a:extLst>
          </p:cNvPr>
          <p:cNvGrpSpPr/>
          <p:nvPr/>
        </p:nvGrpSpPr>
        <p:grpSpPr>
          <a:xfrm>
            <a:off x="-923129" y="389480"/>
            <a:ext cx="919480" cy="919480"/>
            <a:chOff x="972853" y="389480"/>
            <a:chExt cx="919480" cy="919480"/>
          </a:xfrm>
        </p:grpSpPr>
        <p:sp>
          <p:nvSpPr>
            <p:cNvPr id="79" name="Oval 78">
              <a:extLst>
                <a:ext uri="{FF2B5EF4-FFF2-40B4-BE49-F238E27FC236}">
                  <a16:creationId xmlns:a16="http://schemas.microsoft.com/office/drawing/2014/main" id="{E842714F-2F33-0F7F-9A23-E67B71642832}"/>
                </a:ext>
              </a:extLst>
            </p:cNvPr>
            <p:cNvSpPr/>
            <p:nvPr/>
          </p:nvSpPr>
          <p:spPr>
            <a:xfrm>
              <a:off x="972853" y="389480"/>
              <a:ext cx="919480" cy="91948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80" name="Graphic 79" descr="Home with solid fill">
              <a:extLst>
                <a:ext uri="{FF2B5EF4-FFF2-40B4-BE49-F238E27FC236}">
                  <a16:creationId xmlns:a16="http://schemas.microsoft.com/office/drawing/2014/main" id="{38983C8D-BD17-92F4-C139-228E3C98E79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89693" y="450442"/>
              <a:ext cx="685800" cy="685800"/>
            </a:xfrm>
            <a:prstGeom prst="rect">
              <a:avLst/>
            </a:prstGeom>
          </p:spPr>
        </p:pic>
      </p:grpSp>
      <p:grpSp>
        <p:nvGrpSpPr>
          <p:cNvPr id="81" name="Group 80">
            <a:extLst>
              <a:ext uri="{FF2B5EF4-FFF2-40B4-BE49-F238E27FC236}">
                <a16:creationId xmlns:a16="http://schemas.microsoft.com/office/drawing/2014/main" id="{17813A33-4D87-88B3-E6AA-404407963ABA}"/>
              </a:ext>
            </a:extLst>
          </p:cNvPr>
          <p:cNvGrpSpPr/>
          <p:nvPr/>
        </p:nvGrpSpPr>
        <p:grpSpPr>
          <a:xfrm>
            <a:off x="-913684" y="2969260"/>
            <a:ext cx="919480" cy="919480"/>
            <a:chOff x="-913684" y="2969260"/>
            <a:chExt cx="919480" cy="919480"/>
          </a:xfrm>
        </p:grpSpPr>
        <p:sp>
          <p:nvSpPr>
            <p:cNvPr id="82" name="Oval 81">
              <a:extLst>
                <a:ext uri="{FF2B5EF4-FFF2-40B4-BE49-F238E27FC236}">
                  <a16:creationId xmlns:a16="http://schemas.microsoft.com/office/drawing/2014/main" id="{5BB01E72-4173-222C-E506-A96EA695C1F1}"/>
                </a:ext>
              </a:extLst>
            </p:cNvPr>
            <p:cNvSpPr/>
            <p:nvPr/>
          </p:nvSpPr>
          <p:spPr>
            <a:xfrm>
              <a:off x="-913684" y="2969260"/>
              <a:ext cx="919480" cy="91948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83" name="Graphic 82" descr="Lightbulb and gear with solid fill">
              <a:extLst>
                <a:ext uri="{FF2B5EF4-FFF2-40B4-BE49-F238E27FC236}">
                  <a16:creationId xmlns:a16="http://schemas.microsoft.com/office/drawing/2014/main" id="{07FEC415-4A8A-34CE-422A-8DF337182D8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91049" y="3140750"/>
              <a:ext cx="685800" cy="685800"/>
            </a:xfrm>
            <a:prstGeom prst="rect">
              <a:avLst/>
            </a:prstGeom>
          </p:spPr>
        </p:pic>
      </p:grpSp>
      <p:grpSp>
        <p:nvGrpSpPr>
          <p:cNvPr id="117" name="Group 116">
            <a:extLst>
              <a:ext uri="{FF2B5EF4-FFF2-40B4-BE49-F238E27FC236}">
                <a16:creationId xmlns:a16="http://schemas.microsoft.com/office/drawing/2014/main" id="{1EE8B986-6436-38FA-EF7B-9A36AF579CB0}"/>
              </a:ext>
            </a:extLst>
          </p:cNvPr>
          <p:cNvGrpSpPr/>
          <p:nvPr/>
        </p:nvGrpSpPr>
        <p:grpSpPr>
          <a:xfrm>
            <a:off x="10297348" y="1493759"/>
            <a:ext cx="919480" cy="919480"/>
            <a:chOff x="12231682" y="1493759"/>
            <a:chExt cx="919480" cy="919480"/>
          </a:xfrm>
        </p:grpSpPr>
        <p:sp>
          <p:nvSpPr>
            <p:cNvPr id="76" name="Oval 75">
              <a:extLst>
                <a:ext uri="{FF2B5EF4-FFF2-40B4-BE49-F238E27FC236}">
                  <a16:creationId xmlns:a16="http://schemas.microsoft.com/office/drawing/2014/main" id="{9F1E0432-57A2-B542-E3FE-CC81C28BF87F}"/>
                </a:ext>
              </a:extLst>
            </p:cNvPr>
            <p:cNvSpPr/>
            <p:nvPr/>
          </p:nvSpPr>
          <p:spPr>
            <a:xfrm>
              <a:off x="12231682" y="1493759"/>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84" name="Graphic 83" descr="Presentation with pie chart with solid fill">
              <a:extLst>
                <a:ext uri="{FF2B5EF4-FFF2-40B4-BE49-F238E27FC236}">
                  <a16:creationId xmlns:a16="http://schemas.microsoft.com/office/drawing/2014/main" id="{0D9ADBBE-D4C7-5AD2-3139-D91C3AD4C62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2344731" y="1662550"/>
              <a:ext cx="685800" cy="685800"/>
            </a:xfrm>
            <a:prstGeom prst="rect">
              <a:avLst/>
            </a:prstGeom>
          </p:spPr>
        </p:pic>
      </p:grpSp>
      <p:grpSp>
        <p:nvGrpSpPr>
          <p:cNvPr id="118" name="Group 117">
            <a:extLst>
              <a:ext uri="{FF2B5EF4-FFF2-40B4-BE49-F238E27FC236}">
                <a16:creationId xmlns:a16="http://schemas.microsoft.com/office/drawing/2014/main" id="{4904BB31-ABB5-999F-4C4C-6332EF3B2FFC}"/>
              </a:ext>
            </a:extLst>
          </p:cNvPr>
          <p:cNvGrpSpPr/>
          <p:nvPr/>
        </p:nvGrpSpPr>
        <p:grpSpPr>
          <a:xfrm>
            <a:off x="12278343" y="2969260"/>
            <a:ext cx="919480" cy="919480"/>
            <a:chOff x="12278343" y="2969260"/>
            <a:chExt cx="919480" cy="919480"/>
          </a:xfrm>
        </p:grpSpPr>
        <p:sp>
          <p:nvSpPr>
            <p:cNvPr id="77" name="Oval 76">
              <a:extLst>
                <a:ext uri="{FF2B5EF4-FFF2-40B4-BE49-F238E27FC236}">
                  <a16:creationId xmlns:a16="http://schemas.microsoft.com/office/drawing/2014/main" id="{4CA14441-B634-22BE-1B93-7D6841096D64}"/>
                </a:ext>
              </a:extLst>
            </p:cNvPr>
            <p:cNvSpPr/>
            <p:nvPr/>
          </p:nvSpPr>
          <p:spPr>
            <a:xfrm>
              <a:off x="12278343" y="2969260"/>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85" name="Graphic 84" descr="Database with solid fill">
              <a:extLst>
                <a:ext uri="{FF2B5EF4-FFF2-40B4-BE49-F238E27FC236}">
                  <a16:creationId xmlns:a16="http://schemas.microsoft.com/office/drawing/2014/main" id="{A3C5D2AB-2C46-80B1-201D-314A01EF1EE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2395183" y="3128420"/>
              <a:ext cx="685800" cy="685800"/>
            </a:xfrm>
            <a:prstGeom prst="rect">
              <a:avLst/>
            </a:prstGeom>
          </p:spPr>
        </p:pic>
      </p:grpSp>
      <p:sp>
        <p:nvSpPr>
          <p:cNvPr id="86" name="Freeform: Shape 85">
            <a:hlinkClick r:id="rId11" action="ppaction://hlinksldjump"/>
            <a:extLst>
              <a:ext uri="{FF2B5EF4-FFF2-40B4-BE49-F238E27FC236}">
                <a16:creationId xmlns:a16="http://schemas.microsoft.com/office/drawing/2014/main" id="{9313B460-491D-8B73-1FD8-701943073F48}"/>
              </a:ext>
            </a:extLst>
          </p:cNvPr>
          <p:cNvSpPr/>
          <p:nvPr/>
        </p:nvSpPr>
        <p:spPr>
          <a:xfrm rot="10800000">
            <a:off x="1" y="-11129912"/>
            <a:ext cx="1432591" cy="20025360"/>
          </a:xfrm>
          <a:custGeom>
            <a:avLst/>
            <a:gdLst>
              <a:gd name="connsiteX0" fmla="*/ 0 w 1432560"/>
              <a:gd name="connsiteY0" fmla="*/ 20025360 h 20025360"/>
              <a:gd name="connsiteX1" fmla="*/ 0 w 1432560"/>
              <a:gd name="connsiteY1" fmla="*/ 10827519 h 20025360"/>
              <a:gd name="connsiteX2" fmla="*/ 685800 w 1432560"/>
              <a:gd name="connsiteY2" fmla="*/ 10012680 h 20025360"/>
              <a:gd name="connsiteX3" fmla="*/ 0 w 1432560"/>
              <a:gd name="connsiteY3" fmla="*/ 9197842 h 20025360"/>
              <a:gd name="connsiteX4" fmla="*/ 0 w 1432560"/>
              <a:gd name="connsiteY4" fmla="*/ 0 h 20025360"/>
              <a:gd name="connsiteX5" fmla="*/ 1432560 w 1432560"/>
              <a:gd name="connsiteY5" fmla="*/ 0 h 20025360"/>
              <a:gd name="connsiteX6" fmla="*/ 1432560 w 1432560"/>
              <a:gd name="connsiteY6" fmla="*/ 20025360 h 20025360"/>
              <a:gd name="connsiteX0" fmla="*/ 0 w 1432560"/>
              <a:gd name="connsiteY0" fmla="*/ 20025360 h 20025360"/>
              <a:gd name="connsiteX1" fmla="*/ 0 w 1432560"/>
              <a:gd name="connsiteY1" fmla="*/ 10827519 h 20025360"/>
              <a:gd name="connsiteX2" fmla="*/ 685800 w 1432560"/>
              <a:gd name="connsiteY2" fmla="*/ 10012680 h 20025360"/>
              <a:gd name="connsiteX3" fmla="*/ 0 w 1432560"/>
              <a:gd name="connsiteY3" fmla="*/ 9197842 h 20025360"/>
              <a:gd name="connsiteX4" fmla="*/ 0 w 1432560"/>
              <a:gd name="connsiteY4" fmla="*/ 0 h 20025360"/>
              <a:gd name="connsiteX5" fmla="*/ 1432560 w 1432560"/>
              <a:gd name="connsiteY5" fmla="*/ 0 h 20025360"/>
              <a:gd name="connsiteX6" fmla="*/ 1432560 w 1432560"/>
              <a:gd name="connsiteY6" fmla="*/ 20025360 h 20025360"/>
              <a:gd name="connsiteX7" fmla="*/ 0 w 1432560"/>
              <a:gd name="connsiteY7" fmla="*/ 20025360 h 20025360"/>
              <a:gd name="connsiteX0" fmla="*/ 7 w 1432567"/>
              <a:gd name="connsiteY0" fmla="*/ 20025360 h 20025360"/>
              <a:gd name="connsiteX1" fmla="*/ 7 w 1432567"/>
              <a:gd name="connsiteY1" fmla="*/ 10827519 h 20025360"/>
              <a:gd name="connsiteX2" fmla="*/ 685807 w 1432567"/>
              <a:gd name="connsiteY2" fmla="*/ 10012680 h 20025360"/>
              <a:gd name="connsiteX3" fmla="*/ 7 w 1432567"/>
              <a:gd name="connsiteY3" fmla="*/ 9197842 h 20025360"/>
              <a:gd name="connsiteX4" fmla="*/ 7 w 1432567"/>
              <a:gd name="connsiteY4" fmla="*/ 0 h 20025360"/>
              <a:gd name="connsiteX5" fmla="*/ 1432567 w 1432567"/>
              <a:gd name="connsiteY5" fmla="*/ 0 h 20025360"/>
              <a:gd name="connsiteX6" fmla="*/ 1432567 w 1432567"/>
              <a:gd name="connsiteY6" fmla="*/ 20025360 h 20025360"/>
              <a:gd name="connsiteX7" fmla="*/ 7 w 1432567"/>
              <a:gd name="connsiteY7" fmla="*/ 20025360 h 20025360"/>
              <a:gd name="connsiteX0" fmla="*/ 27 w 1432587"/>
              <a:gd name="connsiteY0" fmla="*/ 20025360 h 20025360"/>
              <a:gd name="connsiteX1" fmla="*/ 27 w 1432587"/>
              <a:gd name="connsiteY1" fmla="*/ 10827519 h 20025360"/>
              <a:gd name="connsiteX2" fmla="*/ 685827 w 1432587"/>
              <a:gd name="connsiteY2" fmla="*/ 10012680 h 20025360"/>
              <a:gd name="connsiteX3" fmla="*/ 27 w 1432587"/>
              <a:gd name="connsiteY3" fmla="*/ 9197842 h 20025360"/>
              <a:gd name="connsiteX4" fmla="*/ 27 w 1432587"/>
              <a:gd name="connsiteY4" fmla="*/ 0 h 20025360"/>
              <a:gd name="connsiteX5" fmla="*/ 1432587 w 1432587"/>
              <a:gd name="connsiteY5" fmla="*/ 0 h 20025360"/>
              <a:gd name="connsiteX6" fmla="*/ 1432587 w 1432587"/>
              <a:gd name="connsiteY6" fmla="*/ 20025360 h 20025360"/>
              <a:gd name="connsiteX7" fmla="*/ 27 w 1432587"/>
              <a:gd name="connsiteY7" fmla="*/ 20025360 h 20025360"/>
              <a:gd name="connsiteX0" fmla="*/ 31 w 1432591"/>
              <a:gd name="connsiteY0" fmla="*/ 20025360 h 20025360"/>
              <a:gd name="connsiteX1" fmla="*/ 31 w 1432591"/>
              <a:gd name="connsiteY1" fmla="*/ 10827519 h 20025360"/>
              <a:gd name="connsiteX2" fmla="*/ 614714 w 1432591"/>
              <a:gd name="connsiteY2" fmla="*/ 9999980 h 20025360"/>
              <a:gd name="connsiteX3" fmla="*/ 31 w 1432591"/>
              <a:gd name="connsiteY3" fmla="*/ 9197842 h 20025360"/>
              <a:gd name="connsiteX4" fmla="*/ 31 w 1432591"/>
              <a:gd name="connsiteY4" fmla="*/ 0 h 20025360"/>
              <a:gd name="connsiteX5" fmla="*/ 1432591 w 1432591"/>
              <a:gd name="connsiteY5" fmla="*/ 0 h 20025360"/>
              <a:gd name="connsiteX6" fmla="*/ 1432591 w 1432591"/>
              <a:gd name="connsiteY6" fmla="*/ 20025360 h 20025360"/>
              <a:gd name="connsiteX7" fmla="*/ 31 w 1432591"/>
              <a:gd name="connsiteY7" fmla="*/ 20025360 h 20025360"/>
              <a:gd name="connsiteX0" fmla="*/ 31 w 1432591"/>
              <a:gd name="connsiteY0" fmla="*/ 20025360 h 20025360"/>
              <a:gd name="connsiteX1" fmla="*/ 31 w 1432591"/>
              <a:gd name="connsiteY1" fmla="*/ 10827519 h 20025360"/>
              <a:gd name="connsiteX2" fmla="*/ 614714 w 1432591"/>
              <a:gd name="connsiteY2" fmla="*/ 9999980 h 20025360"/>
              <a:gd name="connsiteX3" fmla="*/ 31 w 1432591"/>
              <a:gd name="connsiteY3" fmla="*/ 9197842 h 20025360"/>
              <a:gd name="connsiteX4" fmla="*/ 31 w 1432591"/>
              <a:gd name="connsiteY4" fmla="*/ 0 h 20025360"/>
              <a:gd name="connsiteX5" fmla="*/ 1432591 w 1432591"/>
              <a:gd name="connsiteY5" fmla="*/ 0 h 20025360"/>
              <a:gd name="connsiteX6" fmla="*/ 1432591 w 1432591"/>
              <a:gd name="connsiteY6" fmla="*/ 20025360 h 20025360"/>
              <a:gd name="connsiteX7" fmla="*/ 31 w 1432591"/>
              <a:gd name="connsiteY7" fmla="*/ 20025360 h 20025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32591" h="20025360">
                <a:moveTo>
                  <a:pt x="31" y="20025360"/>
                </a:moveTo>
                <a:lnTo>
                  <a:pt x="31" y="10827519"/>
                </a:lnTo>
                <a:cubicBezTo>
                  <a:pt x="-5047" y="10489866"/>
                  <a:pt x="614717" y="10570043"/>
                  <a:pt x="614714" y="9999980"/>
                </a:cubicBezTo>
                <a:cubicBezTo>
                  <a:pt x="614711" y="9429917"/>
                  <a:pt x="-2509" y="9545655"/>
                  <a:pt x="31" y="9197842"/>
                </a:cubicBezTo>
                <a:lnTo>
                  <a:pt x="31" y="0"/>
                </a:lnTo>
                <a:lnTo>
                  <a:pt x="1432591" y="0"/>
                </a:lnTo>
                <a:lnTo>
                  <a:pt x="1432591" y="20025360"/>
                </a:lnTo>
                <a:lnTo>
                  <a:pt x="31" y="2002536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1" anchor="ctr">
            <a:noAutofit/>
          </a:bodyPr>
          <a:lstStyle/>
          <a:p>
            <a:pPr algn="ctr"/>
            <a:endParaRPr lang="ar-SA" dirty="0"/>
          </a:p>
        </p:txBody>
      </p:sp>
      <p:pic>
        <p:nvPicPr>
          <p:cNvPr id="87" name="Graphic 86" descr="Home with solid fill">
            <a:hlinkClick r:id="rId12" action="ppaction://hlinksldjump"/>
            <a:extLst>
              <a:ext uri="{FF2B5EF4-FFF2-40B4-BE49-F238E27FC236}">
                <a16:creationId xmlns:a16="http://schemas.microsoft.com/office/drawing/2014/main" id="{56B2D6C5-6916-957D-8214-54003226403B}"/>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85019" y="506320"/>
            <a:ext cx="685800" cy="685800"/>
          </a:xfrm>
          <a:prstGeom prst="rect">
            <a:avLst/>
          </a:prstGeom>
        </p:spPr>
      </p:pic>
      <p:pic>
        <p:nvPicPr>
          <p:cNvPr id="88" name="Graphic 87" descr="Lightbulb and gear with solid fill">
            <a:hlinkClick r:id="rId15" action="ppaction://hlinksldjump"/>
            <a:extLst>
              <a:ext uri="{FF2B5EF4-FFF2-40B4-BE49-F238E27FC236}">
                <a16:creationId xmlns:a16="http://schemas.microsoft.com/office/drawing/2014/main" id="{04004CD4-CF02-290C-90CE-08A4DBFEBB78}"/>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385019" y="3145447"/>
            <a:ext cx="685800" cy="685800"/>
          </a:xfrm>
          <a:prstGeom prst="rect">
            <a:avLst/>
          </a:prstGeom>
        </p:spPr>
      </p:pic>
      <p:pic>
        <p:nvPicPr>
          <p:cNvPr id="89" name="Graphic 88" descr="Transfer with solid fill">
            <a:hlinkClick r:id="rId11" action="ppaction://hlinksldjump"/>
            <a:extLst>
              <a:ext uri="{FF2B5EF4-FFF2-40B4-BE49-F238E27FC236}">
                <a16:creationId xmlns:a16="http://schemas.microsoft.com/office/drawing/2014/main" id="{A54BCFB7-D707-4D99-DC57-8DCFFDA65C71}"/>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428698" y="5742530"/>
            <a:ext cx="685800" cy="685800"/>
          </a:xfrm>
          <a:prstGeom prst="rect">
            <a:avLst/>
          </a:prstGeom>
        </p:spPr>
      </p:pic>
      <p:pic>
        <p:nvPicPr>
          <p:cNvPr id="90" name="Graphic 89" descr="Presentation with pie chart with solid fill">
            <a:hlinkClick r:id="rId20" action="ppaction://hlinksldjump"/>
            <a:extLst>
              <a:ext uri="{FF2B5EF4-FFF2-40B4-BE49-F238E27FC236}">
                <a16:creationId xmlns:a16="http://schemas.microsoft.com/office/drawing/2014/main" id="{660C850E-E30B-1883-886B-73F5B1B843C0}"/>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11156228" y="1669562"/>
            <a:ext cx="685800" cy="685800"/>
          </a:xfrm>
          <a:prstGeom prst="rect">
            <a:avLst/>
          </a:prstGeom>
        </p:spPr>
      </p:pic>
      <p:grpSp>
        <p:nvGrpSpPr>
          <p:cNvPr id="91" name="Group 90">
            <a:extLst>
              <a:ext uri="{FF2B5EF4-FFF2-40B4-BE49-F238E27FC236}">
                <a16:creationId xmlns:a16="http://schemas.microsoft.com/office/drawing/2014/main" id="{D338C341-ED52-595E-1188-42A6E3E8EFA0}"/>
              </a:ext>
            </a:extLst>
          </p:cNvPr>
          <p:cNvGrpSpPr/>
          <p:nvPr/>
        </p:nvGrpSpPr>
        <p:grpSpPr>
          <a:xfrm>
            <a:off x="-907889" y="5523230"/>
            <a:ext cx="919480" cy="919480"/>
            <a:chOff x="-907889" y="5523230"/>
            <a:chExt cx="919480" cy="919480"/>
          </a:xfrm>
        </p:grpSpPr>
        <p:sp>
          <p:nvSpPr>
            <p:cNvPr id="92" name="Oval 91">
              <a:extLst>
                <a:ext uri="{FF2B5EF4-FFF2-40B4-BE49-F238E27FC236}">
                  <a16:creationId xmlns:a16="http://schemas.microsoft.com/office/drawing/2014/main" id="{7AB5249B-3300-8B05-3D49-46E505C0D0BD}"/>
                </a:ext>
              </a:extLst>
            </p:cNvPr>
            <p:cNvSpPr/>
            <p:nvPr/>
          </p:nvSpPr>
          <p:spPr>
            <a:xfrm>
              <a:off x="-907889" y="5523230"/>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93" name="Graphic 92" descr="Transfer with solid fill">
              <a:extLst>
                <a:ext uri="{FF2B5EF4-FFF2-40B4-BE49-F238E27FC236}">
                  <a16:creationId xmlns:a16="http://schemas.microsoft.com/office/drawing/2014/main" id="{57C83581-E08D-C040-EDE2-A1CED708F157}"/>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806289" y="5650526"/>
              <a:ext cx="685800" cy="685800"/>
            </a:xfrm>
            <a:prstGeom prst="rect">
              <a:avLst/>
            </a:prstGeom>
          </p:spPr>
        </p:pic>
      </p:grpSp>
      <p:pic>
        <p:nvPicPr>
          <p:cNvPr id="94" name="Graphic 93" descr="Database with solid fill">
            <a:hlinkClick r:id="rId25" action="ppaction://hlinksldjump"/>
            <a:extLst>
              <a:ext uri="{FF2B5EF4-FFF2-40B4-BE49-F238E27FC236}">
                <a16:creationId xmlns:a16="http://schemas.microsoft.com/office/drawing/2014/main" id="{1EEAEDD7-F5E9-82AF-1CF3-EEAFCD01F333}"/>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11156228" y="3140750"/>
            <a:ext cx="685800" cy="685800"/>
          </a:xfrm>
          <a:prstGeom prst="rect">
            <a:avLst/>
          </a:prstGeom>
        </p:spPr>
      </p:pic>
      <p:pic>
        <p:nvPicPr>
          <p:cNvPr id="95" name="Graphic 94" descr="Bullseye with solid fill">
            <a:hlinkClick r:id="rId28" action="ppaction://hlinksldjump"/>
            <a:extLst>
              <a:ext uri="{FF2B5EF4-FFF2-40B4-BE49-F238E27FC236}">
                <a16:creationId xmlns:a16="http://schemas.microsoft.com/office/drawing/2014/main" id="{590777DA-C2C7-9190-1FEA-70EB2B5AC5E8}"/>
              </a:ext>
            </a:extLst>
          </p:cNvPr>
          <p:cNvPicPr>
            <a:picLocks noChangeAspect="1"/>
          </p:cNvPicPr>
          <p:nvPr/>
        </p:nvPicPr>
        <p:blipFill>
          <a:blip r:embed="rId29">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401431" y="4487770"/>
            <a:ext cx="685800" cy="685800"/>
          </a:xfrm>
          <a:prstGeom prst="rect">
            <a:avLst/>
          </a:prstGeom>
        </p:spPr>
      </p:pic>
      <p:pic>
        <p:nvPicPr>
          <p:cNvPr id="96" name="Graphic 95" descr="Checklist with solid fill">
            <a:hlinkClick r:id="rId31" action="ppaction://hlinksldjump"/>
            <a:extLst>
              <a:ext uri="{FF2B5EF4-FFF2-40B4-BE49-F238E27FC236}">
                <a16:creationId xmlns:a16="http://schemas.microsoft.com/office/drawing/2014/main" id="{A7756624-8A25-4010-A525-62C08EF1542C}"/>
              </a:ext>
            </a:extLst>
          </p:cNvPr>
          <p:cNvPicPr>
            <a:picLocks noChangeAspect="1"/>
          </p:cNvPicPr>
          <p:nvPr/>
        </p:nvPicPr>
        <p:blipFill>
          <a:blip r:embed="rId32">
            <a:extLst>
              <a:ext uri="{28A0092B-C50C-407E-A947-70E740481C1C}">
                <a14:useLocalDpi xmlns:a14="http://schemas.microsoft.com/office/drawing/2010/main" val="0"/>
              </a:ext>
              <a:ext uri="{96DAC541-7B7A-43D3-8B79-37D633B846F1}">
                <asvg:svgBlip xmlns:asvg="http://schemas.microsoft.com/office/drawing/2016/SVG/main" r:embed="rId33"/>
              </a:ext>
            </a:extLst>
          </a:blip>
          <a:stretch>
            <a:fillRect/>
          </a:stretch>
        </p:blipFill>
        <p:spPr>
          <a:xfrm>
            <a:off x="373396" y="1761080"/>
            <a:ext cx="685800" cy="685800"/>
          </a:xfrm>
          <a:prstGeom prst="rect">
            <a:avLst/>
          </a:prstGeom>
        </p:spPr>
      </p:pic>
      <p:grpSp>
        <p:nvGrpSpPr>
          <p:cNvPr id="97" name="Group 96">
            <a:extLst>
              <a:ext uri="{FF2B5EF4-FFF2-40B4-BE49-F238E27FC236}">
                <a16:creationId xmlns:a16="http://schemas.microsoft.com/office/drawing/2014/main" id="{62A3014A-D8A9-395E-5CE6-73CA3EC8321B}"/>
              </a:ext>
            </a:extLst>
          </p:cNvPr>
          <p:cNvGrpSpPr/>
          <p:nvPr/>
        </p:nvGrpSpPr>
        <p:grpSpPr>
          <a:xfrm>
            <a:off x="-907889" y="4296410"/>
            <a:ext cx="919480" cy="919480"/>
            <a:chOff x="-907889" y="4296410"/>
            <a:chExt cx="919480" cy="919480"/>
          </a:xfrm>
        </p:grpSpPr>
        <p:sp>
          <p:nvSpPr>
            <p:cNvPr id="98" name="Oval 97">
              <a:extLst>
                <a:ext uri="{FF2B5EF4-FFF2-40B4-BE49-F238E27FC236}">
                  <a16:creationId xmlns:a16="http://schemas.microsoft.com/office/drawing/2014/main" id="{1695C8B7-B870-694A-81E9-DD63D1AD019D}"/>
                </a:ext>
              </a:extLst>
            </p:cNvPr>
            <p:cNvSpPr/>
            <p:nvPr/>
          </p:nvSpPr>
          <p:spPr>
            <a:xfrm>
              <a:off x="-907889" y="4296410"/>
              <a:ext cx="919480" cy="91948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99" name="Graphic 98" descr="Bullseye with solid fill">
              <a:extLst>
                <a:ext uri="{FF2B5EF4-FFF2-40B4-BE49-F238E27FC236}">
                  <a16:creationId xmlns:a16="http://schemas.microsoft.com/office/drawing/2014/main" id="{911D905F-56DD-A053-F4C4-53C08E708A60}"/>
                </a:ext>
              </a:extLst>
            </p:cNvPr>
            <p:cNvPicPr>
              <a:picLocks noChangeAspect="1"/>
            </p:cNvPicPr>
            <p:nvPr/>
          </p:nvPicPr>
          <p:blipFill>
            <a:blip r:embed="rId34">
              <a:extLst>
                <a:ext uri="{28A0092B-C50C-407E-A947-70E740481C1C}">
                  <a14:useLocalDpi xmlns:a14="http://schemas.microsoft.com/office/drawing/2010/main" val="0"/>
                </a:ext>
                <a:ext uri="{96DAC541-7B7A-43D3-8B79-37D633B846F1}">
                  <asvg:svgBlip xmlns:asvg="http://schemas.microsoft.com/office/drawing/2016/SVG/main" r:embed="rId35"/>
                </a:ext>
              </a:extLst>
            </a:blip>
            <a:stretch>
              <a:fillRect/>
            </a:stretch>
          </p:blipFill>
          <p:spPr>
            <a:xfrm>
              <a:off x="-787239" y="4443318"/>
              <a:ext cx="685800" cy="685800"/>
            </a:xfrm>
            <a:prstGeom prst="rect">
              <a:avLst/>
            </a:prstGeom>
          </p:spPr>
        </p:pic>
      </p:grpSp>
      <p:grpSp>
        <p:nvGrpSpPr>
          <p:cNvPr id="100" name="Group 99">
            <a:extLst>
              <a:ext uri="{FF2B5EF4-FFF2-40B4-BE49-F238E27FC236}">
                <a16:creationId xmlns:a16="http://schemas.microsoft.com/office/drawing/2014/main" id="{72168E81-7B69-A3F8-5E8D-5A0AE3718CE5}"/>
              </a:ext>
            </a:extLst>
          </p:cNvPr>
          <p:cNvGrpSpPr/>
          <p:nvPr/>
        </p:nvGrpSpPr>
        <p:grpSpPr>
          <a:xfrm>
            <a:off x="-923129" y="1614172"/>
            <a:ext cx="919480" cy="919480"/>
            <a:chOff x="-923129" y="1614172"/>
            <a:chExt cx="919480" cy="919480"/>
          </a:xfrm>
        </p:grpSpPr>
        <p:sp>
          <p:nvSpPr>
            <p:cNvPr id="101" name="Oval 100">
              <a:extLst>
                <a:ext uri="{FF2B5EF4-FFF2-40B4-BE49-F238E27FC236}">
                  <a16:creationId xmlns:a16="http://schemas.microsoft.com/office/drawing/2014/main" id="{2841C44A-19EE-456E-F42D-85D69681D2FB}"/>
                </a:ext>
              </a:extLst>
            </p:cNvPr>
            <p:cNvSpPr/>
            <p:nvPr/>
          </p:nvSpPr>
          <p:spPr>
            <a:xfrm>
              <a:off x="-923129" y="1614172"/>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102" name="Graphic 101" descr="Checklist with solid fill">
              <a:extLst>
                <a:ext uri="{FF2B5EF4-FFF2-40B4-BE49-F238E27FC236}">
                  <a16:creationId xmlns:a16="http://schemas.microsoft.com/office/drawing/2014/main" id="{489B2FA2-55F0-8229-AE87-75C698E40BE7}"/>
                </a:ext>
              </a:extLst>
            </p:cNvPr>
            <p:cNvPicPr>
              <a:picLocks noChangeAspect="1"/>
            </p:cNvPicPr>
            <p:nvPr/>
          </p:nvPicPr>
          <p:blipFill>
            <a:blip r:embed="rId36">
              <a:extLst>
                <a:ext uri="{28A0092B-C50C-407E-A947-70E740481C1C}">
                  <a14:useLocalDpi xmlns:a14="http://schemas.microsoft.com/office/drawing/2010/main" val="0"/>
                </a:ext>
                <a:ext uri="{96DAC541-7B7A-43D3-8B79-37D633B846F1}">
                  <asvg:svgBlip xmlns:asvg="http://schemas.microsoft.com/office/drawing/2016/SVG/main" r:embed="rId37"/>
                </a:ext>
              </a:extLst>
            </a:blip>
            <a:stretch>
              <a:fillRect/>
            </a:stretch>
          </p:blipFill>
          <p:spPr>
            <a:xfrm>
              <a:off x="-793982" y="1761080"/>
              <a:ext cx="685800" cy="685800"/>
            </a:xfrm>
            <a:prstGeom prst="rect">
              <a:avLst/>
            </a:prstGeom>
          </p:spPr>
        </p:pic>
      </p:grpSp>
      <p:pic>
        <p:nvPicPr>
          <p:cNvPr id="103" name="Graphic 102" descr="Document with solid fill">
            <a:hlinkClick r:id="rId38" action="ppaction://hlinksldjump"/>
            <a:extLst>
              <a:ext uri="{FF2B5EF4-FFF2-40B4-BE49-F238E27FC236}">
                <a16:creationId xmlns:a16="http://schemas.microsoft.com/office/drawing/2014/main" id="{B62379B4-3B9A-DD06-F339-D2D94B0A9004}"/>
              </a:ext>
            </a:extLst>
          </p:cNvPr>
          <p:cNvPicPr>
            <a:picLocks noChangeAspect="1"/>
          </p:cNvPicPr>
          <p:nvPr/>
        </p:nvPicPr>
        <p:blipFill>
          <a:blip r:embed="rId39">
            <a:extLst>
              <a:ext uri="{28A0092B-C50C-407E-A947-70E740481C1C}">
                <a14:useLocalDpi xmlns:a14="http://schemas.microsoft.com/office/drawing/2010/main" val="0"/>
              </a:ext>
              <a:ext uri="{96DAC541-7B7A-43D3-8B79-37D633B846F1}">
                <asvg:svgBlip xmlns:asvg="http://schemas.microsoft.com/office/drawing/2016/SVG/main" r:embed="rId40"/>
              </a:ext>
            </a:extLst>
          </a:blip>
          <a:stretch>
            <a:fillRect/>
          </a:stretch>
        </p:blipFill>
        <p:spPr>
          <a:xfrm>
            <a:off x="11156228" y="192160"/>
            <a:ext cx="685800" cy="685800"/>
          </a:xfrm>
          <a:prstGeom prst="rect">
            <a:avLst/>
          </a:prstGeom>
        </p:spPr>
      </p:pic>
      <p:grpSp>
        <p:nvGrpSpPr>
          <p:cNvPr id="104" name="Group 103">
            <a:extLst>
              <a:ext uri="{FF2B5EF4-FFF2-40B4-BE49-F238E27FC236}">
                <a16:creationId xmlns:a16="http://schemas.microsoft.com/office/drawing/2014/main" id="{48F1D115-11CE-7521-4A95-421A2738B5BC}"/>
              </a:ext>
            </a:extLst>
          </p:cNvPr>
          <p:cNvGrpSpPr/>
          <p:nvPr/>
        </p:nvGrpSpPr>
        <p:grpSpPr>
          <a:xfrm>
            <a:off x="12192000" y="90188"/>
            <a:ext cx="919480" cy="919480"/>
            <a:chOff x="12255013" y="90188"/>
            <a:chExt cx="919480" cy="919480"/>
          </a:xfrm>
        </p:grpSpPr>
        <p:sp>
          <p:nvSpPr>
            <p:cNvPr id="105" name="Oval 104">
              <a:extLst>
                <a:ext uri="{FF2B5EF4-FFF2-40B4-BE49-F238E27FC236}">
                  <a16:creationId xmlns:a16="http://schemas.microsoft.com/office/drawing/2014/main" id="{F3F395ED-BB7A-FEAE-78AB-83D4244F6F9B}"/>
                </a:ext>
              </a:extLst>
            </p:cNvPr>
            <p:cNvSpPr/>
            <p:nvPr/>
          </p:nvSpPr>
          <p:spPr>
            <a:xfrm>
              <a:off x="12255013" y="90188"/>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106" name="Graphic 105" descr="Document with solid fill">
              <a:extLst>
                <a:ext uri="{FF2B5EF4-FFF2-40B4-BE49-F238E27FC236}">
                  <a16:creationId xmlns:a16="http://schemas.microsoft.com/office/drawing/2014/main" id="{12823264-DECA-7C1E-AA9D-0EE4B95D3EA8}"/>
                </a:ext>
              </a:extLst>
            </p:cNvPr>
            <p:cNvPicPr>
              <a:picLocks noChangeAspect="1"/>
            </p:cNvPicPr>
            <p:nvPr/>
          </p:nvPicPr>
          <p:blipFill>
            <a:blip r:embed="rId41">
              <a:extLst>
                <a:ext uri="{28A0092B-C50C-407E-A947-70E740481C1C}">
                  <a14:useLocalDpi xmlns:a14="http://schemas.microsoft.com/office/drawing/2010/main" val="0"/>
                </a:ext>
                <a:ext uri="{96DAC541-7B7A-43D3-8B79-37D633B846F1}">
                  <asvg:svgBlip xmlns:asvg="http://schemas.microsoft.com/office/drawing/2016/SVG/main" r:embed="rId42"/>
                </a:ext>
              </a:extLst>
            </a:blip>
            <a:stretch>
              <a:fillRect/>
            </a:stretch>
          </p:blipFill>
          <p:spPr>
            <a:xfrm>
              <a:off x="12348522" y="223014"/>
              <a:ext cx="685800" cy="685800"/>
            </a:xfrm>
            <a:prstGeom prst="rect">
              <a:avLst/>
            </a:prstGeom>
          </p:spPr>
        </p:pic>
      </p:grpSp>
      <p:pic>
        <p:nvPicPr>
          <p:cNvPr id="107" name="Graphic 106" descr="Chat with solid fill">
            <a:hlinkClick r:id="rId43" action="ppaction://hlinksldjump"/>
            <a:extLst>
              <a:ext uri="{FF2B5EF4-FFF2-40B4-BE49-F238E27FC236}">
                <a16:creationId xmlns:a16="http://schemas.microsoft.com/office/drawing/2014/main" id="{1809B8AF-FDD9-825E-4B1D-9B7766FE78A3}"/>
              </a:ext>
            </a:extLst>
          </p:cNvPr>
          <p:cNvPicPr>
            <a:picLocks noChangeAspect="1"/>
          </p:cNvPicPr>
          <p:nvPr/>
        </p:nvPicPr>
        <p:blipFill>
          <a:blip r:embed="rId44">
            <a:extLst>
              <a:ext uri="{28A0092B-C50C-407E-A947-70E740481C1C}">
                <a14:useLocalDpi xmlns:a14="http://schemas.microsoft.com/office/drawing/2010/main" val="0"/>
              </a:ext>
              <a:ext uri="{96DAC541-7B7A-43D3-8B79-37D633B846F1}">
                <asvg:svgBlip xmlns:asvg="http://schemas.microsoft.com/office/drawing/2016/SVG/main" r:embed="rId45"/>
              </a:ext>
            </a:extLst>
          </a:blip>
          <a:stretch>
            <a:fillRect/>
          </a:stretch>
        </p:blipFill>
        <p:spPr>
          <a:xfrm>
            <a:off x="11132804" y="5701968"/>
            <a:ext cx="685800" cy="685800"/>
          </a:xfrm>
          <a:prstGeom prst="rect">
            <a:avLst/>
          </a:prstGeom>
        </p:spPr>
      </p:pic>
      <p:grpSp>
        <p:nvGrpSpPr>
          <p:cNvPr id="108" name="Group 107">
            <a:extLst>
              <a:ext uri="{FF2B5EF4-FFF2-40B4-BE49-F238E27FC236}">
                <a16:creationId xmlns:a16="http://schemas.microsoft.com/office/drawing/2014/main" id="{B6605464-2A49-85A2-AE63-2D2135674DFD}"/>
              </a:ext>
            </a:extLst>
          </p:cNvPr>
          <p:cNvGrpSpPr/>
          <p:nvPr/>
        </p:nvGrpSpPr>
        <p:grpSpPr>
          <a:xfrm>
            <a:off x="11247518" y="4602070"/>
            <a:ext cx="472241" cy="746809"/>
            <a:chOff x="11247518" y="4602070"/>
            <a:chExt cx="472241" cy="746809"/>
          </a:xfrm>
        </p:grpSpPr>
        <p:pic>
          <p:nvPicPr>
            <p:cNvPr id="109" name="Graphic 108" descr="Document with solid fill">
              <a:hlinkClick r:id="rId46" action="ppaction://hlinksldjump"/>
              <a:extLst>
                <a:ext uri="{FF2B5EF4-FFF2-40B4-BE49-F238E27FC236}">
                  <a16:creationId xmlns:a16="http://schemas.microsoft.com/office/drawing/2014/main" id="{B4ABE2FD-285D-E644-6962-C1064C0FE6C0}"/>
                </a:ext>
              </a:extLst>
            </p:cNvPr>
            <p:cNvPicPr>
              <a:picLocks noChangeAspect="1"/>
            </p:cNvPicPr>
            <p:nvPr/>
          </p:nvPicPr>
          <p:blipFill>
            <a:blip r:embed="rId39">
              <a:extLst>
                <a:ext uri="{28A0092B-C50C-407E-A947-70E740481C1C}">
                  <a14:useLocalDpi xmlns:a14="http://schemas.microsoft.com/office/drawing/2010/main" val="0"/>
                </a:ext>
                <a:ext uri="{96DAC541-7B7A-43D3-8B79-37D633B846F1}">
                  <asvg:svgBlip xmlns:asvg="http://schemas.microsoft.com/office/drawing/2016/SVG/main" r:embed="rId40"/>
                </a:ext>
              </a:extLst>
            </a:blip>
            <a:stretch>
              <a:fillRect/>
            </a:stretch>
          </p:blipFill>
          <p:spPr>
            <a:xfrm>
              <a:off x="11262559" y="4602070"/>
              <a:ext cx="457200" cy="457200"/>
            </a:xfrm>
            <a:prstGeom prst="rect">
              <a:avLst/>
            </a:prstGeom>
          </p:spPr>
        </p:pic>
        <p:pic>
          <p:nvPicPr>
            <p:cNvPr id="110" name="Graphic 109" descr="Handshake with solid fill">
              <a:extLst>
                <a:ext uri="{FF2B5EF4-FFF2-40B4-BE49-F238E27FC236}">
                  <a16:creationId xmlns:a16="http://schemas.microsoft.com/office/drawing/2014/main" id="{3CB24C70-3C27-EE78-67D4-08004490C3B6}"/>
                </a:ext>
              </a:extLst>
            </p:cNvPr>
            <p:cNvPicPr>
              <a:picLocks noChangeAspect="1"/>
            </p:cNvPicPr>
            <p:nvPr/>
          </p:nvPicPr>
          <p:blipFill>
            <a:blip r:embed="rId47">
              <a:extLst>
                <a:ext uri="{28A0092B-C50C-407E-A947-70E740481C1C}">
                  <a14:useLocalDpi xmlns:a14="http://schemas.microsoft.com/office/drawing/2010/main" val="0"/>
                </a:ext>
                <a:ext uri="{96DAC541-7B7A-43D3-8B79-37D633B846F1}">
                  <asvg:svgBlip xmlns:asvg="http://schemas.microsoft.com/office/drawing/2016/SVG/main" r:embed="rId48"/>
                </a:ext>
              </a:extLst>
            </a:blip>
            <a:stretch>
              <a:fillRect/>
            </a:stretch>
          </p:blipFill>
          <p:spPr>
            <a:xfrm>
              <a:off x="11247518" y="4891679"/>
              <a:ext cx="457200" cy="457200"/>
            </a:xfrm>
            <a:prstGeom prst="rect">
              <a:avLst/>
            </a:prstGeom>
          </p:spPr>
        </p:pic>
      </p:grpSp>
      <p:grpSp>
        <p:nvGrpSpPr>
          <p:cNvPr id="119" name="Group 118">
            <a:extLst>
              <a:ext uri="{FF2B5EF4-FFF2-40B4-BE49-F238E27FC236}">
                <a16:creationId xmlns:a16="http://schemas.microsoft.com/office/drawing/2014/main" id="{EC388B08-E9E7-1B0F-E198-5386DB9B425E}"/>
              </a:ext>
            </a:extLst>
          </p:cNvPr>
          <p:cNvGrpSpPr/>
          <p:nvPr/>
        </p:nvGrpSpPr>
        <p:grpSpPr>
          <a:xfrm>
            <a:off x="12192000" y="4444761"/>
            <a:ext cx="919480" cy="919480"/>
            <a:chOff x="12192000" y="4444761"/>
            <a:chExt cx="919480" cy="919480"/>
          </a:xfrm>
        </p:grpSpPr>
        <p:sp>
          <p:nvSpPr>
            <p:cNvPr id="111" name="Oval 110">
              <a:extLst>
                <a:ext uri="{FF2B5EF4-FFF2-40B4-BE49-F238E27FC236}">
                  <a16:creationId xmlns:a16="http://schemas.microsoft.com/office/drawing/2014/main" id="{1615FA9A-D58C-2D2F-2993-E03E38D586D0}"/>
                </a:ext>
              </a:extLst>
            </p:cNvPr>
            <p:cNvSpPr/>
            <p:nvPr/>
          </p:nvSpPr>
          <p:spPr>
            <a:xfrm>
              <a:off x="12192000" y="4444761"/>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grpSp>
          <p:nvGrpSpPr>
            <p:cNvPr id="113" name="Group 112">
              <a:extLst>
                <a:ext uri="{FF2B5EF4-FFF2-40B4-BE49-F238E27FC236}">
                  <a16:creationId xmlns:a16="http://schemas.microsoft.com/office/drawing/2014/main" id="{35D7E984-1272-9DC7-415F-B35560F30E4D}"/>
                </a:ext>
              </a:extLst>
            </p:cNvPr>
            <p:cNvGrpSpPr/>
            <p:nvPr/>
          </p:nvGrpSpPr>
          <p:grpSpPr>
            <a:xfrm>
              <a:off x="12443990" y="4617432"/>
              <a:ext cx="472241" cy="746809"/>
              <a:chOff x="11247518" y="4602070"/>
              <a:chExt cx="472241" cy="746809"/>
            </a:xfrm>
          </p:grpSpPr>
          <p:pic>
            <p:nvPicPr>
              <p:cNvPr id="114" name="Graphic 113" descr="Document with solid fill">
                <a:hlinkClick r:id="rId46" action="ppaction://hlinksldjump"/>
                <a:extLst>
                  <a:ext uri="{FF2B5EF4-FFF2-40B4-BE49-F238E27FC236}">
                    <a16:creationId xmlns:a16="http://schemas.microsoft.com/office/drawing/2014/main" id="{91397D76-171B-19DA-02F0-53E8BF5C43EE}"/>
                  </a:ext>
                </a:extLst>
              </p:cNvPr>
              <p:cNvPicPr>
                <a:picLocks noChangeAspect="1"/>
              </p:cNvPicPr>
              <p:nvPr/>
            </p:nvPicPr>
            <p:blipFill>
              <a:blip r:embed="rId41">
                <a:extLst>
                  <a:ext uri="{28A0092B-C50C-407E-A947-70E740481C1C}">
                    <a14:useLocalDpi xmlns:a14="http://schemas.microsoft.com/office/drawing/2010/main" val="0"/>
                  </a:ext>
                  <a:ext uri="{96DAC541-7B7A-43D3-8B79-37D633B846F1}">
                    <asvg:svgBlip xmlns:asvg="http://schemas.microsoft.com/office/drawing/2016/SVG/main" r:embed="rId42"/>
                  </a:ext>
                </a:extLst>
              </a:blip>
              <a:stretch>
                <a:fillRect/>
              </a:stretch>
            </p:blipFill>
            <p:spPr>
              <a:xfrm>
                <a:off x="11262559" y="4602070"/>
                <a:ext cx="457200" cy="457200"/>
              </a:xfrm>
              <a:prstGeom prst="rect">
                <a:avLst/>
              </a:prstGeom>
            </p:spPr>
          </p:pic>
          <p:pic>
            <p:nvPicPr>
              <p:cNvPr id="115" name="Graphic 114" descr="Handshake with solid fill">
                <a:extLst>
                  <a:ext uri="{FF2B5EF4-FFF2-40B4-BE49-F238E27FC236}">
                    <a16:creationId xmlns:a16="http://schemas.microsoft.com/office/drawing/2014/main" id="{B5DBEF67-CFA8-5D1D-E18F-2130AE3806E5}"/>
                  </a:ext>
                </a:extLst>
              </p:cNvPr>
              <p:cNvPicPr>
                <a:picLocks noChangeAspect="1"/>
              </p:cNvPicPr>
              <p:nvPr/>
            </p:nvPicPr>
            <p:blipFill>
              <a:blip r:embed="rId49">
                <a:extLst>
                  <a:ext uri="{28A0092B-C50C-407E-A947-70E740481C1C}">
                    <a14:useLocalDpi xmlns:a14="http://schemas.microsoft.com/office/drawing/2010/main" val="0"/>
                  </a:ext>
                  <a:ext uri="{96DAC541-7B7A-43D3-8B79-37D633B846F1}">
                    <asvg:svgBlip xmlns:asvg="http://schemas.microsoft.com/office/drawing/2016/SVG/main" r:embed="rId50"/>
                  </a:ext>
                </a:extLst>
              </a:blip>
              <a:stretch>
                <a:fillRect/>
              </a:stretch>
            </p:blipFill>
            <p:spPr>
              <a:xfrm>
                <a:off x="11247518" y="4891679"/>
                <a:ext cx="457200" cy="457200"/>
              </a:xfrm>
              <a:prstGeom prst="rect">
                <a:avLst/>
              </a:prstGeom>
            </p:spPr>
          </p:pic>
        </p:grpSp>
      </p:grpSp>
      <p:grpSp>
        <p:nvGrpSpPr>
          <p:cNvPr id="120" name="Group 119">
            <a:extLst>
              <a:ext uri="{FF2B5EF4-FFF2-40B4-BE49-F238E27FC236}">
                <a16:creationId xmlns:a16="http://schemas.microsoft.com/office/drawing/2014/main" id="{0DCBDA8C-D97E-41FD-6CB2-467C4300242C}"/>
              </a:ext>
            </a:extLst>
          </p:cNvPr>
          <p:cNvGrpSpPr/>
          <p:nvPr/>
        </p:nvGrpSpPr>
        <p:grpSpPr>
          <a:xfrm>
            <a:off x="12194321" y="5546026"/>
            <a:ext cx="919480" cy="919480"/>
            <a:chOff x="12194321" y="5546026"/>
            <a:chExt cx="919480" cy="919480"/>
          </a:xfrm>
        </p:grpSpPr>
        <p:sp>
          <p:nvSpPr>
            <p:cNvPr id="112" name="Oval 111">
              <a:extLst>
                <a:ext uri="{FF2B5EF4-FFF2-40B4-BE49-F238E27FC236}">
                  <a16:creationId xmlns:a16="http://schemas.microsoft.com/office/drawing/2014/main" id="{98FACC46-B926-2664-422F-E5F6223A7707}"/>
                </a:ext>
              </a:extLst>
            </p:cNvPr>
            <p:cNvSpPr/>
            <p:nvPr/>
          </p:nvSpPr>
          <p:spPr>
            <a:xfrm>
              <a:off x="12194321" y="5546026"/>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116" name="Graphic 115" descr="Chat with solid fill">
              <a:hlinkClick r:id="rId43" action="ppaction://hlinksldjump"/>
              <a:extLst>
                <a:ext uri="{FF2B5EF4-FFF2-40B4-BE49-F238E27FC236}">
                  <a16:creationId xmlns:a16="http://schemas.microsoft.com/office/drawing/2014/main" id="{2FE3C1EE-259C-665A-CF83-EC6B83C33165}"/>
                </a:ext>
              </a:extLst>
            </p:cNvPr>
            <p:cNvPicPr>
              <a:picLocks noChangeAspect="1"/>
            </p:cNvPicPr>
            <p:nvPr/>
          </p:nvPicPr>
          <p:blipFill>
            <a:blip r:embed="rId51">
              <a:extLst>
                <a:ext uri="{28A0092B-C50C-407E-A947-70E740481C1C}">
                  <a14:useLocalDpi xmlns:a14="http://schemas.microsoft.com/office/drawing/2010/main" val="0"/>
                </a:ext>
                <a:ext uri="{96DAC541-7B7A-43D3-8B79-37D633B846F1}">
                  <asvg:svgBlip xmlns:asvg="http://schemas.microsoft.com/office/drawing/2016/SVG/main" r:embed="rId52"/>
                </a:ext>
              </a:extLst>
            </a:blip>
            <a:stretch>
              <a:fillRect/>
            </a:stretch>
          </p:blipFill>
          <p:spPr>
            <a:xfrm>
              <a:off x="12309028" y="5683586"/>
              <a:ext cx="685800" cy="685800"/>
            </a:xfrm>
            <a:prstGeom prst="rect">
              <a:avLst/>
            </a:prstGeom>
          </p:spPr>
        </p:pic>
      </p:grpSp>
      <p:sp>
        <p:nvSpPr>
          <p:cNvPr id="2" name="TextBox 1">
            <a:extLst>
              <a:ext uri="{FF2B5EF4-FFF2-40B4-BE49-F238E27FC236}">
                <a16:creationId xmlns:a16="http://schemas.microsoft.com/office/drawing/2014/main" id="{D62A8533-5589-2990-D732-7E4999483F23}"/>
              </a:ext>
            </a:extLst>
          </p:cNvPr>
          <p:cNvSpPr txBox="1"/>
          <p:nvPr/>
        </p:nvSpPr>
        <p:spPr>
          <a:xfrm>
            <a:off x="8252526" y="1827796"/>
            <a:ext cx="2071529" cy="369332"/>
          </a:xfrm>
          <a:prstGeom prst="rect">
            <a:avLst/>
          </a:prstGeom>
          <a:noFill/>
        </p:spPr>
        <p:txBody>
          <a:bodyPr wrap="none" rtlCol="1">
            <a:spAutoFit/>
          </a:bodyPr>
          <a:lstStyle/>
          <a:p>
            <a:r>
              <a:rPr lang="en-US" b="1" dirty="0">
                <a:ln w="0"/>
                <a:solidFill>
                  <a:schemeClr val="bg1"/>
                </a:solidFill>
              </a:rPr>
              <a:t>Analysis and Design</a:t>
            </a:r>
            <a:endParaRPr lang="ar-SA" b="1" dirty="0">
              <a:ln w="22225">
                <a:noFill/>
                <a:prstDash val="solid"/>
              </a:ln>
              <a:solidFill>
                <a:schemeClr val="bg1"/>
              </a:solidFill>
            </a:endParaRPr>
          </a:p>
        </p:txBody>
      </p:sp>
      <p:pic>
        <p:nvPicPr>
          <p:cNvPr id="5" name="صورة 4">
            <a:extLst>
              <a:ext uri="{FF2B5EF4-FFF2-40B4-BE49-F238E27FC236}">
                <a16:creationId xmlns:a16="http://schemas.microsoft.com/office/drawing/2014/main" id="{E4D1E6FB-70B2-7292-4C14-AA5279D9D4EF}"/>
              </a:ext>
            </a:extLst>
          </p:cNvPr>
          <p:cNvPicPr>
            <a:picLocks noChangeAspect="1"/>
          </p:cNvPicPr>
          <p:nvPr/>
        </p:nvPicPr>
        <p:blipFill>
          <a:blip r:embed="rId53">
            <a:extLst>
              <a:ext uri="{28A0092B-C50C-407E-A947-70E740481C1C}">
                <a14:useLocalDpi xmlns:a14="http://schemas.microsoft.com/office/drawing/2010/main" val="0"/>
              </a:ext>
            </a:extLst>
          </a:blip>
          <a:srcRect/>
          <a:stretch/>
        </p:blipFill>
        <p:spPr>
          <a:xfrm>
            <a:off x="2340482" y="234922"/>
            <a:ext cx="5897003" cy="6285945"/>
          </a:xfrm>
          <a:prstGeom prst="rect">
            <a:avLst/>
          </a:prstGeom>
        </p:spPr>
      </p:pic>
    </p:spTree>
    <p:extLst>
      <p:ext uri="{BB962C8B-B14F-4D97-AF65-F5344CB8AC3E}">
        <p14:creationId xmlns:p14="http://schemas.microsoft.com/office/powerpoint/2010/main" val="27059722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144552"/>
        </a:solidFill>
        <a:effectLst/>
      </p:bgPr>
    </p:bg>
    <p:spTree>
      <p:nvGrpSpPr>
        <p:cNvPr id="1" name=""/>
        <p:cNvGrpSpPr/>
        <p:nvPr/>
      </p:nvGrpSpPr>
      <p:grpSpPr>
        <a:xfrm>
          <a:off x="0" y="0"/>
          <a:ext cx="0" cy="0"/>
          <a:chOff x="0" y="0"/>
          <a:chExt cx="0" cy="0"/>
        </a:xfrm>
      </p:grpSpPr>
      <p:sp>
        <p:nvSpPr>
          <p:cNvPr id="75" name="Freeform: Shape 74">
            <a:extLst>
              <a:ext uri="{FF2B5EF4-FFF2-40B4-BE49-F238E27FC236}">
                <a16:creationId xmlns:a16="http://schemas.microsoft.com/office/drawing/2014/main" id="{FB51A72B-2B8D-9391-BD8D-66083A9DFCC3}"/>
              </a:ext>
            </a:extLst>
          </p:cNvPr>
          <p:cNvSpPr/>
          <p:nvPr/>
        </p:nvSpPr>
        <p:spPr>
          <a:xfrm rot="10800000" flipH="1">
            <a:off x="10759409" y="-8059181"/>
            <a:ext cx="1432591" cy="20025360"/>
          </a:xfrm>
          <a:custGeom>
            <a:avLst/>
            <a:gdLst>
              <a:gd name="connsiteX0" fmla="*/ 0 w 1432560"/>
              <a:gd name="connsiteY0" fmla="*/ 20025360 h 20025360"/>
              <a:gd name="connsiteX1" fmla="*/ 0 w 1432560"/>
              <a:gd name="connsiteY1" fmla="*/ 10827519 h 20025360"/>
              <a:gd name="connsiteX2" fmla="*/ 685800 w 1432560"/>
              <a:gd name="connsiteY2" fmla="*/ 10012680 h 20025360"/>
              <a:gd name="connsiteX3" fmla="*/ 0 w 1432560"/>
              <a:gd name="connsiteY3" fmla="*/ 9197842 h 20025360"/>
              <a:gd name="connsiteX4" fmla="*/ 0 w 1432560"/>
              <a:gd name="connsiteY4" fmla="*/ 0 h 20025360"/>
              <a:gd name="connsiteX5" fmla="*/ 1432560 w 1432560"/>
              <a:gd name="connsiteY5" fmla="*/ 0 h 20025360"/>
              <a:gd name="connsiteX6" fmla="*/ 1432560 w 1432560"/>
              <a:gd name="connsiteY6" fmla="*/ 20025360 h 20025360"/>
              <a:gd name="connsiteX0" fmla="*/ 0 w 1432560"/>
              <a:gd name="connsiteY0" fmla="*/ 20025360 h 20025360"/>
              <a:gd name="connsiteX1" fmla="*/ 0 w 1432560"/>
              <a:gd name="connsiteY1" fmla="*/ 10827519 h 20025360"/>
              <a:gd name="connsiteX2" fmla="*/ 685800 w 1432560"/>
              <a:gd name="connsiteY2" fmla="*/ 10012680 h 20025360"/>
              <a:gd name="connsiteX3" fmla="*/ 0 w 1432560"/>
              <a:gd name="connsiteY3" fmla="*/ 9197842 h 20025360"/>
              <a:gd name="connsiteX4" fmla="*/ 0 w 1432560"/>
              <a:gd name="connsiteY4" fmla="*/ 0 h 20025360"/>
              <a:gd name="connsiteX5" fmla="*/ 1432560 w 1432560"/>
              <a:gd name="connsiteY5" fmla="*/ 0 h 20025360"/>
              <a:gd name="connsiteX6" fmla="*/ 1432560 w 1432560"/>
              <a:gd name="connsiteY6" fmla="*/ 20025360 h 20025360"/>
              <a:gd name="connsiteX7" fmla="*/ 0 w 1432560"/>
              <a:gd name="connsiteY7" fmla="*/ 20025360 h 20025360"/>
              <a:gd name="connsiteX0" fmla="*/ 7 w 1432567"/>
              <a:gd name="connsiteY0" fmla="*/ 20025360 h 20025360"/>
              <a:gd name="connsiteX1" fmla="*/ 7 w 1432567"/>
              <a:gd name="connsiteY1" fmla="*/ 10827519 h 20025360"/>
              <a:gd name="connsiteX2" fmla="*/ 685807 w 1432567"/>
              <a:gd name="connsiteY2" fmla="*/ 10012680 h 20025360"/>
              <a:gd name="connsiteX3" fmla="*/ 7 w 1432567"/>
              <a:gd name="connsiteY3" fmla="*/ 9197842 h 20025360"/>
              <a:gd name="connsiteX4" fmla="*/ 7 w 1432567"/>
              <a:gd name="connsiteY4" fmla="*/ 0 h 20025360"/>
              <a:gd name="connsiteX5" fmla="*/ 1432567 w 1432567"/>
              <a:gd name="connsiteY5" fmla="*/ 0 h 20025360"/>
              <a:gd name="connsiteX6" fmla="*/ 1432567 w 1432567"/>
              <a:gd name="connsiteY6" fmla="*/ 20025360 h 20025360"/>
              <a:gd name="connsiteX7" fmla="*/ 7 w 1432567"/>
              <a:gd name="connsiteY7" fmla="*/ 20025360 h 20025360"/>
              <a:gd name="connsiteX0" fmla="*/ 27 w 1432587"/>
              <a:gd name="connsiteY0" fmla="*/ 20025360 h 20025360"/>
              <a:gd name="connsiteX1" fmla="*/ 27 w 1432587"/>
              <a:gd name="connsiteY1" fmla="*/ 10827519 h 20025360"/>
              <a:gd name="connsiteX2" fmla="*/ 685827 w 1432587"/>
              <a:gd name="connsiteY2" fmla="*/ 10012680 h 20025360"/>
              <a:gd name="connsiteX3" fmla="*/ 27 w 1432587"/>
              <a:gd name="connsiteY3" fmla="*/ 9197842 h 20025360"/>
              <a:gd name="connsiteX4" fmla="*/ 27 w 1432587"/>
              <a:gd name="connsiteY4" fmla="*/ 0 h 20025360"/>
              <a:gd name="connsiteX5" fmla="*/ 1432587 w 1432587"/>
              <a:gd name="connsiteY5" fmla="*/ 0 h 20025360"/>
              <a:gd name="connsiteX6" fmla="*/ 1432587 w 1432587"/>
              <a:gd name="connsiteY6" fmla="*/ 20025360 h 20025360"/>
              <a:gd name="connsiteX7" fmla="*/ 27 w 1432587"/>
              <a:gd name="connsiteY7" fmla="*/ 20025360 h 20025360"/>
              <a:gd name="connsiteX0" fmla="*/ 31 w 1432591"/>
              <a:gd name="connsiteY0" fmla="*/ 20025360 h 20025360"/>
              <a:gd name="connsiteX1" fmla="*/ 31 w 1432591"/>
              <a:gd name="connsiteY1" fmla="*/ 10827519 h 20025360"/>
              <a:gd name="connsiteX2" fmla="*/ 614714 w 1432591"/>
              <a:gd name="connsiteY2" fmla="*/ 9999980 h 20025360"/>
              <a:gd name="connsiteX3" fmla="*/ 31 w 1432591"/>
              <a:gd name="connsiteY3" fmla="*/ 9197842 h 20025360"/>
              <a:gd name="connsiteX4" fmla="*/ 31 w 1432591"/>
              <a:gd name="connsiteY4" fmla="*/ 0 h 20025360"/>
              <a:gd name="connsiteX5" fmla="*/ 1432591 w 1432591"/>
              <a:gd name="connsiteY5" fmla="*/ 0 h 20025360"/>
              <a:gd name="connsiteX6" fmla="*/ 1432591 w 1432591"/>
              <a:gd name="connsiteY6" fmla="*/ 20025360 h 20025360"/>
              <a:gd name="connsiteX7" fmla="*/ 31 w 1432591"/>
              <a:gd name="connsiteY7" fmla="*/ 20025360 h 20025360"/>
              <a:gd name="connsiteX0" fmla="*/ 31 w 1432591"/>
              <a:gd name="connsiteY0" fmla="*/ 20025360 h 20025360"/>
              <a:gd name="connsiteX1" fmla="*/ 31 w 1432591"/>
              <a:gd name="connsiteY1" fmla="*/ 10827519 h 20025360"/>
              <a:gd name="connsiteX2" fmla="*/ 614714 w 1432591"/>
              <a:gd name="connsiteY2" fmla="*/ 9999980 h 20025360"/>
              <a:gd name="connsiteX3" fmla="*/ 31 w 1432591"/>
              <a:gd name="connsiteY3" fmla="*/ 9197842 h 20025360"/>
              <a:gd name="connsiteX4" fmla="*/ 31 w 1432591"/>
              <a:gd name="connsiteY4" fmla="*/ 0 h 20025360"/>
              <a:gd name="connsiteX5" fmla="*/ 1432591 w 1432591"/>
              <a:gd name="connsiteY5" fmla="*/ 0 h 20025360"/>
              <a:gd name="connsiteX6" fmla="*/ 1432591 w 1432591"/>
              <a:gd name="connsiteY6" fmla="*/ 20025360 h 20025360"/>
              <a:gd name="connsiteX7" fmla="*/ 31 w 1432591"/>
              <a:gd name="connsiteY7" fmla="*/ 20025360 h 20025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32591" h="20025360">
                <a:moveTo>
                  <a:pt x="31" y="20025360"/>
                </a:moveTo>
                <a:lnTo>
                  <a:pt x="31" y="10827519"/>
                </a:lnTo>
                <a:cubicBezTo>
                  <a:pt x="-5047" y="10489866"/>
                  <a:pt x="614717" y="10570043"/>
                  <a:pt x="614714" y="9999980"/>
                </a:cubicBezTo>
                <a:cubicBezTo>
                  <a:pt x="614711" y="9429917"/>
                  <a:pt x="-2509" y="9545655"/>
                  <a:pt x="31" y="9197842"/>
                </a:cubicBezTo>
                <a:lnTo>
                  <a:pt x="31" y="0"/>
                </a:lnTo>
                <a:lnTo>
                  <a:pt x="1432591" y="0"/>
                </a:lnTo>
                <a:lnTo>
                  <a:pt x="1432591" y="20025360"/>
                </a:lnTo>
                <a:lnTo>
                  <a:pt x="31" y="2002536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1" anchor="ctr">
            <a:noAutofit/>
          </a:bodyPr>
          <a:lstStyle/>
          <a:p>
            <a:pPr algn="ctr"/>
            <a:endParaRPr lang="ar-SA" dirty="0"/>
          </a:p>
        </p:txBody>
      </p:sp>
      <p:grpSp>
        <p:nvGrpSpPr>
          <p:cNvPr id="78" name="Group 77">
            <a:extLst>
              <a:ext uri="{FF2B5EF4-FFF2-40B4-BE49-F238E27FC236}">
                <a16:creationId xmlns:a16="http://schemas.microsoft.com/office/drawing/2014/main" id="{E2FDCF5C-3CDE-412E-3AF4-61D78340759E}"/>
              </a:ext>
            </a:extLst>
          </p:cNvPr>
          <p:cNvGrpSpPr/>
          <p:nvPr/>
        </p:nvGrpSpPr>
        <p:grpSpPr>
          <a:xfrm>
            <a:off x="-923129" y="389480"/>
            <a:ext cx="919480" cy="919480"/>
            <a:chOff x="972853" y="389480"/>
            <a:chExt cx="919480" cy="919480"/>
          </a:xfrm>
        </p:grpSpPr>
        <p:sp>
          <p:nvSpPr>
            <p:cNvPr id="79" name="Oval 78">
              <a:extLst>
                <a:ext uri="{FF2B5EF4-FFF2-40B4-BE49-F238E27FC236}">
                  <a16:creationId xmlns:a16="http://schemas.microsoft.com/office/drawing/2014/main" id="{E842714F-2F33-0F7F-9A23-E67B71642832}"/>
                </a:ext>
              </a:extLst>
            </p:cNvPr>
            <p:cNvSpPr/>
            <p:nvPr/>
          </p:nvSpPr>
          <p:spPr>
            <a:xfrm>
              <a:off x="972853" y="389480"/>
              <a:ext cx="919480" cy="91948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80" name="Graphic 79" descr="Home with solid fill">
              <a:extLst>
                <a:ext uri="{FF2B5EF4-FFF2-40B4-BE49-F238E27FC236}">
                  <a16:creationId xmlns:a16="http://schemas.microsoft.com/office/drawing/2014/main" id="{38983C8D-BD17-92F4-C139-228E3C98E79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89693" y="450442"/>
              <a:ext cx="685800" cy="685800"/>
            </a:xfrm>
            <a:prstGeom prst="rect">
              <a:avLst/>
            </a:prstGeom>
          </p:spPr>
        </p:pic>
      </p:grpSp>
      <p:grpSp>
        <p:nvGrpSpPr>
          <p:cNvPr id="81" name="Group 80">
            <a:extLst>
              <a:ext uri="{FF2B5EF4-FFF2-40B4-BE49-F238E27FC236}">
                <a16:creationId xmlns:a16="http://schemas.microsoft.com/office/drawing/2014/main" id="{17813A33-4D87-88B3-E6AA-404407963ABA}"/>
              </a:ext>
            </a:extLst>
          </p:cNvPr>
          <p:cNvGrpSpPr/>
          <p:nvPr/>
        </p:nvGrpSpPr>
        <p:grpSpPr>
          <a:xfrm>
            <a:off x="-913684" y="2969260"/>
            <a:ext cx="919480" cy="919480"/>
            <a:chOff x="-913684" y="2969260"/>
            <a:chExt cx="919480" cy="919480"/>
          </a:xfrm>
        </p:grpSpPr>
        <p:sp>
          <p:nvSpPr>
            <p:cNvPr id="82" name="Oval 81">
              <a:extLst>
                <a:ext uri="{FF2B5EF4-FFF2-40B4-BE49-F238E27FC236}">
                  <a16:creationId xmlns:a16="http://schemas.microsoft.com/office/drawing/2014/main" id="{5BB01E72-4173-222C-E506-A96EA695C1F1}"/>
                </a:ext>
              </a:extLst>
            </p:cNvPr>
            <p:cNvSpPr/>
            <p:nvPr/>
          </p:nvSpPr>
          <p:spPr>
            <a:xfrm>
              <a:off x="-913684" y="2969260"/>
              <a:ext cx="919480" cy="91948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83" name="Graphic 82" descr="Lightbulb and gear with solid fill">
              <a:extLst>
                <a:ext uri="{FF2B5EF4-FFF2-40B4-BE49-F238E27FC236}">
                  <a16:creationId xmlns:a16="http://schemas.microsoft.com/office/drawing/2014/main" id="{07FEC415-4A8A-34CE-422A-8DF337182D8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91049" y="3140750"/>
              <a:ext cx="685800" cy="685800"/>
            </a:xfrm>
            <a:prstGeom prst="rect">
              <a:avLst/>
            </a:prstGeom>
          </p:spPr>
        </p:pic>
      </p:grpSp>
      <p:grpSp>
        <p:nvGrpSpPr>
          <p:cNvPr id="117" name="Group 116">
            <a:extLst>
              <a:ext uri="{FF2B5EF4-FFF2-40B4-BE49-F238E27FC236}">
                <a16:creationId xmlns:a16="http://schemas.microsoft.com/office/drawing/2014/main" id="{1EE8B986-6436-38FA-EF7B-9A36AF579CB0}"/>
              </a:ext>
            </a:extLst>
          </p:cNvPr>
          <p:cNvGrpSpPr/>
          <p:nvPr/>
        </p:nvGrpSpPr>
        <p:grpSpPr>
          <a:xfrm>
            <a:off x="10297348" y="1493759"/>
            <a:ext cx="919480" cy="919480"/>
            <a:chOff x="12231682" y="1493759"/>
            <a:chExt cx="919480" cy="919480"/>
          </a:xfrm>
        </p:grpSpPr>
        <p:sp>
          <p:nvSpPr>
            <p:cNvPr id="76" name="Oval 75">
              <a:extLst>
                <a:ext uri="{FF2B5EF4-FFF2-40B4-BE49-F238E27FC236}">
                  <a16:creationId xmlns:a16="http://schemas.microsoft.com/office/drawing/2014/main" id="{9F1E0432-57A2-B542-E3FE-CC81C28BF87F}"/>
                </a:ext>
              </a:extLst>
            </p:cNvPr>
            <p:cNvSpPr/>
            <p:nvPr/>
          </p:nvSpPr>
          <p:spPr>
            <a:xfrm>
              <a:off x="12231682" y="1493759"/>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84" name="Graphic 83" descr="Presentation with pie chart with solid fill">
              <a:extLst>
                <a:ext uri="{FF2B5EF4-FFF2-40B4-BE49-F238E27FC236}">
                  <a16:creationId xmlns:a16="http://schemas.microsoft.com/office/drawing/2014/main" id="{0D9ADBBE-D4C7-5AD2-3139-D91C3AD4C62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2344731" y="1662550"/>
              <a:ext cx="685800" cy="685800"/>
            </a:xfrm>
            <a:prstGeom prst="rect">
              <a:avLst/>
            </a:prstGeom>
          </p:spPr>
        </p:pic>
      </p:grpSp>
      <p:grpSp>
        <p:nvGrpSpPr>
          <p:cNvPr id="118" name="Group 117">
            <a:extLst>
              <a:ext uri="{FF2B5EF4-FFF2-40B4-BE49-F238E27FC236}">
                <a16:creationId xmlns:a16="http://schemas.microsoft.com/office/drawing/2014/main" id="{4904BB31-ABB5-999F-4C4C-6332EF3B2FFC}"/>
              </a:ext>
            </a:extLst>
          </p:cNvPr>
          <p:cNvGrpSpPr/>
          <p:nvPr/>
        </p:nvGrpSpPr>
        <p:grpSpPr>
          <a:xfrm>
            <a:off x="12278343" y="2969260"/>
            <a:ext cx="919480" cy="919480"/>
            <a:chOff x="12278343" y="2969260"/>
            <a:chExt cx="919480" cy="919480"/>
          </a:xfrm>
        </p:grpSpPr>
        <p:sp>
          <p:nvSpPr>
            <p:cNvPr id="77" name="Oval 76">
              <a:extLst>
                <a:ext uri="{FF2B5EF4-FFF2-40B4-BE49-F238E27FC236}">
                  <a16:creationId xmlns:a16="http://schemas.microsoft.com/office/drawing/2014/main" id="{4CA14441-B634-22BE-1B93-7D6841096D64}"/>
                </a:ext>
              </a:extLst>
            </p:cNvPr>
            <p:cNvSpPr/>
            <p:nvPr/>
          </p:nvSpPr>
          <p:spPr>
            <a:xfrm>
              <a:off x="12278343" y="2969260"/>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85" name="Graphic 84" descr="Database with solid fill">
              <a:extLst>
                <a:ext uri="{FF2B5EF4-FFF2-40B4-BE49-F238E27FC236}">
                  <a16:creationId xmlns:a16="http://schemas.microsoft.com/office/drawing/2014/main" id="{A3C5D2AB-2C46-80B1-201D-314A01EF1EE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2395183" y="3128420"/>
              <a:ext cx="685800" cy="685800"/>
            </a:xfrm>
            <a:prstGeom prst="rect">
              <a:avLst/>
            </a:prstGeom>
          </p:spPr>
        </p:pic>
      </p:grpSp>
      <p:sp>
        <p:nvSpPr>
          <p:cNvPr id="86" name="Freeform: Shape 85">
            <a:hlinkClick r:id="rId11" action="ppaction://hlinksldjump"/>
            <a:extLst>
              <a:ext uri="{FF2B5EF4-FFF2-40B4-BE49-F238E27FC236}">
                <a16:creationId xmlns:a16="http://schemas.microsoft.com/office/drawing/2014/main" id="{9313B460-491D-8B73-1FD8-701943073F48}"/>
              </a:ext>
            </a:extLst>
          </p:cNvPr>
          <p:cNvSpPr/>
          <p:nvPr/>
        </p:nvSpPr>
        <p:spPr>
          <a:xfrm rot="10800000">
            <a:off x="1" y="-11129912"/>
            <a:ext cx="1432591" cy="20025360"/>
          </a:xfrm>
          <a:custGeom>
            <a:avLst/>
            <a:gdLst>
              <a:gd name="connsiteX0" fmla="*/ 0 w 1432560"/>
              <a:gd name="connsiteY0" fmla="*/ 20025360 h 20025360"/>
              <a:gd name="connsiteX1" fmla="*/ 0 w 1432560"/>
              <a:gd name="connsiteY1" fmla="*/ 10827519 h 20025360"/>
              <a:gd name="connsiteX2" fmla="*/ 685800 w 1432560"/>
              <a:gd name="connsiteY2" fmla="*/ 10012680 h 20025360"/>
              <a:gd name="connsiteX3" fmla="*/ 0 w 1432560"/>
              <a:gd name="connsiteY3" fmla="*/ 9197842 h 20025360"/>
              <a:gd name="connsiteX4" fmla="*/ 0 w 1432560"/>
              <a:gd name="connsiteY4" fmla="*/ 0 h 20025360"/>
              <a:gd name="connsiteX5" fmla="*/ 1432560 w 1432560"/>
              <a:gd name="connsiteY5" fmla="*/ 0 h 20025360"/>
              <a:gd name="connsiteX6" fmla="*/ 1432560 w 1432560"/>
              <a:gd name="connsiteY6" fmla="*/ 20025360 h 20025360"/>
              <a:gd name="connsiteX0" fmla="*/ 0 w 1432560"/>
              <a:gd name="connsiteY0" fmla="*/ 20025360 h 20025360"/>
              <a:gd name="connsiteX1" fmla="*/ 0 w 1432560"/>
              <a:gd name="connsiteY1" fmla="*/ 10827519 h 20025360"/>
              <a:gd name="connsiteX2" fmla="*/ 685800 w 1432560"/>
              <a:gd name="connsiteY2" fmla="*/ 10012680 h 20025360"/>
              <a:gd name="connsiteX3" fmla="*/ 0 w 1432560"/>
              <a:gd name="connsiteY3" fmla="*/ 9197842 h 20025360"/>
              <a:gd name="connsiteX4" fmla="*/ 0 w 1432560"/>
              <a:gd name="connsiteY4" fmla="*/ 0 h 20025360"/>
              <a:gd name="connsiteX5" fmla="*/ 1432560 w 1432560"/>
              <a:gd name="connsiteY5" fmla="*/ 0 h 20025360"/>
              <a:gd name="connsiteX6" fmla="*/ 1432560 w 1432560"/>
              <a:gd name="connsiteY6" fmla="*/ 20025360 h 20025360"/>
              <a:gd name="connsiteX7" fmla="*/ 0 w 1432560"/>
              <a:gd name="connsiteY7" fmla="*/ 20025360 h 20025360"/>
              <a:gd name="connsiteX0" fmla="*/ 7 w 1432567"/>
              <a:gd name="connsiteY0" fmla="*/ 20025360 h 20025360"/>
              <a:gd name="connsiteX1" fmla="*/ 7 w 1432567"/>
              <a:gd name="connsiteY1" fmla="*/ 10827519 h 20025360"/>
              <a:gd name="connsiteX2" fmla="*/ 685807 w 1432567"/>
              <a:gd name="connsiteY2" fmla="*/ 10012680 h 20025360"/>
              <a:gd name="connsiteX3" fmla="*/ 7 w 1432567"/>
              <a:gd name="connsiteY3" fmla="*/ 9197842 h 20025360"/>
              <a:gd name="connsiteX4" fmla="*/ 7 w 1432567"/>
              <a:gd name="connsiteY4" fmla="*/ 0 h 20025360"/>
              <a:gd name="connsiteX5" fmla="*/ 1432567 w 1432567"/>
              <a:gd name="connsiteY5" fmla="*/ 0 h 20025360"/>
              <a:gd name="connsiteX6" fmla="*/ 1432567 w 1432567"/>
              <a:gd name="connsiteY6" fmla="*/ 20025360 h 20025360"/>
              <a:gd name="connsiteX7" fmla="*/ 7 w 1432567"/>
              <a:gd name="connsiteY7" fmla="*/ 20025360 h 20025360"/>
              <a:gd name="connsiteX0" fmla="*/ 27 w 1432587"/>
              <a:gd name="connsiteY0" fmla="*/ 20025360 h 20025360"/>
              <a:gd name="connsiteX1" fmla="*/ 27 w 1432587"/>
              <a:gd name="connsiteY1" fmla="*/ 10827519 h 20025360"/>
              <a:gd name="connsiteX2" fmla="*/ 685827 w 1432587"/>
              <a:gd name="connsiteY2" fmla="*/ 10012680 h 20025360"/>
              <a:gd name="connsiteX3" fmla="*/ 27 w 1432587"/>
              <a:gd name="connsiteY3" fmla="*/ 9197842 h 20025360"/>
              <a:gd name="connsiteX4" fmla="*/ 27 w 1432587"/>
              <a:gd name="connsiteY4" fmla="*/ 0 h 20025360"/>
              <a:gd name="connsiteX5" fmla="*/ 1432587 w 1432587"/>
              <a:gd name="connsiteY5" fmla="*/ 0 h 20025360"/>
              <a:gd name="connsiteX6" fmla="*/ 1432587 w 1432587"/>
              <a:gd name="connsiteY6" fmla="*/ 20025360 h 20025360"/>
              <a:gd name="connsiteX7" fmla="*/ 27 w 1432587"/>
              <a:gd name="connsiteY7" fmla="*/ 20025360 h 20025360"/>
              <a:gd name="connsiteX0" fmla="*/ 31 w 1432591"/>
              <a:gd name="connsiteY0" fmla="*/ 20025360 h 20025360"/>
              <a:gd name="connsiteX1" fmla="*/ 31 w 1432591"/>
              <a:gd name="connsiteY1" fmla="*/ 10827519 h 20025360"/>
              <a:gd name="connsiteX2" fmla="*/ 614714 w 1432591"/>
              <a:gd name="connsiteY2" fmla="*/ 9999980 h 20025360"/>
              <a:gd name="connsiteX3" fmla="*/ 31 w 1432591"/>
              <a:gd name="connsiteY3" fmla="*/ 9197842 h 20025360"/>
              <a:gd name="connsiteX4" fmla="*/ 31 w 1432591"/>
              <a:gd name="connsiteY4" fmla="*/ 0 h 20025360"/>
              <a:gd name="connsiteX5" fmla="*/ 1432591 w 1432591"/>
              <a:gd name="connsiteY5" fmla="*/ 0 h 20025360"/>
              <a:gd name="connsiteX6" fmla="*/ 1432591 w 1432591"/>
              <a:gd name="connsiteY6" fmla="*/ 20025360 h 20025360"/>
              <a:gd name="connsiteX7" fmla="*/ 31 w 1432591"/>
              <a:gd name="connsiteY7" fmla="*/ 20025360 h 20025360"/>
              <a:gd name="connsiteX0" fmla="*/ 31 w 1432591"/>
              <a:gd name="connsiteY0" fmla="*/ 20025360 h 20025360"/>
              <a:gd name="connsiteX1" fmla="*/ 31 w 1432591"/>
              <a:gd name="connsiteY1" fmla="*/ 10827519 h 20025360"/>
              <a:gd name="connsiteX2" fmla="*/ 614714 w 1432591"/>
              <a:gd name="connsiteY2" fmla="*/ 9999980 h 20025360"/>
              <a:gd name="connsiteX3" fmla="*/ 31 w 1432591"/>
              <a:gd name="connsiteY3" fmla="*/ 9197842 h 20025360"/>
              <a:gd name="connsiteX4" fmla="*/ 31 w 1432591"/>
              <a:gd name="connsiteY4" fmla="*/ 0 h 20025360"/>
              <a:gd name="connsiteX5" fmla="*/ 1432591 w 1432591"/>
              <a:gd name="connsiteY5" fmla="*/ 0 h 20025360"/>
              <a:gd name="connsiteX6" fmla="*/ 1432591 w 1432591"/>
              <a:gd name="connsiteY6" fmla="*/ 20025360 h 20025360"/>
              <a:gd name="connsiteX7" fmla="*/ 31 w 1432591"/>
              <a:gd name="connsiteY7" fmla="*/ 20025360 h 20025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32591" h="20025360">
                <a:moveTo>
                  <a:pt x="31" y="20025360"/>
                </a:moveTo>
                <a:lnTo>
                  <a:pt x="31" y="10827519"/>
                </a:lnTo>
                <a:cubicBezTo>
                  <a:pt x="-5047" y="10489866"/>
                  <a:pt x="614717" y="10570043"/>
                  <a:pt x="614714" y="9999980"/>
                </a:cubicBezTo>
                <a:cubicBezTo>
                  <a:pt x="614711" y="9429917"/>
                  <a:pt x="-2509" y="9545655"/>
                  <a:pt x="31" y="9197842"/>
                </a:cubicBezTo>
                <a:lnTo>
                  <a:pt x="31" y="0"/>
                </a:lnTo>
                <a:lnTo>
                  <a:pt x="1432591" y="0"/>
                </a:lnTo>
                <a:lnTo>
                  <a:pt x="1432591" y="20025360"/>
                </a:lnTo>
                <a:lnTo>
                  <a:pt x="31" y="2002536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1" anchor="ctr">
            <a:noAutofit/>
          </a:bodyPr>
          <a:lstStyle/>
          <a:p>
            <a:pPr algn="ctr"/>
            <a:endParaRPr lang="ar-SA" dirty="0"/>
          </a:p>
        </p:txBody>
      </p:sp>
      <p:pic>
        <p:nvPicPr>
          <p:cNvPr id="87" name="Graphic 86" descr="Home with solid fill">
            <a:hlinkClick r:id="rId12" action="ppaction://hlinksldjump"/>
            <a:extLst>
              <a:ext uri="{FF2B5EF4-FFF2-40B4-BE49-F238E27FC236}">
                <a16:creationId xmlns:a16="http://schemas.microsoft.com/office/drawing/2014/main" id="{56B2D6C5-6916-957D-8214-54003226403B}"/>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85019" y="506320"/>
            <a:ext cx="685800" cy="685800"/>
          </a:xfrm>
          <a:prstGeom prst="rect">
            <a:avLst/>
          </a:prstGeom>
        </p:spPr>
      </p:pic>
      <p:pic>
        <p:nvPicPr>
          <p:cNvPr id="88" name="Graphic 87" descr="Lightbulb and gear with solid fill">
            <a:hlinkClick r:id="rId15" action="ppaction://hlinksldjump"/>
            <a:extLst>
              <a:ext uri="{FF2B5EF4-FFF2-40B4-BE49-F238E27FC236}">
                <a16:creationId xmlns:a16="http://schemas.microsoft.com/office/drawing/2014/main" id="{04004CD4-CF02-290C-90CE-08A4DBFEBB78}"/>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385019" y="3145447"/>
            <a:ext cx="685800" cy="685800"/>
          </a:xfrm>
          <a:prstGeom prst="rect">
            <a:avLst/>
          </a:prstGeom>
        </p:spPr>
      </p:pic>
      <p:pic>
        <p:nvPicPr>
          <p:cNvPr id="89" name="Graphic 88" descr="Transfer with solid fill">
            <a:hlinkClick r:id="rId11" action="ppaction://hlinksldjump"/>
            <a:extLst>
              <a:ext uri="{FF2B5EF4-FFF2-40B4-BE49-F238E27FC236}">
                <a16:creationId xmlns:a16="http://schemas.microsoft.com/office/drawing/2014/main" id="{A54BCFB7-D707-4D99-DC57-8DCFFDA65C71}"/>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428698" y="5742530"/>
            <a:ext cx="685800" cy="685800"/>
          </a:xfrm>
          <a:prstGeom prst="rect">
            <a:avLst/>
          </a:prstGeom>
        </p:spPr>
      </p:pic>
      <p:pic>
        <p:nvPicPr>
          <p:cNvPr id="90" name="Graphic 89" descr="Presentation with pie chart with solid fill">
            <a:hlinkClick r:id="rId20" action="ppaction://hlinksldjump"/>
            <a:extLst>
              <a:ext uri="{FF2B5EF4-FFF2-40B4-BE49-F238E27FC236}">
                <a16:creationId xmlns:a16="http://schemas.microsoft.com/office/drawing/2014/main" id="{660C850E-E30B-1883-886B-73F5B1B843C0}"/>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11156228" y="1669562"/>
            <a:ext cx="685800" cy="685800"/>
          </a:xfrm>
          <a:prstGeom prst="rect">
            <a:avLst/>
          </a:prstGeom>
        </p:spPr>
      </p:pic>
      <p:grpSp>
        <p:nvGrpSpPr>
          <p:cNvPr id="91" name="Group 90">
            <a:extLst>
              <a:ext uri="{FF2B5EF4-FFF2-40B4-BE49-F238E27FC236}">
                <a16:creationId xmlns:a16="http://schemas.microsoft.com/office/drawing/2014/main" id="{D338C341-ED52-595E-1188-42A6E3E8EFA0}"/>
              </a:ext>
            </a:extLst>
          </p:cNvPr>
          <p:cNvGrpSpPr/>
          <p:nvPr/>
        </p:nvGrpSpPr>
        <p:grpSpPr>
          <a:xfrm>
            <a:off x="-907889" y="5523230"/>
            <a:ext cx="919480" cy="919480"/>
            <a:chOff x="-907889" y="5523230"/>
            <a:chExt cx="919480" cy="919480"/>
          </a:xfrm>
        </p:grpSpPr>
        <p:sp>
          <p:nvSpPr>
            <p:cNvPr id="92" name="Oval 91">
              <a:extLst>
                <a:ext uri="{FF2B5EF4-FFF2-40B4-BE49-F238E27FC236}">
                  <a16:creationId xmlns:a16="http://schemas.microsoft.com/office/drawing/2014/main" id="{7AB5249B-3300-8B05-3D49-46E505C0D0BD}"/>
                </a:ext>
              </a:extLst>
            </p:cNvPr>
            <p:cNvSpPr/>
            <p:nvPr/>
          </p:nvSpPr>
          <p:spPr>
            <a:xfrm>
              <a:off x="-907889" y="5523230"/>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93" name="Graphic 92" descr="Transfer with solid fill">
              <a:extLst>
                <a:ext uri="{FF2B5EF4-FFF2-40B4-BE49-F238E27FC236}">
                  <a16:creationId xmlns:a16="http://schemas.microsoft.com/office/drawing/2014/main" id="{57C83581-E08D-C040-EDE2-A1CED708F157}"/>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806289" y="5650526"/>
              <a:ext cx="685800" cy="685800"/>
            </a:xfrm>
            <a:prstGeom prst="rect">
              <a:avLst/>
            </a:prstGeom>
          </p:spPr>
        </p:pic>
      </p:grpSp>
      <p:pic>
        <p:nvPicPr>
          <p:cNvPr id="94" name="Graphic 93" descr="Database with solid fill">
            <a:hlinkClick r:id="rId25" action="ppaction://hlinksldjump"/>
            <a:extLst>
              <a:ext uri="{FF2B5EF4-FFF2-40B4-BE49-F238E27FC236}">
                <a16:creationId xmlns:a16="http://schemas.microsoft.com/office/drawing/2014/main" id="{1EEAEDD7-F5E9-82AF-1CF3-EEAFCD01F333}"/>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11156228" y="3140750"/>
            <a:ext cx="685800" cy="685800"/>
          </a:xfrm>
          <a:prstGeom prst="rect">
            <a:avLst/>
          </a:prstGeom>
        </p:spPr>
      </p:pic>
      <p:pic>
        <p:nvPicPr>
          <p:cNvPr id="95" name="Graphic 94" descr="Bullseye with solid fill">
            <a:hlinkClick r:id="rId28" action="ppaction://hlinksldjump"/>
            <a:extLst>
              <a:ext uri="{FF2B5EF4-FFF2-40B4-BE49-F238E27FC236}">
                <a16:creationId xmlns:a16="http://schemas.microsoft.com/office/drawing/2014/main" id="{590777DA-C2C7-9190-1FEA-70EB2B5AC5E8}"/>
              </a:ext>
            </a:extLst>
          </p:cNvPr>
          <p:cNvPicPr>
            <a:picLocks noChangeAspect="1"/>
          </p:cNvPicPr>
          <p:nvPr/>
        </p:nvPicPr>
        <p:blipFill>
          <a:blip r:embed="rId29">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401431" y="4487770"/>
            <a:ext cx="685800" cy="685800"/>
          </a:xfrm>
          <a:prstGeom prst="rect">
            <a:avLst/>
          </a:prstGeom>
        </p:spPr>
      </p:pic>
      <p:pic>
        <p:nvPicPr>
          <p:cNvPr id="96" name="Graphic 95" descr="Checklist with solid fill">
            <a:hlinkClick r:id="rId31" action="ppaction://hlinksldjump"/>
            <a:extLst>
              <a:ext uri="{FF2B5EF4-FFF2-40B4-BE49-F238E27FC236}">
                <a16:creationId xmlns:a16="http://schemas.microsoft.com/office/drawing/2014/main" id="{A7756624-8A25-4010-A525-62C08EF1542C}"/>
              </a:ext>
            </a:extLst>
          </p:cNvPr>
          <p:cNvPicPr>
            <a:picLocks noChangeAspect="1"/>
          </p:cNvPicPr>
          <p:nvPr/>
        </p:nvPicPr>
        <p:blipFill>
          <a:blip r:embed="rId32">
            <a:extLst>
              <a:ext uri="{28A0092B-C50C-407E-A947-70E740481C1C}">
                <a14:useLocalDpi xmlns:a14="http://schemas.microsoft.com/office/drawing/2010/main" val="0"/>
              </a:ext>
              <a:ext uri="{96DAC541-7B7A-43D3-8B79-37D633B846F1}">
                <asvg:svgBlip xmlns:asvg="http://schemas.microsoft.com/office/drawing/2016/SVG/main" r:embed="rId33"/>
              </a:ext>
            </a:extLst>
          </a:blip>
          <a:stretch>
            <a:fillRect/>
          </a:stretch>
        </p:blipFill>
        <p:spPr>
          <a:xfrm>
            <a:off x="373396" y="1761080"/>
            <a:ext cx="685800" cy="685800"/>
          </a:xfrm>
          <a:prstGeom prst="rect">
            <a:avLst/>
          </a:prstGeom>
        </p:spPr>
      </p:pic>
      <p:grpSp>
        <p:nvGrpSpPr>
          <p:cNvPr id="97" name="Group 96">
            <a:extLst>
              <a:ext uri="{FF2B5EF4-FFF2-40B4-BE49-F238E27FC236}">
                <a16:creationId xmlns:a16="http://schemas.microsoft.com/office/drawing/2014/main" id="{62A3014A-D8A9-395E-5CE6-73CA3EC8321B}"/>
              </a:ext>
            </a:extLst>
          </p:cNvPr>
          <p:cNvGrpSpPr/>
          <p:nvPr/>
        </p:nvGrpSpPr>
        <p:grpSpPr>
          <a:xfrm>
            <a:off x="-907889" y="4296410"/>
            <a:ext cx="919480" cy="919480"/>
            <a:chOff x="-907889" y="4296410"/>
            <a:chExt cx="919480" cy="919480"/>
          </a:xfrm>
        </p:grpSpPr>
        <p:sp>
          <p:nvSpPr>
            <p:cNvPr id="98" name="Oval 97">
              <a:extLst>
                <a:ext uri="{FF2B5EF4-FFF2-40B4-BE49-F238E27FC236}">
                  <a16:creationId xmlns:a16="http://schemas.microsoft.com/office/drawing/2014/main" id="{1695C8B7-B870-694A-81E9-DD63D1AD019D}"/>
                </a:ext>
              </a:extLst>
            </p:cNvPr>
            <p:cNvSpPr/>
            <p:nvPr/>
          </p:nvSpPr>
          <p:spPr>
            <a:xfrm>
              <a:off x="-907889" y="4296410"/>
              <a:ext cx="919480" cy="91948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99" name="Graphic 98" descr="Bullseye with solid fill">
              <a:extLst>
                <a:ext uri="{FF2B5EF4-FFF2-40B4-BE49-F238E27FC236}">
                  <a16:creationId xmlns:a16="http://schemas.microsoft.com/office/drawing/2014/main" id="{911D905F-56DD-A053-F4C4-53C08E708A60}"/>
                </a:ext>
              </a:extLst>
            </p:cNvPr>
            <p:cNvPicPr>
              <a:picLocks noChangeAspect="1"/>
            </p:cNvPicPr>
            <p:nvPr/>
          </p:nvPicPr>
          <p:blipFill>
            <a:blip r:embed="rId34">
              <a:extLst>
                <a:ext uri="{28A0092B-C50C-407E-A947-70E740481C1C}">
                  <a14:useLocalDpi xmlns:a14="http://schemas.microsoft.com/office/drawing/2010/main" val="0"/>
                </a:ext>
                <a:ext uri="{96DAC541-7B7A-43D3-8B79-37D633B846F1}">
                  <asvg:svgBlip xmlns:asvg="http://schemas.microsoft.com/office/drawing/2016/SVG/main" r:embed="rId35"/>
                </a:ext>
              </a:extLst>
            </a:blip>
            <a:stretch>
              <a:fillRect/>
            </a:stretch>
          </p:blipFill>
          <p:spPr>
            <a:xfrm>
              <a:off x="-787239" y="4443318"/>
              <a:ext cx="685800" cy="685800"/>
            </a:xfrm>
            <a:prstGeom prst="rect">
              <a:avLst/>
            </a:prstGeom>
          </p:spPr>
        </p:pic>
      </p:grpSp>
      <p:grpSp>
        <p:nvGrpSpPr>
          <p:cNvPr id="100" name="Group 99">
            <a:extLst>
              <a:ext uri="{FF2B5EF4-FFF2-40B4-BE49-F238E27FC236}">
                <a16:creationId xmlns:a16="http://schemas.microsoft.com/office/drawing/2014/main" id="{72168E81-7B69-A3F8-5E8D-5A0AE3718CE5}"/>
              </a:ext>
            </a:extLst>
          </p:cNvPr>
          <p:cNvGrpSpPr/>
          <p:nvPr/>
        </p:nvGrpSpPr>
        <p:grpSpPr>
          <a:xfrm>
            <a:off x="-923129" y="1614172"/>
            <a:ext cx="919480" cy="919480"/>
            <a:chOff x="-923129" y="1614172"/>
            <a:chExt cx="919480" cy="919480"/>
          </a:xfrm>
        </p:grpSpPr>
        <p:sp>
          <p:nvSpPr>
            <p:cNvPr id="101" name="Oval 100">
              <a:extLst>
                <a:ext uri="{FF2B5EF4-FFF2-40B4-BE49-F238E27FC236}">
                  <a16:creationId xmlns:a16="http://schemas.microsoft.com/office/drawing/2014/main" id="{2841C44A-19EE-456E-F42D-85D69681D2FB}"/>
                </a:ext>
              </a:extLst>
            </p:cNvPr>
            <p:cNvSpPr/>
            <p:nvPr/>
          </p:nvSpPr>
          <p:spPr>
            <a:xfrm>
              <a:off x="-923129" y="1614172"/>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102" name="Graphic 101" descr="Checklist with solid fill">
              <a:extLst>
                <a:ext uri="{FF2B5EF4-FFF2-40B4-BE49-F238E27FC236}">
                  <a16:creationId xmlns:a16="http://schemas.microsoft.com/office/drawing/2014/main" id="{489B2FA2-55F0-8229-AE87-75C698E40BE7}"/>
                </a:ext>
              </a:extLst>
            </p:cNvPr>
            <p:cNvPicPr>
              <a:picLocks noChangeAspect="1"/>
            </p:cNvPicPr>
            <p:nvPr/>
          </p:nvPicPr>
          <p:blipFill>
            <a:blip r:embed="rId36">
              <a:extLst>
                <a:ext uri="{28A0092B-C50C-407E-A947-70E740481C1C}">
                  <a14:useLocalDpi xmlns:a14="http://schemas.microsoft.com/office/drawing/2010/main" val="0"/>
                </a:ext>
                <a:ext uri="{96DAC541-7B7A-43D3-8B79-37D633B846F1}">
                  <asvg:svgBlip xmlns:asvg="http://schemas.microsoft.com/office/drawing/2016/SVG/main" r:embed="rId37"/>
                </a:ext>
              </a:extLst>
            </a:blip>
            <a:stretch>
              <a:fillRect/>
            </a:stretch>
          </p:blipFill>
          <p:spPr>
            <a:xfrm>
              <a:off x="-793982" y="1761080"/>
              <a:ext cx="685800" cy="685800"/>
            </a:xfrm>
            <a:prstGeom prst="rect">
              <a:avLst/>
            </a:prstGeom>
          </p:spPr>
        </p:pic>
      </p:grpSp>
      <p:pic>
        <p:nvPicPr>
          <p:cNvPr id="103" name="Graphic 102" descr="Document with solid fill">
            <a:hlinkClick r:id="rId38" action="ppaction://hlinksldjump"/>
            <a:extLst>
              <a:ext uri="{FF2B5EF4-FFF2-40B4-BE49-F238E27FC236}">
                <a16:creationId xmlns:a16="http://schemas.microsoft.com/office/drawing/2014/main" id="{B62379B4-3B9A-DD06-F339-D2D94B0A9004}"/>
              </a:ext>
            </a:extLst>
          </p:cNvPr>
          <p:cNvPicPr>
            <a:picLocks noChangeAspect="1"/>
          </p:cNvPicPr>
          <p:nvPr/>
        </p:nvPicPr>
        <p:blipFill>
          <a:blip r:embed="rId39">
            <a:extLst>
              <a:ext uri="{28A0092B-C50C-407E-A947-70E740481C1C}">
                <a14:useLocalDpi xmlns:a14="http://schemas.microsoft.com/office/drawing/2010/main" val="0"/>
              </a:ext>
              <a:ext uri="{96DAC541-7B7A-43D3-8B79-37D633B846F1}">
                <asvg:svgBlip xmlns:asvg="http://schemas.microsoft.com/office/drawing/2016/SVG/main" r:embed="rId40"/>
              </a:ext>
            </a:extLst>
          </a:blip>
          <a:stretch>
            <a:fillRect/>
          </a:stretch>
        </p:blipFill>
        <p:spPr>
          <a:xfrm>
            <a:off x="11156228" y="192160"/>
            <a:ext cx="685800" cy="685800"/>
          </a:xfrm>
          <a:prstGeom prst="rect">
            <a:avLst/>
          </a:prstGeom>
        </p:spPr>
      </p:pic>
      <p:grpSp>
        <p:nvGrpSpPr>
          <p:cNvPr id="104" name="Group 103">
            <a:extLst>
              <a:ext uri="{FF2B5EF4-FFF2-40B4-BE49-F238E27FC236}">
                <a16:creationId xmlns:a16="http://schemas.microsoft.com/office/drawing/2014/main" id="{48F1D115-11CE-7521-4A95-421A2738B5BC}"/>
              </a:ext>
            </a:extLst>
          </p:cNvPr>
          <p:cNvGrpSpPr/>
          <p:nvPr/>
        </p:nvGrpSpPr>
        <p:grpSpPr>
          <a:xfrm>
            <a:off x="12192000" y="90188"/>
            <a:ext cx="919480" cy="919480"/>
            <a:chOff x="12255013" y="90188"/>
            <a:chExt cx="919480" cy="919480"/>
          </a:xfrm>
        </p:grpSpPr>
        <p:sp>
          <p:nvSpPr>
            <p:cNvPr id="105" name="Oval 104">
              <a:extLst>
                <a:ext uri="{FF2B5EF4-FFF2-40B4-BE49-F238E27FC236}">
                  <a16:creationId xmlns:a16="http://schemas.microsoft.com/office/drawing/2014/main" id="{F3F395ED-BB7A-FEAE-78AB-83D4244F6F9B}"/>
                </a:ext>
              </a:extLst>
            </p:cNvPr>
            <p:cNvSpPr/>
            <p:nvPr/>
          </p:nvSpPr>
          <p:spPr>
            <a:xfrm>
              <a:off x="12255013" y="90188"/>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106" name="Graphic 105" descr="Document with solid fill">
              <a:extLst>
                <a:ext uri="{FF2B5EF4-FFF2-40B4-BE49-F238E27FC236}">
                  <a16:creationId xmlns:a16="http://schemas.microsoft.com/office/drawing/2014/main" id="{12823264-DECA-7C1E-AA9D-0EE4B95D3EA8}"/>
                </a:ext>
              </a:extLst>
            </p:cNvPr>
            <p:cNvPicPr>
              <a:picLocks noChangeAspect="1"/>
            </p:cNvPicPr>
            <p:nvPr/>
          </p:nvPicPr>
          <p:blipFill>
            <a:blip r:embed="rId41">
              <a:extLst>
                <a:ext uri="{28A0092B-C50C-407E-A947-70E740481C1C}">
                  <a14:useLocalDpi xmlns:a14="http://schemas.microsoft.com/office/drawing/2010/main" val="0"/>
                </a:ext>
                <a:ext uri="{96DAC541-7B7A-43D3-8B79-37D633B846F1}">
                  <asvg:svgBlip xmlns:asvg="http://schemas.microsoft.com/office/drawing/2016/SVG/main" r:embed="rId42"/>
                </a:ext>
              </a:extLst>
            </a:blip>
            <a:stretch>
              <a:fillRect/>
            </a:stretch>
          </p:blipFill>
          <p:spPr>
            <a:xfrm>
              <a:off x="12348522" y="223014"/>
              <a:ext cx="685800" cy="685800"/>
            </a:xfrm>
            <a:prstGeom prst="rect">
              <a:avLst/>
            </a:prstGeom>
          </p:spPr>
        </p:pic>
      </p:grpSp>
      <p:pic>
        <p:nvPicPr>
          <p:cNvPr id="107" name="Graphic 106" descr="Chat with solid fill">
            <a:hlinkClick r:id="rId43" action="ppaction://hlinksldjump"/>
            <a:extLst>
              <a:ext uri="{FF2B5EF4-FFF2-40B4-BE49-F238E27FC236}">
                <a16:creationId xmlns:a16="http://schemas.microsoft.com/office/drawing/2014/main" id="{1809B8AF-FDD9-825E-4B1D-9B7766FE78A3}"/>
              </a:ext>
            </a:extLst>
          </p:cNvPr>
          <p:cNvPicPr>
            <a:picLocks noChangeAspect="1"/>
          </p:cNvPicPr>
          <p:nvPr/>
        </p:nvPicPr>
        <p:blipFill>
          <a:blip r:embed="rId44">
            <a:extLst>
              <a:ext uri="{28A0092B-C50C-407E-A947-70E740481C1C}">
                <a14:useLocalDpi xmlns:a14="http://schemas.microsoft.com/office/drawing/2010/main" val="0"/>
              </a:ext>
              <a:ext uri="{96DAC541-7B7A-43D3-8B79-37D633B846F1}">
                <asvg:svgBlip xmlns:asvg="http://schemas.microsoft.com/office/drawing/2016/SVG/main" r:embed="rId45"/>
              </a:ext>
            </a:extLst>
          </a:blip>
          <a:stretch>
            <a:fillRect/>
          </a:stretch>
        </p:blipFill>
        <p:spPr>
          <a:xfrm>
            <a:off x="11132804" y="5701968"/>
            <a:ext cx="685800" cy="685800"/>
          </a:xfrm>
          <a:prstGeom prst="rect">
            <a:avLst/>
          </a:prstGeom>
        </p:spPr>
      </p:pic>
      <p:grpSp>
        <p:nvGrpSpPr>
          <p:cNvPr id="108" name="Group 107">
            <a:extLst>
              <a:ext uri="{FF2B5EF4-FFF2-40B4-BE49-F238E27FC236}">
                <a16:creationId xmlns:a16="http://schemas.microsoft.com/office/drawing/2014/main" id="{B6605464-2A49-85A2-AE63-2D2135674DFD}"/>
              </a:ext>
            </a:extLst>
          </p:cNvPr>
          <p:cNvGrpSpPr/>
          <p:nvPr/>
        </p:nvGrpSpPr>
        <p:grpSpPr>
          <a:xfrm>
            <a:off x="11247518" y="4602070"/>
            <a:ext cx="472241" cy="746809"/>
            <a:chOff x="11247518" y="4602070"/>
            <a:chExt cx="472241" cy="746809"/>
          </a:xfrm>
        </p:grpSpPr>
        <p:pic>
          <p:nvPicPr>
            <p:cNvPr id="109" name="Graphic 108" descr="Document with solid fill">
              <a:hlinkClick r:id="rId46" action="ppaction://hlinksldjump"/>
              <a:extLst>
                <a:ext uri="{FF2B5EF4-FFF2-40B4-BE49-F238E27FC236}">
                  <a16:creationId xmlns:a16="http://schemas.microsoft.com/office/drawing/2014/main" id="{B4ABE2FD-285D-E644-6962-C1064C0FE6C0}"/>
                </a:ext>
              </a:extLst>
            </p:cNvPr>
            <p:cNvPicPr>
              <a:picLocks noChangeAspect="1"/>
            </p:cNvPicPr>
            <p:nvPr/>
          </p:nvPicPr>
          <p:blipFill>
            <a:blip r:embed="rId39">
              <a:extLst>
                <a:ext uri="{28A0092B-C50C-407E-A947-70E740481C1C}">
                  <a14:useLocalDpi xmlns:a14="http://schemas.microsoft.com/office/drawing/2010/main" val="0"/>
                </a:ext>
                <a:ext uri="{96DAC541-7B7A-43D3-8B79-37D633B846F1}">
                  <asvg:svgBlip xmlns:asvg="http://schemas.microsoft.com/office/drawing/2016/SVG/main" r:embed="rId40"/>
                </a:ext>
              </a:extLst>
            </a:blip>
            <a:stretch>
              <a:fillRect/>
            </a:stretch>
          </p:blipFill>
          <p:spPr>
            <a:xfrm>
              <a:off x="11262559" y="4602070"/>
              <a:ext cx="457200" cy="457200"/>
            </a:xfrm>
            <a:prstGeom prst="rect">
              <a:avLst/>
            </a:prstGeom>
          </p:spPr>
        </p:pic>
        <p:pic>
          <p:nvPicPr>
            <p:cNvPr id="110" name="Graphic 109" descr="Handshake with solid fill">
              <a:extLst>
                <a:ext uri="{FF2B5EF4-FFF2-40B4-BE49-F238E27FC236}">
                  <a16:creationId xmlns:a16="http://schemas.microsoft.com/office/drawing/2014/main" id="{3CB24C70-3C27-EE78-67D4-08004490C3B6}"/>
                </a:ext>
              </a:extLst>
            </p:cNvPr>
            <p:cNvPicPr>
              <a:picLocks noChangeAspect="1"/>
            </p:cNvPicPr>
            <p:nvPr/>
          </p:nvPicPr>
          <p:blipFill>
            <a:blip r:embed="rId47">
              <a:extLst>
                <a:ext uri="{28A0092B-C50C-407E-A947-70E740481C1C}">
                  <a14:useLocalDpi xmlns:a14="http://schemas.microsoft.com/office/drawing/2010/main" val="0"/>
                </a:ext>
                <a:ext uri="{96DAC541-7B7A-43D3-8B79-37D633B846F1}">
                  <asvg:svgBlip xmlns:asvg="http://schemas.microsoft.com/office/drawing/2016/SVG/main" r:embed="rId48"/>
                </a:ext>
              </a:extLst>
            </a:blip>
            <a:stretch>
              <a:fillRect/>
            </a:stretch>
          </p:blipFill>
          <p:spPr>
            <a:xfrm>
              <a:off x="11247518" y="4891679"/>
              <a:ext cx="457200" cy="457200"/>
            </a:xfrm>
            <a:prstGeom prst="rect">
              <a:avLst/>
            </a:prstGeom>
          </p:spPr>
        </p:pic>
      </p:grpSp>
      <p:grpSp>
        <p:nvGrpSpPr>
          <p:cNvPr id="119" name="Group 118">
            <a:extLst>
              <a:ext uri="{FF2B5EF4-FFF2-40B4-BE49-F238E27FC236}">
                <a16:creationId xmlns:a16="http://schemas.microsoft.com/office/drawing/2014/main" id="{EC388B08-E9E7-1B0F-E198-5386DB9B425E}"/>
              </a:ext>
            </a:extLst>
          </p:cNvPr>
          <p:cNvGrpSpPr/>
          <p:nvPr/>
        </p:nvGrpSpPr>
        <p:grpSpPr>
          <a:xfrm>
            <a:off x="12192000" y="4444761"/>
            <a:ext cx="919480" cy="919480"/>
            <a:chOff x="12192000" y="4444761"/>
            <a:chExt cx="919480" cy="919480"/>
          </a:xfrm>
        </p:grpSpPr>
        <p:sp>
          <p:nvSpPr>
            <p:cNvPr id="111" name="Oval 110">
              <a:extLst>
                <a:ext uri="{FF2B5EF4-FFF2-40B4-BE49-F238E27FC236}">
                  <a16:creationId xmlns:a16="http://schemas.microsoft.com/office/drawing/2014/main" id="{1615FA9A-D58C-2D2F-2993-E03E38D586D0}"/>
                </a:ext>
              </a:extLst>
            </p:cNvPr>
            <p:cNvSpPr/>
            <p:nvPr/>
          </p:nvSpPr>
          <p:spPr>
            <a:xfrm>
              <a:off x="12192000" y="4444761"/>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grpSp>
          <p:nvGrpSpPr>
            <p:cNvPr id="113" name="Group 112">
              <a:extLst>
                <a:ext uri="{FF2B5EF4-FFF2-40B4-BE49-F238E27FC236}">
                  <a16:creationId xmlns:a16="http://schemas.microsoft.com/office/drawing/2014/main" id="{35D7E984-1272-9DC7-415F-B35560F30E4D}"/>
                </a:ext>
              </a:extLst>
            </p:cNvPr>
            <p:cNvGrpSpPr/>
            <p:nvPr/>
          </p:nvGrpSpPr>
          <p:grpSpPr>
            <a:xfrm>
              <a:off x="12443990" y="4617432"/>
              <a:ext cx="472241" cy="746809"/>
              <a:chOff x="11247518" y="4602070"/>
              <a:chExt cx="472241" cy="746809"/>
            </a:xfrm>
          </p:grpSpPr>
          <p:pic>
            <p:nvPicPr>
              <p:cNvPr id="114" name="Graphic 113" descr="Document with solid fill">
                <a:hlinkClick r:id="rId46" action="ppaction://hlinksldjump"/>
                <a:extLst>
                  <a:ext uri="{FF2B5EF4-FFF2-40B4-BE49-F238E27FC236}">
                    <a16:creationId xmlns:a16="http://schemas.microsoft.com/office/drawing/2014/main" id="{91397D76-171B-19DA-02F0-53E8BF5C43EE}"/>
                  </a:ext>
                </a:extLst>
              </p:cNvPr>
              <p:cNvPicPr>
                <a:picLocks noChangeAspect="1"/>
              </p:cNvPicPr>
              <p:nvPr/>
            </p:nvPicPr>
            <p:blipFill>
              <a:blip r:embed="rId41">
                <a:extLst>
                  <a:ext uri="{28A0092B-C50C-407E-A947-70E740481C1C}">
                    <a14:useLocalDpi xmlns:a14="http://schemas.microsoft.com/office/drawing/2010/main" val="0"/>
                  </a:ext>
                  <a:ext uri="{96DAC541-7B7A-43D3-8B79-37D633B846F1}">
                    <asvg:svgBlip xmlns:asvg="http://schemas.microsoft.com/office/drawing/2016/SVG/main" r:embed="rId42"/>
                  </a:ext>
                </a:extLst>
              </a:blip>
              <a:stretch>
                <a:fillRect/>
              </a:stretch>
            </p:blipFill>
            <p:spPr>
              <a:xfrm>
                <a:off x="11262559" y="4602070"/>
                <a:ext cx="457200" cy="457200"/>
              </a:xfrm>
              <a:prstGeom prst="rect">
                <a:avLst/>
              </a:prstGeom>
            </p:spPr>
          </p:pic>
          <p:pic>
            <p:nvPicPr>
              <p:cNvPr id="115" name="Graphic 114" descr="Handshake with solid fill">
                <a:extLst>
                  <a:ext uri="{FF2B5EF4-FFF2-40B4-BE49-F238E27FC236}">
                    <a16:creationId xmlns:a16="http://schemas.microsoft.com/office/drawing/2014/main" id="{B5DBEF67-CFA8-5D1D-E18F-2130AE3806E5}"/>
                  </a:ext>
                </a:extLst>
              </p:cNvPr>
              <p:cNvPicPr>
                <a:picLocks noChangeAspect="1"/>
              </p:cNvPicPr>
              <p:nvPr/>
            </p:nvPicPr>
            <p:blipFill>
              <a:blip r:embed="rId49">
                <a:extLst>
                  <a:ext uri="{28A0092B-C50C-407E-A947-70E740481C1C}">
                    <a14:useLocalDpi xmlns:a14="http://schemas.microsoft.com/office/drawing/2010/main" val="0"/>
                  </a:ext>
                  <a:ext uri="{96DAC541-7B7A-43D3-8B79-37D633B846F1}">
                    <asvg:svgBlip xmlns:asvg="http://schemas.microsoft.com/office/drawing/2016/SVG/main" r:embed="rId50"/>
                  </a:ext>
                </a:extLst>
              </a:blip>
              <a:stretch>
                <a:fillRect/>
              </a:stretch>
            </p:blipFill>
            <p:spPr>
              <a:xfrm>
                <a:off x="11247518" y="4891679"/>
                <a:ext cx="457200" cy="457200"/>
              </a:xfrm>
              <a:prstGeom prst="rect">
                <a:avLst/>
              </a:prstGeom>
            </p:spPr>
          </p:pic>
        </p:grpSp>
      </p:grpSp>
      <p:grpSp>
        <p:nvGrpSpPr>
          <p:cNvPr id="120" name="Group 119">
            <a:extLst>
              <a:ext uri="{FF2B5EF4-FFF2-40B4-BE49-F238E27FC236}">
                <a16:creationId xmlns:a16="http://schemas.microsoft.com/office/drawing/2014/main" id="{0DCBDA8C-D97E-41FD-6CB2-467C4300242C}"/>
              </a:ext>
            </a:extLst>
          </p:cNvPr>
          <p:cNvGrpSpPr/>
          <p:nvPr/>
        </p:nvGrpSpPr>
        <p:grpSpPr>
          <a:xfrm>
            <a:off x="12194321" y="5546026"/>
            <a:ext cx="919480" cy="919480"/>
            <a:chOff x="12194321" y="5546026"/>
            <a:chExt cx="919480" cy="919480"/>
          </a:xfrm>
        </p:grpSpPr>
        <p:sp>
          <p:nvSpPr>
            <p:cNvPr id="112" name="Oval 111">
              <a:extLst>
                <a:ext uri="{FF2B5EF4-FFF2-40B4-BE49-F238E27FC236}">
                  <a16:creationId xmlns:a16="http://schemas.microsoft.com/office/drawing/2014/main" id="{98FACC46-B926-2664-422F-E5F6223A7707}"/>
                </a:ext>
              </a:extLst>
            </p:cNvPr>
            <p:cNvSpPr/>
            <p:nvPr/>
          </p:nvSpPr>
          <p:spPr>
            <a:xfrm>
              <a:off x="12194321" y="5546026"/>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116" name="Graphic 115" descr="Chat with solid fill">
              <a:hlinkClick r:id="rId43" action="ppaction://hlinksldjump"/>
              <a:extLst>
                <a:ext uri="{FF2B5EF4-FFF2-40B4-BE49-F238E27FC236}">
                  <a16:creationId xmlns:a16="http://schemas.microsoft.com/office/drawing/2014/main" id="{2FE3C1EE-259C-665A-CF83-EC6B83C33165}"/>
                </a:ext>
              </a:extLst>
            </p:cNvPr>
            <p:cNvPicPr>
              <a:picLocks noChangeAspect="1"/>
            </p:cNvPicPr>
            <p:nvPr/>
          </p:nvPicPr>
          <p:blipFill>
            <a:blip r:embed="rId51">
              <a:extLst>
                <a:ext uri="{28A0092B-C50C-407E-A947-70E740481C1C}">
                  <a14:useLocalDpi xmlns:a14="http://schemas.microsoft.com/office/drawing/2010/main" val="0"/>
                </a:ext>
                <a:ext uri="{96DAC541-7B7A-43D3-8B79-37D633B846F1}">
                  <asvg:svgBlip xmlns:asvg="http://schemas.microsoft.com/office/drawing/2016/SVG/main" r:embed="rId52"/>
                </a:ext>
              </a:extLst>
            </a:blip>
            <a:stretch>
              <a:fillRect/>
            </a:stretch>
          </p:blipFill>
          <p:spPr>
            <a:xfrm>
              <a:off x="12309028" y="5683586"/>
              <a:ext cx="685800" cy="685800"/>
            </a:xfrm>
            <a:prstGeom prst="rect">
              <a:avLst/>
            </a:prstGeom>
          </p:spPr>
        </p:pic>
      </p:grpSp>
      <p:sp>
        <p:nvSpPr>
          <p:cNvPr id="2" name="TextBox 1">
            <a:extLst>
              <a:ext uri="{FF2B5EF4-FFF2-40B4-BE49-F238E27FC236}">
                <a16:creationId xmlns:a16="http://schemas.microsoft.com/office/drawing/2014/main" id="{D62A8533-5589-2990-D732-7E4999483F23}"/>
              </a:ext>
            </a:extLst>
          </p:cNvPr>
          <p:cNvSpPr txBox="1"/>
          <p:nvPr/>
        </p:nvSpPr>
        <p:spPr>
          <a:xfrm>
            <a:off x="8252526" y="1827796"/>
            <a:ext cx="2071529" cy="369332"/>
          </a:xfrm>
          <a:prstGeom prst="rect">
            <a:avLst/>
          </a:prstGeom>
          <a:noFill/>
        </p:spPr>
        <p:txBody>
          <a:bodyPr wrap="none" rtlCol="1">
            <a:spAutoFit/>
          </a:bodyPr>
          <a:lstStyle/>
          <a:p>
            <a:r>
              <a:rPr lang="en-US" b="1" dirty="0">
                <a:ln w="0"/>
                <a:solidFill>
                  <a:schemeClr val="bg1"/>
                </a:solidFill>
              </a:rPr>
              <a:t>Analysis and Design</a:t>
            </a:r>
            <a:endParaRPr lang="ar-SA" b="1" dirty="0">
              <a:ln w="22225">
                <a:noFill/>
                <a:prstDash val="solid"/>
              </a:ln>
              <a:solidFill>
                <a:schemeClr val="bg1"/>
              </a:solidFill>
            </a:endParaRPr>
          </a:p>
        </p:txBody>
      </p:sp>
      <p:pic>
        <p:nvPicPr>
          <p:cNvPr id="4" name="صورة 3">
            <a:extLst>
              <a:ext uri="{FF2B5EF4-FFF2-40B4-BE49-F238E27FC236}">
                <a16:creationId xmlns:a16="http://schemas.microsoft.com/office/drawing/2014/main" id="{ABC5A301-E070-2939-CDEC-6ED124BBE31F}"/>
              </a:ext>
            </a:extLst>
          </p:cNvPr>
          <p:cNvPicPr>
            <a:picLocks noChangeAspect="1"/>
          </p:cNvPicPr>
          <p:nvPr/>
        </p:nvPicPr>
        <p:blipFill>
          <a:blip r:embed="rId53">
            <a:extLst>
              <a:ext uri="{28A0092B-C50C-407E-A947-70E740481C1C}">
                <a14:useLocalDpi xmlns:a14="http://schemas.microsoft.com/office/drawing/2010/main" val="0"/>
              </a:ext>
            </a:extLst>
          </a:blip>
          <a:srcRect/>
          <a:stretch/>
        </p:blipFill>
        <p:spPr>
          <a:xfrm>
            <a:off x="1976387" y="1099251"/>
            <a:ext cx="6261098" cy="4764677"/>
          </a:xfrm>
          <a:prstGeom prst="rect">
            <a:avLst/>
          </a:prstGeom>
        </p:spPr>
      </p:pic>
    </p:spTree>
    <p:extLst>
      <p:ext uri="{BB962C8B-B14F-4D97-AF65-F5344CB8AC3E}">
        <p14:creationId xmlns:p14="http://schemas.microsoft.com/office/powerpoint/2010/main" val="82530001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12F45"/>
        </a:solidFill>
        <a:effectLst/>
      </p:bgPr>
    </p:bg>
    <p:spTree>
      <p:nvGrpSpPr>
        <p:cNvPr id="1" name=""/>
        <p:cNvGrpSpPr/>
        <p:nvPr/>
      </p:nvGrpSpPr>
      <p:grpSpPr>
        <a:xfrm>
          <a:off x="0" y="0"/>
          <a:ext cx="0" cy="0"/>
          <a:chOff x="0" y="0"/>
          <a:chExt cx="0" cy="0"/>
        </a:xfrm>
      </p:grpSpPr>
      <p:sp>
        <p:nvSpPr>
          <p:cNvPr id="5" name="Freeform: Shape 4">
            <a:extLst>
              <a:ext uri="{FF2B5EF4-FFF2-40B4-BE49-F238E27FC236}">
                <a16:creationId xmlns:a16="http://schemas.microsoft.com/office/drawing/2014/main" id="{36B49B90-A746-1C4F-A4EA-D40536EF6E3F}"/>
              </a:ext>
            </a:extLst>
          </p:cNvPr>
          <p:cNvSpPr/>
          <p:nvPr/>
        </p:nvSpPr>
        <p:spPr>
          <a:xfrm rot="10800000" flipH="1">
            <a:off x="10759409" y="-11050134"/>
            <a:ext cx="1432591" cy="20025360"/>
          </a:xfrm>
          <a:custGeom>
            <a:avLst/>
            <a:gdLst>
              <a:gd name="connsiteX0" fmla="*/ 0 w 1432560"/>
              <a:gd name="connsiteY0" fmla="*/ 20025360 h 20025360"/>
              <a:gd name="connsiteX1" fmla="*/ 0 w 1432560"/>
              <a:gd name="connsiteY1" fmla="*/ 10827519 h 20025360"/>
              <a:gd name="connsiteX2" fmla="*/ 685800 w 1432560"/>
              <a:gd name="connsiteY2" fmla="*/ 10012680 h 20025360"/>
              <a:gd name="connsiteX3" fmla="*/ 0 w 1432560"/>
              <a:gd name="connsiteY3" fmla="*/ 9197842 h 20025360"/>
              <a:gd name="connsiteX4" fmla="*/ 0 w 1432560"/>
              <a:gd name="connsiteY4" fmla="*/ 0 h 20025360"/>
              <a:gd name="connsiteX5" fmla="*/ 1432560 w 1432560"/>
              <a:gd name="connsiteY5" fmla="*/ 0 h 20025360"/>
              <a:gd name="connsiteX6" fmla="*/ 1432560 w 1432560"/>
              <a:gd name="connsiteY6" fmla="*/ 20025360 h 20025360"/>
              <a:gd name="connsiteX0" fmla="*/ 0 w 1432560"/>
              <a:gd name="connsiteY0" fmla="*/ 20025360 h 20025360"/>
              <a:gd name="connsiteX1" fmla="*/ 0 w 1432560"/>
              <a:gd name="connsiteY1" fmla="*/ 10827519 h 20025360"/>
              <a:gd name="connsiteX2" fmla="*/ 685800 w 1432560"/>
              <a:gd name="connsiteY2" fmla="*/ 10012680 h 20025360"/>
              <a:gd name="connsiteX3" fmla="*/ 0 w 1432560"/>
              <a:gd name="connsiteY3" fmla="*/ 9197842 h 20025360"/>
              <a:gd name="connsiteX4" fmla="*/ 0 w 1432560"/>
              <a:gd name="connsiteY4" fmla="*/ 0 h 20025360"/>
              <a:gd name="connsiteX5" fmla="*/ 1432560 w 1432560"/>
              <a:gd name="connsiteY5" fmla="*/ 0 h 20025360"/>
              <a:gd name="connsiteX6" fmla="*/ 1432560 w 1432560"/>
              <a:gd name="connsiteY6" fmla="*/ 20025360 h 20025360"/>
              <a:gd name="connsiteX7" fmla="*/ 0 w 1432560"/>
              <a:gd name="connsiteY7" fmla="*/ 20025360 h 20025360"/>
              <a:gd name="connsiteX0" fmla="*/ 7 w 1432567"/>
              <a:gd name="connsiteY0" fmla="*/ 20025360 h 20025360"/>
              <a:gd name="connsiteX1" fmla="*/ 7 w 1432567"/>
              <a:gd name="connsiteY1" fmla="*/ 10827519 h 20025360"/>
              <a:gd name="connsiteX2" fmla="*/ 685807 w 1432567"/>
              <a:gd name="connsiteY2" fmla="*/ 10012680 h 20025360"/>
              <a:gd name="connsiteX3" fmla="*/ 7 w 1432567"/>
              <a:gd name="connsiteY3" fmla="*/ 9197842 h 20025360"/>
              <a:gd name="connsiteX4" fmla="*/ 7 w 1432567"/>
              <a:gd name="connsiteY4" fmla="*/ 0 h 20025360"/>
              <a:gd name="connsiteX5" fmla="*/ 1432567 w 1432567"/>
              <a:gd name="connsiteY5" fmla="*/ 0 h 20025360"/>
              <a:gd name="connsiteX6" fmla="*/ 1432567 w 1432567"/>
              <a:gd name="connsiteY6" fmla="*/ 20025360 h 20025360"/>
              <a:gd name="connsiteX7" fmla="*/ 7 w 1432567"/>
              <a:gd name="connsiteY7" fmla="*/ 20025360 h 20025360"/>
              <a:gd name="connsiteX0" fmla="*/ 27 w 1432587"/>
              <a:gd name="connsiteY0" fmla="*/ 20025360 h 20025360"/>
              <a:gd name="connsiteX1" fmla="*/ 27 w 1432587"/>
              <a:gd name="connsiteY1" fmla="*/ 10827519 h 20025360"/>
              <a:gd name="connsiteX2" fmla="*/ 685827 w 1432587"/>
              <a:gd name="connsiteY2" fmla="*/ 10012680 h 20025360"/>
              <a:gd name="connsiteX3" fmla="*/ 27 w 1432587"/>
              <a:gd name="connsiteY3" fmla="*/ 9197842 h 20025360"/>
              <a:gd name="connsiteX4" fmla="*/ 27 w 1432587"/>
              <a:gd name="connsiteY4" fmla="*/ 0 h 20025360"/>
              <a:gd name="connsiteX5" fmla="*/ 1432587 w 1432587"/>
              <a:gd name="connsiteY5" fmla="*/ 0 h 20025360"/>
              <a:gd name="connsiteX6" fmla="*/ 1432587 w 1432587"/>
              <a:gd name="connsiteY6" fmla="*/ 20025360 h 20025360"/>
              <a:gd name="connsiteX7" fmla="*/ 27 w 1432587"/>
              <a:gd name="connsiteY7" fmla="*/ 20025360 h 20025360"/>
              <a:gd name="connsiteX0" fmla="*/ 31 w 1432591"/>
              <a:gd name="connsiteY0" fmla="*/ 20025360 h 20025360"/>
              <a:gd name="connsiteX1" fmla="*/ 31 w 1432591"/>
              <a:gd name="connsiteY1" fmla="*/ 10827519 h 20025360"/>
              <a:gd name="connsiteX2" fmla="*/ 614714 w 1432591"/>
              <a:gd name="connsiteY2" fmla="*/ 9999980 h 20025360"/>
              <a:gd name="connsiteX3" fmla="*/ 31 w 1432591"/>
              <a:gd name="connsiteY3" fmla="*/ 9197842 h 20025360"/>
              <a:gd name="connsiteX4" fmla="*/ 31 w 1432591"/>
              <a:gd name="connsiteY4" fmla="*/ 0 h 20025360"/>
              <a:gd name="connsiteX5" fmla="*/ 1432591 w 1432591"/>
              <a:gd name="connsiteY5" fmla="*/ 0 h 20025360"/>
              <a:gd name="connsiteX6" fmla="*/ 1432591 w 1432591"/>
              <a:gd name="connsiteY6" fmla="*/ 20025360 h 20025360"/>
              <a:gd name="connsiteX7" fmla="*/ 31 w 1432591"/>
              <a:gd name="connsiteY7" fmla="*/ 20025360 h 20025360"/>
              <a:gd name="connsiteX0" fmla="*/ 31 w 1432591"/>
              <a:gd name="connsiteY0" fmla="*/ 20025360 h 20025360"/>
              <a:gd name="connsiteX1" fmla="*/ 31 w 1432591"/>
              <a:gd name="connsiteY1" fmla="*/ 10827519 h 20025360"/>
              <a:gd name="connsiteX2" fmla="*/ 614714 w 1432591"/>
              <a:gd name="connsiteY2" fmla="*/ 9999980 h 20025360"/>
              <a:gd name="connsiteX3" fmla="*/ 31 w 1432591"/>
              <a:gd name="connsiteY3" fmla="*/ 9197842 h 20025360"/>
              <a:gd name="connsiteX4" fmla="*/ 31 w 1432591"/>
              <a:gd name="connsiteY4" fmla="*/ 0 h 20025360"/>
              <a:gd name="connsiteX5" fmla="*/ 1432591 w 1432591"/>
              <a:gd name="connsiteY5" fmla="*/ 0 h 20025360"/>
              <a:gd name="connsiteX6" fmla="*/ 1432591 w 1432591"/>
              <a:gd name="connsiteY6" fmla="*/ 20025360 h 20025360"/>
              <a:gd name="connsiteX7" fmla="*/ 31 w 1432591"/>
              <a:gd name="connsiteY7" fmla="*/ 20025360 h 20025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32591" h="20025360">
                <a:moveTo>
                  <a:pt x="31" y="20025360"/>
                </a:moveTo>
                <a:lnTo>
                  <a:pt x="31" y="10827519"/>
                </a:lnTo>
                <a:cubicBezTo>
                  <a:pt x="-5047" y="10489866"/>
                  <a:pt x="614717" y="10570043"/>
                  <a:pt x="614714" y="9999980"/>
                </a:cubicBezTo>
                <a:cubicBezTo>
                  <a:pt x="614711" y="9429917"/>
                  <a:pt x="-2509" y="9545655"/>
                  <a:pt x="31" y="9197842"/>
                </a:cubicBezTo>
                <a:lnTo>
                  <a:pt x="31" y="0"/>
                </a:lnTo>
                <a:lnTo>
                  <a:pt x="1432591" y="0"/>
                </a:lnTo>
                <a:lnTo>
                  <a:pt x="1432591" y="20025360"/>
                </a:lnTo>
                <a:lnTo>
                  <a:pt x="31" y="2002536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1" anchor="ctr">
            <a:noAutofit/>
          </a:bodyPr>
          <a:lstStyle/>
          <a:p>
            <a:pPr algn="ctr"/>
            <a:endParaRPr lang="ar-SA" dirty="0"/>
          </a:p>
        </p:txBody>
      </p:sp>
      <p:sp>
        <p:nvSpPr>
          <p:cNvPr id="17" name="Oval 16">
            <a:extLst>
              <a:ext uri="{FF2B5EF4-FFF2-40B4-BE49-F238E27FC236}">
                <a16:creationId xmlns:a16="http://schemas.microsoft.com/office/drawing/2014/main" id="{B51EF075-B1DC-C523-C4C4-0F4A37B9AF7B}"/>
              </a:ext>
            </a:extLst>
          </p:cNvPr>
          <p:cNvSpPr/>
          <p:nvPr/>
        </p:nvSpPr>
        <p:spPr>
          <a:xfrm>
            <a:off x="12231682" y="1493759"/>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19" name="Oval 18">
            <a:extLst>
              <a:ext uri="{FF2B5EF4-FFF2-40B4-BE49-F238E27FC236}">
                <a16:creationId xmlns:a16="http://schemas.microsoft.com/office/drawing/2014/main" id="{C7476ED4-3BF2-D435-CC61-9E1EEF8F3189}"/>
              </a:ext>
            </a:extLst>
          </p:cNvPr>
          <p:cNvSpPr/>
          <p:nvPr/>
        </p:nvSpPr>
        <p:spPr>
          <a:xfrm>
            <a:off x="12278343" y="2969260"/>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grpSp>
        <p:nvGrpSpPr>
          <p:cNvPr id="21" name="Group 20">
            <a:extLst>
              <a:ext uri="{FF2B5EF4-FFF2-40B4-BE49-F238E27FC236}">
                <a16:creationId xmlns:a16="http://schemas.microsoft.com/office/drawing/2014/main" id="{363E4F21-A7BF-4CBD-521E-5FC2752540C5}"/>
              </a:ext>
            </a:extLst>
          </p:cNvPr>
          <p:cNvGrpSpPr/>
          <p:nvPr/>
        </p:nvGrpSpPr>
        <p:grpSpPr>
          <a:xfrm>
            <a:off x="-913684" y="389480"/>
            <a:ext cx="919480" cy="919480"/>
            <a:chOff x="972853" y="389480"/>
            <a:chExt cx="919480" cy="919480"/>
          </a:xfrm>
        </p:grpSpPr>
        <p:sp>
          <p:nvSpPr>
            <p:cNvPr id="27" name="Oval 26">
              <a:extLst>
                <a:ext uri="{FF2B5EF4-FFF2-40B4-BE49-F238E27FC236}">
                  <a16:creationId xmlns:a16="http://schemas.microsoft.com/office/drawing/2014/main" id="{33070751-27DB-3028-A6A9-FB3979A8FB50}"/>
                </a:ext>
              </a:extLst>
            </p:cNvPr>
            <p:cNvSpPr/>
            <p:nvPr/>
          </p:nvSpPr>
          <p:spPr>
            <a:xfrm>
              <a:off x="972853" y="389480"/>
              <a:ext cx="919480" cy="91948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28" name="Graphic 27" descr="Home with solid fill">
              <a:extLst>
                <a:ext uri="{FF2B5EF4-FFF2-40B4-BE49-F238E27FC236}">
                  <a16:creationId xmlns:a16="http://schemas.microsoft.com/office/drawing/2014/main" id="{8AFB5355-7289-1F52-A908-4C217D547B2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89693" y="450442"/>
              <a:ext cx="685800" cy="685800"/>
            </a:xfrm>
            <a:prstGeom prst="rect">
              <a:avLst/>
            </a:prstGeom>
          </p:spPr>
        </p:pic>
      </p:grpSp>
      <p:grpSp>
        <p:nvGrpSpPr>
          <p:cNvPr id="31" name="Group 30">
            <a:extLst>
              <a:ext uri="{FF2B5EF4-FFF2-40B4-BE49-F238E27FC236}">
                <a16:creationId xmlns:a16="http://schemas.microsoft.com/office/drawing/2014/main" id="{32B85C57-E514-A2CD-92F2-2CD6AC1EFF5F}"/>
              </a:ext>
            </a:extLst>
          </p:cNvPr>
          <p:cNvGrpSpPr/>
          <p:nvPr/>
        </p:nvGrpSpPr>
        <p:grpSpPr>
          <a:xfrm>
            <a:off x="-913684" y="2969260"/>
            <a:ext cx="919480" cy="919480"/>
            <a:chOff x="-913684" y="2969260"/>
            <a:chExt cx="919480" cy="919480"/>
          </a:xfrm>
        </p:grpSpPr>
        <p:sp>
          <p:nvSpPr>
            <p:cNvPr id="32" name="Oval 31">
              <a:extLst>
                <a:ext uri="{FF2B5EF4-FFF2-40B4-BE49-F238E27FC236}">
                  <a16:creationId xmlns:a16="http://schemas.microsoft.com/office/drawing/2014/main" id="{E0DD9CF1-106B-4B3B-7418-EDCAB6E8AD09}"/>
                </a:ext>
              </a:extLst>
            </p:cNvPr>
            <p:cNvSpPr/>
            <p:nvPr/>
          </p:nvSpPr>
          <p:spPr>
            <a:xfrm>
              <a:off x="-913684" y="2969260"/>
              <a:ext cx="919480" cy="91948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33" name="Graphic 32" descr="Lightbulb and gear with solid fill">
              <a:extLst>
                <a:ext uri="{FF2B5EF4-FFF2-40B4-BE49-F238E27FC236}">
                  <a16:creationId xmlns:a16="http://schemas.microsoft.com/office/drawing/2014/main" id="{A2260074-AD30-37E4-C61B-C8C357C86B2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91049" y="3140750"/>
              <a:ext cx="685800" cy="685800"/>
            </a:xfrm>
            <a:prstGeom prst="rect">
              <a:avLst/>
            </a:prstGeom>
          </p:spPr>
        </p:pic>
      </p:grpSp>
      <p:pic>
        <p:nvPicPr>
          <p:cNvPr id="34" name="Graphic 33" descr="Presentation with pie chart with solid fill">
            <a:extLst>
              <a:ext uri="{FF2B5EF4-FFF2-40B4-BE49-F238E27FC236}">
                <a16:creationId xmlns:a16="http://schemas.microsoft.com/office/drawing/2014/main" id="{C5D94A72-8F05-F3B2-E210-DD2EF6E6FF2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2371853" y="1739080"/>
            <a:ext cx="685800" cy="685800"/>
          </a:xfrm>
          <a:prstGeom prst="rect">
            <a:avLst/>
          </a:prstGeom>
        </p:spPr>
      </p:pic>
      <p:pic>
        <p:nvPicPr>
          <p:cNvPr id="35" name="Graphic 34" descr="Database with solid fill">
            <a:extLst>
              <a:ext uri="{FF2B5EF4-FFF2-40B4-BE49-F238E27FC236}">
                <a16:creationId xmlns:a16="http://schemas.microsoft.com/office/drawing/2014/main" id="{C719B87A-2592-6B2D-B43A-5EC25E0FF0BD}"/>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2395183" y="3128420"/>
            <a:ext cx="685800" cy="685800"/>
          </a:xfrm>
          <a:prstGeom prst="rect">
            <a:avLst/>
          </a:prstGeom>
        </p:spPr>
      </p:pic>
      <p:sp>
        <p:nvSpPr>
          <p:cNvPr id="36" name="Freeform: Shape 35">
            <a:hlinkClick r:id="rId11" action="ppaction://hlinksldjump"/>
            <a:extLst>
              <a:ext uri="{FF2B5EF4-FFF2-40B4-BE49-F238E27FC236}">
                <a16:creationId xmlns:a16="http://schemas.microsoft.com/office/drawing/2014/main" id="{6B574D6D-080D-FACE-EF1F-0AA161F2613F}"/>
              </a:ext>
            </a:extLst>
          </p:cNvPr>
          <p:cNvSpPr/>
          <p:nvPr/>
        </p:nvSpPr>
        <p:spPr>
          <a:xfrm rot="10800000">
            <a:off x="1" y="-7938768"/>
            <a:ext cx="1432591" cy="20025360"/>
          </a:xfrm>
          <a:custGeom>
            <a:avLst/>
            <a:gdLst>
              <a:gd name="connsiteX0" fmla="*/ 0 w 1432560"/>
              <a:gd name="connsiteY0" fmla="*/ 20025360 h 20025360"/>
              <a:gd name="connsiteX1" fmla="*/ 0 w 1432560"/>
              <a:gd name="connsiteY1" fmla="*/ 10827519 h 20025360"/>
              <a:gd name="connsiteX2" fmla="*/ 685800 w 1432560"/>
              <a:gd name="connsiteY2" fmla="*/ 10012680 h 20025360"/>
              <a:gd name="connsiteX3" fmla="*/ 0 w 1432560"/>
              <a:gd name="connsiteY3" fmla="*/ 9197842 h 20025360"/>
              <a:gd name="connsiteX4" fmla="*/ 0 w 1432560"/>
              <a:gd name="connsiteY4" fmla="*/ 0 h 20025360"/>
              <a:gd name="connsiteX5" fmla="*/ 1432560 w 1432560"/>
              <a:gd name="connsiteY5" fmla="*/ 0 h 20025360"/>
              <a:gd name="connsiteX6" fmla="*/ 1432560 w 1432560"/>
              <a:gd name="connsiteY6" fmla="*/ 20025360 h 20025360"/>
              <a:gd name="connsiteX0" fmla="*/ 0 w 1432560"/>
              <a:gd name="connsiteY0" fmla="*/ 20025360 h 20025360"/>
              <a:gd name="connsiteX1" fmla="*/ 0 w 1432560"/>
              <a:gd name="connsiteY1" fmla="*/ 10827519 h 20025360"/>
              <a:gd name="connsiteX2" fmla="*/ 685800 w 1432560"/>
              <a:gd name="connsiteY2" fmla="*/ 10012680 h 20025360"/>
              <a:gd name="connsiteX3" fmla="*/ 0 w 1432560"/>
              <a:gd name="connsiteY3" fmla="*/ 9197842 h 20025360"/>
              <a:gd name="connsiteX4" fmla="*/ 0 w 1432560"/>
              <a:gd name="connsiteY4" fmla="*/ 0 h 20025360"/>
              <a:gd name="connsiteX5" fmla="*/ 1432560 w 1432560"/>
              <a:gd name="connsiteY5" fmla="*/ 0 h 20025360"/>
              <a:gd name="connsiteX6" fmla="*/ 1432560 w 1432560"/>
              <a:gd name="connsiteY6" fmla="*/ 20025360 h 20025360"/>
              <a:gd name="connsiteX7" fmla="*/ 0 w 1432560"/>
              <a:gd name="connsiteY7" fmla="*/ 20025360 h 20025360"/>
              <a:gd name="connsiteX0" fmla="*/ 7 w 1432567"/>
              <a:gd name="connsiteY0" fmla="*/ 20025360 h 20025360"/>
              <a:gd name="connsiteX1" fmla="*/ 7 w 1432567"/>
              <a:gd name="connsiteY1" fmla="*/ 10827519 h 20025360"/>
              <a:gd name="connsiteX2" fmla="*/ 685807 w 1432567"/>
              <a:gd name="connsiteY2" fmla="*/ 10012680 h 20025360"/>
              <a:gd name="connsiteX3" fmla="*/ 7 w 1432567"/>
              <a:gd name="connsiteY3" fmla="*/ 9197842 h 20025360"/>
              <a:gd name="connsiteX4" fmla="*/ 7 w 1432567"/>
              <a:gd name="connsiteY4" fmla="*/ 0 h 20025360"/>
              <a:gd name="connsiteX5" fmla="*/ 1432567 w 1432567"/>
              <a:gd name="connsiteY5" fmla="*/ 0 h 20025360"/>
              <a:gd name="connsiteX6" fmla="*/ 1432567 w 1432567"/>
              <a:gd name="connsiteY6" fmla="*/ 20025360 h 20025360"/>
              <a:gd name="connsiteX7" fmla="*/ 7 w 1432567"/>
              <a:gd name="connsiteY7" fmla="*/ 20025360 h 20025360"/>
              <a:gd name="connsiteX0" fmla="*/ 27 w 1432587"/>
              <a:gd name="connsiteY0" fmla="*/ 20025360 h 20025360"/>
              <a:gd name="connsiteX1" fmla="*/ 27 w 1432587"/>
              <a:gd name="connsiteY1" fmla="*/ 10827519 h 20025360"/>
              <a:gd name="connsiteX2" fmla="*/ 685827 w 1432587"/>
              <a:gd name="connsiteY2" fmla="*/ 10012680 h 20025360"/>
              <a:gd name="connsiteX3" fmla="*/ 27 w 1432587"/>
              <a:gd name="connsiteY3" fmla="*/ 9197842 h 20025360"/>
              <a:gd name="connsiteX4" fmla="*/ 27 w 1432587"/>
              <a:gd name="connsiteY4" fmla="*/ 0 h 20025360"/>
              <a:gd name="connsiteX5" fmla="*/ 1432587 w 1432587"/>
              <a:gd name="connsiteY5" fmla="*/ 0 h 20025360"/>
              <a:gd name="connsiteX6" fmla="*/ 1432587 w 1432587"/>
              <a:gd name="connsiteY6" fmla="*/ 20025360 h 20025360"/>
              <a:gd name="connsiteX7" fmla="*/ 27 w 1432587"/>
              <a:gd name="connsiteY7" fmla="*/ 20025360 h 20025360"/>
              <a:gd name="connsiteX0" fmla="*/ 31 w 1432591"/>
              <a:gd name="connsiteY0" fmla="*/ 20025360 h 20025360"/>
              <a:gd name="connsiteX1" fmla="*/ 31 w 1432591"/>
              <a:gd name="connsiteY1" fmla="*/ 10827519 h 20025360"/>
              <a:gd name="connsiteX2" fmla="*/ 614714 w 1432591"/>
              <a:gd name="connsiteY2" fmla="*/ 9999980 h 20025360"/>
              <a:gd name="connsiteX3" fmla="*/ 31 w 1432591"/>
              <a:gd name="connsiteY3" fmla="*/ 9197842 h 20025360"/>
              <a:gd name="connsiteX4" fmla="*/ 31 w 1432591"/>
              <a:gd name="connsiteY4" fmla="*/ 0 h 20025360"/>
              <a:gd name="connsiteX5" fmla="*/ 1432591 w 1432591"/>
              <a:gd name="connsiteY5" fmla="*/ 0 h 20025360"/>
              <a:gd name="connsiteX6" fmla="*/ 1432591 w 1432591"/>
              <a:gd name="connsiteY6" fmla="*/ 20025360 h 20025360"/>
              <a:gd name="connsiteX7" fmla="*/ 31 w 1432591"/>
              <a:gd name="connsiteY7" fmla="*/ 20025360 h 20025360"/>
              <a:gd name="connsiteX0" fmla="*/ 31 w 1432591"/>
              <a:gd name="connsiteY0" fmla="*/ 20025360 h 20025360"/>
              <a:gd name="connsiteX1" fmla="*/ 31 w 1432591"/>
              <a:gd name="connsiteY1" fmla="*/ 10827519 h 20025360"/>
              <a:gd name="connsiteX2" fmla="*/ 614714 w 1432591"/>
              <a:gd name="connsiteY2" fmla="*/ 9999980 h 20025360"/>
              <a:gd name="connsiteX3" fmla="*/ 31 w 1432591"/>
              <a:gd name="connsiteY3" fmla="*/ 9197842 h 20025360"/>
              <a:gd name="connsiteX4" fmla="*/ 31 w 1432591"/>
              <a:gd name="connsiteY4" fmla="*/ 0 h 20025360"/>
              <a:gd name="connsiteX5" fmla="*/ 1432591 w 1432591"/>
              <a:gd name="connsiteY5" fmla="*/ 0 h 20025360"/>
              <a:gd name="connsiteX6" fmla="*/ 1432591 w 1432591"/>
              <a:gd name="connsiteY6" fmla="*/ 20025360 h 20025360"/>
              <a:gd name="connsiteX7" fmla="*/ 31 w 1432591"/>
              <a:gd name="connsiteY7" fmla="*/ 20025360 h 20025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32591" h="20025360">
                <a:moveTo>
                  <a:pt x="31" y="20025360"/>
                </a:moveTo>
                <a:lnTo>
                  <a:pt x="31" y="10827519"/>
                </a:lnTo>
                <a:cubicBezTo>
                  <a:pt x="-5047" y="10489866"/>
                  <a:pt x="614717" y="10570043"/>
                  <a:pt x="614714" y="9999980"/>
                </a:cubicBezTo>
                <a:cubicBezTo>
                  <a:pt x="614711" y="9429917"/>
                  <a:pt x="-2509" y="9545655"/>
                  <a:pt x="31" y="9197842"/>
                </a:cubicBezTo>
                <a:lnTo>
                  <a:pt x="31" y="0"/>
                </a:lnTo>
                <a:lnTo>
                  <a:pt x="1432591" y="0"/>
                </a:lnTo>
                <a:lnTo>
                  <a:pt x="1432591" y="20025360"/>
                </a:lnTo>
                <a:lnTo>
                  <a:pt x="31" y="2002536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1" anchor="ctr">
            <a:noAutofit/>
          </a:bodyPr>
          <a:lstStyle/>
          <a:p>
            <a:pPr algn="ctr"/>
            <a:endParaRPr lang="ar-SA" dirty="0"/>
          </a:p>
        </p:txBody>
      </p:sp>
      <p:pic>
        <p:nvPicPr>
          <p:cNvPr id="37" name="Graphic 36" descr="Home with solid fill">
            <a:hlinkClick r:id="rId12" action="ppaction://hlinksldjump"/>
            <a:extLst>
              <a:ext uri="{FF2B5EF4-FFF2-40B4-BE49-F238E27FC236}">
                <a16:creationId xmlns:a16="http://schemas.microsoft.com/office/drawing/2014/main" id="{4CAC22D0-EF20-302B-E3EE-4CA6F16A5774}"/>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85019" y="506320"/>
            <a:ext cx="685800" cy="685800"/>
          </a:xfrm>
          <a:prstGeom prst="rect">
            <a:avLst/>
          </a:prstGeom>
        </p:spPr>
      </p:pic>
      <p:pic>
        <p:nvPicPr>
          <p:cNvPr id="38" name="Graphic 37" descr="Lightbulb and gear with solid fill">
            <a:hlinkClick r:id="rId15" action="ppaction://hlinksldjump"/>
            <a:extLst>
              <a:ext uri="{FF2B5EF4-FFF2-40B4-BE49-F238E27FC236}">
                <a16:creationId xmlns:a16="http://schemas.microsoft.com/office/drawing/2014/main" id="{800831B8-F1A6-FCD3-77E2-C457DD9A55A5}"/>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385019" y="3145447"/>
            <a:ext cx="685800" cy="685800"/>
          </a:xfrm>
          <a:prstGeom prst="rect">
            <a:avLst/>
          </a:prstGeom>
        </p:spPr>
      </p:pic>
      <p:pic>
        <p:nvPicPr>
          <p:cNvPr id="39" name="Graphic 38" descr="Transfer with solid fill">
            <a:hlinkClick r:id="rId11" action="ppaction://hlinksldjump"/>
            <a:extLst>
              <a:ext uri="{FF2B5EF4-FFF2-40B4-BE49-F238E27FC236}">
                <a16:creationId xmlns:a16="http://schemas.microsoft.com/office/drawing/2014/main" id="{48B501E1-7551-4F37-EF4B-D903CA102E68}"/>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428698" y="5742530"/>
            <a:ext cx="685800" cy="685800"/>
          </a:xfrm>
          <a:prstGeom prst="rect">
            <a:avLst/>
          </a:prstGeom>
        </p:spPr>
      </p:pic>
      <p:pic>
        <p:nvPicPr>
          <p:cNvPr id="41" name="Graphic 40" descr="Presentation with pie chart with solid fill">
            <a:hlinkClick r:id="rId20" action="ppaction://hlinksldjump"/>
            <a:extLst>
              <a:ext uri="{FF2B5EF4-FFF2-40B4-BE49-F238E27FC236}">
                <a16:creationId xmlns:a16="http://schemas.microsoft.com/office/drawing/2014/main" id="{8F23750C-1E21-E724-68B9-8ED5742CD036}"/>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11156228" y="1669562"/>
            <a:ext cx="685800" cy="685800"/>
          </a:xfrm>
          <a:prstGeom prst="rect">
            <a:avLst/>
          </a:prstGeom>
        </p:spPr>
      </p:pic>
      <p:grpSp>
        <p:nvGrpSpPr>
          <p:cNvPr id="42" name="Group 41">
            <a:extLst>
              <a:ext uri="{FF2B5EF4-FFF2-40B4-BE49-F238E27FC236}">
                <a16:creationId xmlns:a16="http://schemas.microsoft.com/office/drawing/2014/main" id="{0230B55D-DC90-C0E9-6144-EC77ED72888F}"/>
              </a:ext>
            </a:extLst>
          </p:cNvPr>
          <p:cNvGrpSpPr/>
          <p:nvPr/>
        </p:nvGrpSpPr>
        <p:grpSpPr>
          <a:xfrm>
            <a:off x="-907889" y="5523230"/>
            <a:ext cx="919480" cy="919480"/>
            <a:chOff x="-907889" y="5523230"/>
            <a:chExt cx="919480" cy="919480"/>
          </a:xfrm>
        </p:grpSpPr>
        <p:sp>
          <p:nvSpPr>
            <p:cNvPr id="43" name="Oval 42">
              <a:extLst>
                <a:ext uri="{FF2B5EF4-FFF2-40B4-BE49-F238E27FC236}">
                  <a16:creationId xmlns:a16="http://schemas.microsoft.com/office/drawing/2014/main" id="{54744F9C-B5ED-C1AF-9CDB-FF4DB9B9DB25}"/>
                </a:ext>
              </a:extLst>
            </p:cNvPr>
            <p:cNvSpPr/>
            <p:nvPr/>
          </p:nvSpPr>
          <p:spPr>
            <a:xfrm>
              <a:off x="-907889" y="5523230"/>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44" name="Graphic 43" descr="Transfer with solid fill">
              <a:extLst>
                <a:ext uri="{FF2B5EF4-FFF2-40B4-BE49-F238E27FC236}">
                  <a16:creationId xmlns:a16="http://schemas.microsoft.com/office/drawing/2014/main" id="{B3BDF380-1813-04A2-4A33-2EB1487D5E5F}"/>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806289" y="5650526"/>
              <a:ext cx="685800" cy="685800"/>
            </a:xfrm>
            <a:prstGeom prst="rect">
              <a:avLst/>
            </a:prstGeom>
          </p:spPr>
        </p:pic>
      </p:grpSp>
      <p:pic>
        <p:nvPicPr>
          <p:cNvPr id="45" name="Graphic 44" descr="Database with solid fill">
            <a:hlinkClick r:id="rId25" action="ppaction://hlinksldjump"/>
            <a:extLst>
              <a:ext uri="{FF2B5EF4-FFF2-40B4-BE49-F238E27FC236}">
                <a16:creationId xmlns:a16="http://schemas.microsoft.com/office/drawing/2014/main" id="{499F8D83-8C0A-78E5-A0D1-8BDA43266AF2}"/>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11156228" y="3140750"/>
            <a:ext cx="685800" cy="685800"/>
          </a:xfrm>
          <a:prstGeom prst="rect">
            <a:avLst/>
          </a:prstGeom>
        </p:spPr>
      </p:pic>
      <p:pic>
        <p:nvPicPr>
          <p:cNvPr id="46" name="Graphic 45" descr="Bullseye with solid fill">
            <a:hlinkClick r:id="rId28" action="ppaction://hlinksldjump"/>
            <a:extLst>
              <a:ext uri="{FF2B5EF4-FFF2-40B4-BE49-F238E27FC236}">
                <a16:creationId xmlns:a16="http://schemas.microsoft.com/office/drawing/2014/main" id="{2FBE99A6-5FF3-98B2-B0BF-74529708AE08}"/>
              </a:ext>
            </a:extLst>
          </p:cNvPr>
          <p:cNvPicPr>
            <a:picLocks noChangeAspect="1"/>
          </p:cNvPicPr>
          <p:nvPr/>
        </p:nvPicPr>
        <p:blipFill>
          <a:blip r:embed="rId29">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401431" y="4487770"/>
            <a:ext cx="685800" cy="685800"/>
          </a:xfrm>
          <a:prstGeom prst="rect">
            <a:avLst/>
          </a:prstGeom>
        </p:spPr>
      </p:pic>
      <p:pic>
        <p:nvPicPr>
          <p:cNvPr id="47" name="Graphic 46" descr="Checklist with solid fill">
            <a:hlinkClick r:id="rId31" action="ppaction://hlinksldjump"/>
            <a:extLst>
              <a:ext uri="{FF2B5EF4-FFF2-40B4-BE49-F238E27FC236}">
                <a16:creationId xmlns:a16="http://schemas.microsoft.com/office/drawing/2014/main" id="{96628160-FE02-F245-B0C2-94EC84F6E63A}"/>
              </a:ext>
            </a:extLst>
          </p:cNvPr>
          <p:cNvPicPr>
            <a:picLocks noChangeAspect="1"/>
          </p:cNvPicPr>
          <p:nvPr/>
        </p:nvPicPr>
        <p:blipFill>
          <a:blip r:embed="rId32">
            <a:extLst>
              <a:ext uri="{28A0092B-C50C-407E-A947-70E740481C1C}">
                <a14:useLocalDpi xmlns:a14="http://schemas.microsoft.com/office/drawing/2010/main" val="0"/>
              </a:ext>
              <a:ext uri="{96DAC541-7B7A-43D3-8B79-37D633B846F1}">
                <asvg:svgBlip xmlns:asvg="http://schemas.microsoft.com/office/drawing/2016/SVG/main" r:embed="rId33"/>
              </a:ext>
            </a:extLst>
          </a:blip>
          <a:stretch>
            <a:fillRect/>
          </a:stretch>
        </p:blipFill>
        <p:spPr>
          <a:xfrm>
            <a:off x="373396" y="1761080"/>
            <a:ext cx="685800" cy="685800"/>
          </a:xfrm>
          <a:prstGeom prst="rect">
            <a:avLst/>
          </a:prstGeom>
        </p:spPr>
      </p:pic>
      <p:grpSp>
        <p:nvGrpSpPr>
          <p:cNvPr id="49" name="Group 48">
            <a:extLst>
              <a:ext uri="{FF2B5EF4-FFF2-40B4-BE49-F238E27FC236}">
                <a16:creationId xmlns:a16="http://schemas.microsoft.com/office/drawing/2014/main" id="{68966163-1804-58FF-DBA0-EA9115D9A102}"/>
              </a:ext>
            </a:extLst>
          </p:cNvPr>
          <p:cNvGrpSpPr/>
          <p:nvPr/>
        </p:nvGrpSpPr>
        <p:grpSpPr>
          <a:xfrm>
            <a:off x="-907889" y="4296410"/>
            <a:ext cx="919480" cy="919480"/>
            <a:chOff x="-907889" y="4296410"/>
            <a:chExt cx="919480" cy="919480"/>
          </a:xfrm>
        </p:grpSpPr>
        <p:sp>
          <p:nvSpPr>
            <p:cNvPr id="50" name="Oval 49">
              <a:extLst>
                <a:ext uri="{FF2B5EF4-FFF2-40B4-BE49-F238E27FC236}">
                  <a16:creationId xmlns:a16="http://schemas.microsoft.com/office/drawing/2014/main" id="{FD315BD4-AA44-7D7A-C3D8-A2776A7C2E9E}"/>
                </a:ext>
              </a:extLst>
            </p:cNvPr>
            <p:cNvSpPr/>
            <p:nvPr/>
          </p:nvSpPr>
          <p:spPr>
            <a:xfrm>
              <a:off x="-907889" y="4296410"/>
              <a:ext cx="919480" cy="91948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51" name="Graphic 50" descr="Bullseye with solid fill">
              <a:extLst>
                <a:ext uri="{FF2B5EF4-FFF2-40B4-BE49-F238E27FC236}">
                  <a16:creationId xmlns:a16="http://schemas.microsoft.com/office/drawing/2014/main" id="{5219105F-D76B-713B-7A10-22263C21DB19}"/>
                </a:ext>
              </a:extLst>
            </p:cNvPr>
            <p:cNvPicPr>
              <a:picLocks noChangeAspect="1"/>
            </p:cNvPicPr>
            <p:nvPr/>
          </p:nvPicPr>
          <p:blipFill>
            <a:blip r:embed="rId34">
              <a:extLst>
                <a:ext uri="{28A0092B-C50C-407E-A947-70E740481C1C}">
                  <a14:useLocalDpi xmlns:a14="http://schemas.microsoft.com/office/drawing/2010/main" val="0"/>
                </a:ext>
                <a:ext uri="{96DAC541-7B7A-43D3-8B79-37D633B846F1}">
                  <asvg:svgBlip xmlns:asvg="http://schemas.microsoft.com/office/drawing/2016/SVG/main" r:embed="rId35"/>
                </a:ext>
              </a:extLst>
            </a:blip>
            <a:stretch>
              <a:fillRect/>
            </a:stretch>
          </p:blipFill>
          <p:spPr>
            <a:xfrm>
              <a:off x="-787239" y="4443318"/>
              <a:ext cx="685800" cy="685800"/>
            </a:xfrm>
            <a:prstGeom prst="rect">
              <a:avLst/>
            </a:prstGeom>
          </p:spPr>
        </p:pic>
      </p:grpSp>
      <p:grpSp>
        <p:nvGrpSpPr>
          <p:cNvPr id="53" name="Group 52">
            <a:extLst>
              <a:ext uri="{FF2B5EF4-FFF2-40B4-BE49-F238E27FC236}">
                <a16:creationId xmlns:a16="http://schemas.microsoft.com/office/drawing/2014/main" id="{23B44993-95F7-AB96-17E6-F96F84D4A236}"/>
              </a:ext>
            </a:extLst>
          </p:cNvPr>
          <p:cNvGrpSpPr/>
          <p:nvPr/>
        </p:nvGrpSpPr>
        <p:grpSpPr>
          <a:xfrm>
            <a:off x="974013" y="1614172"/>
            <a:ext cx="919480" cy="919480"/>
            <a:chOff x="-923129" y="1614172"/>
            <a:chExt cx="919480" cy="919480"/>
          </a:xfrm>
        </p:grpSpPr>
        <p:sp>
          <p:nvSpPr>
            <p:cNvPr id="54" name="Oval 53">
              <a:extLst>
                <a:ext uri="{FF2B5EF4-FFF2-40B4-BE49-F238E27FC236}">
                  <a16:creationId xmlns:a16="http://schemas.microsoft.com/office/drawing/2014/main" id="{E4FDEA9B-61B6-85C9-368F-6EF2AD906686}"/>
                </a:ext>
              </a:extLst>
            </p:cNvPr>
            <p:cNvSpPr/>
            <p:nvPr/>
          </p:nvSpPr>
          <p:spPr>
            <a:xfrm>
              <a:off x="-923129" y="1614172"/>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58" name="Graphic 57" descr="Checklist with solid fill">
              <a:extLst>
                <a:ext uri="{FF2B5EF4-FFF2-40B4-BE49-F238E27FC236}">
                  <a16:creationId xmlns:a16="http://schemas.microsoft.com/office/drawing/2014/main" id="{6FE71D15-02F3-27D9-34FA-B30FBA0C966D}"/>
                </a:ext>
              </a:extLst>
            </p:cNvPr>
            <p:cNvPicPr>
              <a:picLocks noChangeAspect="1"/>
            </p:cNvPicPr>
            <p:nvPr/>
          </p:nvPicPr>
          <p:blipFill>
            <a:blip r:embed="rId36">
              <a:extLst>
                <a:ext uri="{28A0092B-C50C-407E-A947-70E740481C1C}">
                  <a14:useLocalDpi xmlns:a14="http://schemas.microsoft.com/office/drawing/2010/main" val="0"/>
                </a:ext>
                <a:ext uri="{96DAC541-7B7A-43D3-8B79-37D633B846F1}">
                  <asvg:svgBlip xmlns:asvg="http://schemas.microsoft.com/office/drawing/2016/SVG/main" r:embed="rId37"/>
                </a:ext>
              </a:extLst>
            </a:blip>
            <a:stretch>
              <a:fillRect/>
            </a:stretch>
          </p:blipFill>
          <p:spPr>
            <a:xfrm>
              <a:off x="-793982" y="1761080"/>
              <a:ext cx="685800" cy="685800"/>
            </a:xfrm>
            <a:prstGeom prst="rect">
              <a:avLst/>
            </a:prstGeom>
          </p:spPr>
        </p:pic>
      </p:grpSp>
      <p:pic>
        <p:nvPicPr>
          <p:cNvPr id="61" name="Graphic 60" descr="Document with solid fill">
            <a:hlinkClick r:id="rId38" action="ppaction://hlinksldjump"/>
            <a:extLst>
              <a:ext uri="{FF2B5EF4-FFF2-40B4-BE49-F238E27FC236}">
                <a16:creationId xmlns:a16="http://schemas.microsoft.com/office/drawing/2014/main" id="{95582C42-BB21-5571-7BEE-EEBBA126DBF7}"/>
              </a:ext>
            </a:extLst>
          </p:cNvPr>
          <p:cNvPicPr>
            <a:picLocks noChangeAspect="1"/>
          </p:cNvPicPr>
          <p:nvPr/>
        </p:nvPicPr>
        <p:blipFill>
          <a:blip r:embed="rId39">
            <a:extLst>
              <a:ext uri="{28A0092B-C50C-407E-A947-70E740481C1C}">
                <a14:useLocalDpi xmlns:a14="http://schemas.microsoft.com/office/drawing/2010/main" val="0"/>
              </a:ext>
              <a:ext uri="{96DAC541-7B7A-43D3-8B79-37D633B846F1}">
                <asvg:svgBlip xmlns:asvg="http://schemas.microsoft.com/office/drawing/2016/SVG/main" r:embed="rId40"/>
              </a:ext>
            </a:extLst>
          </a:blip>
          <a:stretch>
            <a:fillRect/>
          </a:stretch>
        </p:blipFill>
        <p:spPr>
          <a:xfrm>
            <a:off x="11156228" y="192160"/>
            <a:ext cx="685800" cy="685800"/>
          </a:xfrm>
          <a:prstGeom prst="rect">
            <a:avLst/>
          </a:prstGeom>
        </p:spPr>
      </p:pic>
      <p:grpSp>
        <p:nvGrpSpPr>
          <p:cNvPr id="62" name="Group 61">
            <a:extLst>
              <a:ext uri="{FF2B5EF4-FFF2-40B4-BE49-F238E27FC236}">
                <a16:creationId xmlns:a16="http://schemas.microsoft.com/office/drawing/2014/main" id="{6D8E94A5-05E0-D8BA-58DB-D17A668720D5}"/>
              </a:ext>
            </a:extLst>
          </p:cNvPr>
          <p:cNvGrpSpPr/>
          <p:nvPr/>
        </p:nvGrpSpPr>
        <p:grpSpPr>
          <a:xfrm>
            <a:off x="12255013" y="90188"/>
            <a:ext cx="919480" cy="919480"/>
            <a:chOff x="12255013" y="90188"/>
            <a:chExt cx="919480" cy="919480"/>
          </a:xfrm>
        </p:grpSpPr>
        <p:sp>
          <p:nvSpPr>
            <p:cNvPr id="63" name="Oval 62">
              <a:extLst>
                <a:ext uri="{FF2B5EF4-FFF2-40B4-BE49-F238E27FC236}">
                  <a16:creationId xmlns:a16="http://schemas.microsoft.com/office/drawing/2014/main" id="{9846AA9C-59AE-0FE7-D7A9-7103F3D95CE4}"/>
                </a:ext>
              </a:extLst>
            </p:cNvPr>
            <p:cNvSpPr/>
            <p:nvPr/>
          </p:nvSpPr>
          <p:spPr>
            <a:xfrm>
              <a:off x="12255013" y="90188"/>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64" name="Graphic 63" descr="Document with solid fill">
              <a:extLst>
                <a:ext uri="{FF2B5EF4-FFF2-40B4-BE49-F238E27FC236}">
                  <a16:creationId xmlns:a16="http://schemas.microsoft.com/office/drawing/2014/main" id="{98700B5A-6C1F-F637-0430-E07221401955}"/>
                </a:ext>
              </a:extLst>
            </p:cNvPr>
            <p:cNvPicPr>
              <a:picLocks noChangeAspect="1"/>
            </p:cNvPicPr>
            <p:nvPr/>
          </p:nvPicPr>
          <p:blipFill>
            <a:blip r:embed="rId41">
              <a:extLst>
                <a:ext uri="{28A0092B-C50C-407E-A947-70E740481C1C}">
                  <a14:useLocalDpi xmlns:a14="http://schemas.microsoft.com/office/drawing/2010/main" val="0"/>
                </a:ext>
                <a:ext uri="{96DAC541-7B7A-43D3-8B79-37D633B846F1}">
                  <asvg:svgBlip xmlns:asvg="http://schemas.microsoft.com/office/drawing/2016/SVG/main" r:embed="rId42"/>
                </a:ext>
              </a:extLst>
            </a:blip>
            <a:stretch>
              <a:fillRect/>
            </a:stretch>
          </p:blipFill>
          <p:spPr>
            <a:xfrm>
              <a:off x="12348522" y="223014"/>
              <a:ext cx="685800" cy="685800"/>
            </a:xfrm>
            <a:prstGeom prst="rect">
              <a:avLst/>
            </a:prstGeom>
          </p:spPr>
        </p:pic>
      </p:grpSp>
      <p:pic>
        <p:nvPicPr>
          <p:cNvPr id="65" name="Graphic 64" descr="Chat with solid fill">
            <a:hlinkClick r:id="rId43" action="ppaction://hlinksldjump"/>
            <a:extLst>
              <a:ext uri="{FF2B5EF4-FFF2-40B4-BE49-F238E27FC236}">
                <a16:creationId xmlns:a16="http://schemas.microsoft.com/office/drawing/2014/main" id="{9612F80A-6E72-0C77-31D3-C5D9A213E377}"/>
              </a:ext>
            </a:extLst>
          </p:cNvPr>
          <p:cNvPicPr>
            <a:picLocks noChangeAspect="1"/>
          </p:cNvPicPr>
          <p:nvPr/>
        </p:nvPicPr>
        <p:blipFill>
          <a:blip r:embed="rId44">
            <a:extLst>
              <a:ext uri="{28A0092B-C50C-407E-A947-70E740481C1C}">
                <a14:useLocalDpi xmlns:a14="http://schemas.microsoft.com/office/drawing/2010/main" val="0"/>
              </a:ext>
              <a:ext uri="{96DAC541-7B7A-43D3-8B79-37D633B846F1}">
                <asvg:svgBlip xmlns:asvg="http://schemas.microsoft.com/office/drawing/2016/SVG/main" r:embed="rId45"/>
              </a:ext>
            </a:extLst>
          </a:blip>
          <a:stretch>
            <a:fillRect/>
          </a:stretch>
        </p:blipFill>
        <p:spPr>
          <a:xfrm>
            <a:off x="11132804" y="5701968"/>
            <a:ext cx="685800" cy="685800"/>
          </a:xfrm>
          <a:prstGeom prst="rect">
            <a:avLst/>
          </a:prstGeom>
        </p:spPr>
      </p:pic>
      <p:grpSp>
        <p:nvGrpSpPr>
          <p:cNvPr id="66" name="Group 65">
            <a:extLst>
              <a:ext uri="{FF2B5EF4-FFF2-40B4-BE49-F238E27FC236}">
                <a16:creationId xmlns:a16="http://schemas.microsoft.com/office/drawing/2014/main" id="{B9A75ADD-0C29-4008-F3D4-62F8CAC35744}"/>
              </a:ext>
            </a:extLst>
          </p:cNvPr>
          <p:cNvGrpSpPr/>
          <p:nvPr/>
        </p:nvGrpSpPr>
        <p:grpSpPr>
          <a:xfrm>
            <a:off x="11247518" y="4602070"/>
            <a:ext cx="472241" cy="746809"/>
            <a:chOff x="11247518" y="4602070"/>
            <a:chExt cx="472241" cy="746809"/>
          </a:xfrm>
        </p:grpSpPr>
        <p:pic>
          <p:nvPicPr>
            <p:cNvPr id="67" name="Graphic 66" descr="Document with solid fill">
              <a:hlinkClick r:id="rId46" action="ppaction://hlinksldjump"/>
              <a:extLst>
                <a:ext uri="{FF2B5EF4-FFF2-40B4-BE49-F238E27FC236}">
                  <a16:creationId xmlns:a16="http://schemas.microsoft.com/office/drawing/2014/main" id="{F74D427E-15C9-5499-D8CE-BBF822D26A36}"/>
                </a:ext>
              </a:extLst>
            </p:cNvPr>
            <p:cNvPicPr>
              <a:picLocks noChangeAspect="1"/>
            </p:cNvPicPr>
            <p:nvPr/>
          </p:nvPicPr>
          <p:blipFill>
            <a:blip r:embed="rId47">
              <a:extLst>
                <a:ext uri="{28A0092B-C50C-407E-A947-70E740481C1C}">
                  <a14:useLocalDpi xmlns:a14="http://schemas.microsoft.com/office/drawing/2010/main" val="0"/>
                </a:ext>
                <a:ext uri="{96DAC541-7B7A-43D3-8B79-37D633B846F1}">
                  <asvg:svgBlip xmlns:asvg="http://schemas.microsoft.com/office/drawing/2016/SVG/main" r:embed="rId48"/>
                </a:ext>
              </a:extLst>
            </a:blip>
            <a:stretch>
              <a:fillRect/>
            </a:stretch>
          </p:blipFill>
          <p:spPr>
            <a:xfrm>
              <a:off x="11262559" y="4602070"/>
              <a:ext cx="457200" cy="457200"/>
            </a:xfrm>
            <a:prstGeom prst="rect">
              <a:avLst/>
            </a:prstGeom>
          </p:spPr>
        </p:pic>
        <p:pic>
          <p:nvPicPr>
            <p:cNvPr id="68" name="Graphic 67" descr="Handshake with solid fill">
              <a:extLst>
                <a:ext uri="{FF2B5EF4-FFF2-40B4-BE49-F238E27FC236}">
                  <a16:creationId xmlns:a16="http://schemas.microsoft.com/office/drawing/2014/main" id="{66300CC5-F830-1985-A0ED-81A19D3ADDA6}"/>
                </a:ext>
              </a:extLst>
            </p:cNvPr>
            <p:cNvPicPr>
              <a:picLocks noChangeAspect="1"/>
            </p:cNvPicPr>
            <p:nvPr/>
          </p:nvPicPr>
          <p:blipFill>
            <a:blip r:embed="rId49">
              <a:extLst>
                <a:ext uri="{28A0092B-C50C-407E-A947-70E740481C1C}">
                  <a14:useLocalDpi xmlns:a14="http://schemas.microsoft.com/office/drawing/2010/main" val="0"/>
                </a:ext>
                <a:ext uri="{96DAC541-7B7A-43D3-8B79-37D633B846F1}">
                  <asvg:svgBlip xmlns:asvg="http://schemas.microsoft.com/office/drawing/2016/SVG/main" r:embed="rId50"/>
                </a:ext>
              </a:extLst>
            </a:blip>
            <a:stretch>
              <a:fillRect/>
            </a:stretch>
          </p:blipFill>
          <p:spPr>
            <a:xfrm>
              <a:off x="11247518" y="4891679"/>
              <a:ext cx="457200" cy="457200"/>
            </a:xfrm>
            <a:prstGeom prst="rect">
              <a:avLst/>
            </a:prstGeom>
          </p:spPr>
        </p:pic>
      </p:grpSp>
      <p:sp>
        <p:nvSpPr>
          <p:cNvPr id="69" name="Oval 68">
            <a:extLst>
              <a:ext uri="{FF2B5EF4-FFF2-40B4-BE49-F238E27FC236}">
                <a16:creationId xmlns:a16="http://schemas.microsoft.com/office/drawing/2014/main" id="{C351D1E9-D125-6A34-7422-55B35047DC56}"/>
              </a:ext>
            </a:extLst>
          </p:cNvPr>
          <p:cNvSpPr/>
          <p:nvPr/>
        </p:nvSpPr>
        <p:spPr>
          <a:xfrm>
            <a:off x="12192000" y="4444761"/>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70" name="Oval 69">
            <a:extLst>
              <a:ext uri="{FF2B5EF4-FFF2-40B4-BE49-F238E27FC236}">
                <a16:creationId xmlns:a16="http://schemas.microsoft.com/office/drawing/2014/main" id="{DBAA1E65-6C23-D860-8C5F-338AC820E690}"/>
              </a:ext>
            </a:extLst>
          </p:cNvPr>
          <p:cNvSpPr/>
          <p:nvPr/>
        </p:nvSpPr>
        <p:spPr>
          <a:xfrm>
            <a:off x="12194321" y="5546026"/>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grpSp>
        <p:nvGrpSpPr>
          <p:cNvPr id="71" name="Group 70">
            <a:extLst>
              <a:ext uri="{FF2B5EF4-FFF2-40B4-BE49-F238E27FC236}">
                <a16:creationId xmlns:a16="http://schemas.microsoft.com/office/drawing/2014/main" id="{5D7E0D1B-FDFE-1EF1-FA0D-67406F9D895E}"/>
              </a:ext>
            </a:extLst>
          </p:cNvPr>
          <p:cNvGrpSpPr/>
          <p:nvPr/>
        </p:nvGrpSpPr>
        <p:grpSpPr>
          <a:xfrm>
            <a:off x="12443990" y="4617432"/>
            <a:ext cx="472241" cy="746809"/>
            <a:chOff x="11247518" y="4602070"/>
            <a:chExt cx="472241" cy="746809"/>
          </a:xfrm>
        </p:grpSpPr>
        <p:pic>
          <p:nvPicPr>
            <p:cNvPr id="72" name="Graphic 71" descr="Document with solid fill">
              <a:hlinkClick r:id="rId46" action="ppaction://hlinksldjump"/>
              <a:extLst>
                <a:ext uri="{FF2B5EF4-FFF2-40B4-BE49-F238E27FC236}">
                  <a16:creationId xmlns:a16="http://schemas.microsoft.com/office/drawing/2014/main" id="{1D2A074A-0A91-A350-A213-E2EF74828972}"/>
                </a:ext>
              </a:extLst>
            </p:cNvPr>
            <p:cNvPicPr>
              <a:picLocks noChangeAspect="1"/>
            </p:cNvPicPr>
            <p:nvPr/>
          </p:nvPicPr>
          <p:blipFill>
            <a:blip r:embed="rId41">
              <a:extLst>
                <a:ext uri="{28A0092B-C50C-407E-A947-70E740481C1C}">
                  <a14:useLocalDpi xmlns:a14="http://schemas.microsoft.com/office/drawing/2010/main" val="0"/>
                </a:ext>
                <a:ext uri="{96DAC541-7B7A-43D3-8B79-37D633B846F1}">
                  <asvg:svgBlip xmlns:asvg="http://schemas.microsoft.com/office/drawing/2016/SVG/main" r:embed="rId42"/>
                </a:ext>
              </a:extLst>
            </a:blip>
            <a:stretch>
              <a:fillRect/>
            </a:stretch>
          </p:blipFill>
          <p:spPr>
            <a:xfrm>
              <a:off x="11262559" y="4602070"/>
              <a:ext cx="457200" cy="457200"/>
            </a:xfrm>
            <a:prstGeom prst="rect">
              <a:avLst/>
            </a:prstGeom>
          </p:spPr>
        </p:pic>
        <p:pic>
          <p:nvPicPr>
            <p:cNvPr id="73" name="Graphic 72" descr="Handshake with solid fill">
              <a:extLst>
                <a:ext uri="{FF2B5EF4-FFF2-40B4-BE49-F238E27FC236}">
                  <a16:creationId xmlns:a16="http://schemas.microsoft.com/office/drawing/2014/main" id="{ACD1C726-C629-C71C-38F6-276C1EEDAF6B}"/>
                </a:ext>
              </a:extLst>
            </p:cNvPr>
            <p:cNvPicPr>
              <a:picLocks noChangeAspect="1"/>
            </p:cNvPicPr>
            <p:nvPr/>
          </p:nvPicPr>
          <p:blipFill>
            <a:blip r:embed="rId51">
              <a:extLst>
                <a:ext uri="{28A0092B-C50C-407E-A947-70E740481C1C}">
                  <a14:useLocalDpi xmlns:a14="http://schemas.microsoft.com/office/drawing/2010/main" val="0"/>
                </a:ext>
                <a:ext uri="{96DAC541-7B7A-43D3-8B79-37D633B846F1}">
                  <asvg:svgBlip xmlns:asvg="http://schemas.microsoft.com/office/drawing/2016/SVG/main" r:embed="rId52"/>
                </a:ext>
              </a:extLst>
            </a:blip>
            <a:stretch>
              <a:fillRect/>
            </a:stretch>
          </p:blipFill>
          <p:spPr>
            <a:xfrm>
              <a:off x="11247518" y="4891679"/>
              <a:ext cx="457200" cy="457200"/>
            </a:xfrm>
            <a:prstGeom prst="rect">
              <a:avLst/>
            </a:prstGeom>
          </p:spPr>
        </p:pic>
      </p:grpSp>
      <p:pic>
        <p:nvPicPr>
          <p:cNvPr id="74" name="Graphic 73" descr="Chat with solid fill">
            <a:hlinkClick r:id="rId43" action="ppaction://hlinksldjump"/>
            <a:extLst>
              <a:ext uri="{FF2B5EF4-FFF2-40B4-BE49-F238E27FC236}">
                <a16:creationId xmlns:a16="http://schemas.microsoft.com/office/drawing/2014/main" id="{26C55E87-0696-45B5-6B1B-7B9C685FDC1C}"/>
              </a:ext>
            </a:extLst>
          </p:cNvPr>
          <p:cNvPicPr>
            <a:picLocks noChangeAspect="1"/>
          </p:cNvPicPr>
          <p:nvPr/>
        </p:nvPicPr>
        <p:blipFill>
          <a:blip r:embed="rId53">
            <a:extLst>
              <a:ext uri="{28A0092B-C50C-407E-A947-70E740481C1C}">
                <a14:useLocalDpi xmlns:a14="http://schemas.microsoft.com/office/drawing/2010/main" val="0"/>
              </a:ext>
              <a:ext uri="{96DAC541-7B7A-43D3-8B79-37D633B846F1}">
                <asvg:svgBlip xmlns:asvg="http://schemas.microsoft.com/office/drawing/2016/SVG/main" r:embed="rId54"/>
              </a:ext>
            </a:extLst>
          </a:blip>
          <a:stretch>
            <a:fillRect/>
          </a:stretch>
        </p:blipFill>
        <p:spPr>
          <a:xfrm>
            <a:off x="12309028" y="5683586"/>
            <a:ext cx="685800" cy="685800"/>
          </a:xfrm>
          <a:prstGeom prst="rect">
            <a:avLst/>
          </a:prstGeom>
        </p:spPr>
      </p:pic>
      <p:sp>
        <p:nvSpPr>
          <p:cNvPr id="2" name="TextBox 1">
            <a:extLst>
              <a:ext uri="{FF2B5EF4-FFF2-40B4-BE49-F238E27FC236}">
                <a16:creationId xmlns:a16="http://schemas.microsoft.com/office/drawing/2014/main" id="{432DD3B9-0BFC-458D-1C48-7996F8559C44}"/>
              </a:ext>
            </a:extLst>
          </p:cNvPr>
          <p:cNvSpPr txBox="1"/>
          <p:nvPr/>
        </p:nvSpPr>
        <p:spPr>
          <a:xfrm>
            <a:off x="1893083" y="1953499"/>
            <a:ext cx="894797" cy="369332"/>
          </a:xfrm>
          <a:prstGeom prst="rect">
            <a:avLst/>
          </a:prstGeom>
          <a:noFill/>
        </p:spPr>
        <p:txBody>
          <a:bodyPr wrap="none" rtlCol="1">
            <a:spAutoFit/>
          </a:bodyPr>
          <a:lstStyle/>
          <a:p>
            <a:r>
              <a:rPr lang="en-US" b="1" dirty="0">
                <a:solidFill>
                  <a:schemeClr val="bg1"/>
                </a:solidFill>
              </a:rPr>
              <a:t>Outline</a:t>
            </a:r>
            <a:endParaRPr lang="ar-SA" b="1" dirty="0">
              <a:solidFill>
                <a:schemeClr val="bg1"/>
              </a:solidFill>
            </a:endParaRPr>
          </a:p>
        </p:txBody>
      </p:sp>
      <p:sp>
        <p:nvSpPr>
          <p:cNvPr id="3" name="TextBox 2">
            <a:extLst>
              <a:ext uri="{FF2B5EF4-FFF2-40B4-BE49-F238E27FC236}">
                <a16:creationId xmlns:a16="http://schemas.microsoft.com/office/drawing/2014/main" id="{B955874D-01D9-AF49-97F8-C80998CEC77D}"/>
              </a:ext>
            </a:extLst>
          </p:cNvPr>
          <p:cNvSpPr txBox="1"/>
          <p:nvPr/>
        </p:nvSpPr>
        <p:spPr>
          <a:xfrm>
            <a:off x="3553098" y="2812102"/>
            <a:ext cx="2544479" cy="1631216"/>
          </a:xfrm>
          <a:prstGeom prst="rect">
            <a:avLst/>
          </a:prstGeom>
          <a:noFill/>
        </p:spPr>
        <p:txBody>
          <a:bodyPr wrap="none" rtlCol="1">
            <a:spAutoFit/>
          </a:bodyPr>
          <a:lstStyle/>
          <a:p>
            <a:pPr indent="-285750">
              <a:buFont typeface="Arial" panose="020B0604020202020204" pitchFamily="34" charset="0"/>
              <a:buChar char="•"/>
            </a:pPr>
            <a:r>
              <a:rPr lang="en-US" sz="2000" b="1" dirty="0">
                <a:solidFill>
                  <a:schemeClr val="bg1"/>
                </a:solidFill>
                <a:latin typeface="Times New Roman" panose="02020603050405020304" pitchFamily="18" charset="0"/>
                <a:hlinkClick r:id="rId12" action="ppaction://hlinksldjump">
                  <a:extLst>
                    <a:ext uri="{A12FA001-AC4F-418D-AE19-62706E023703}">
                      <ahyp:hlinkClr xmlns:ahyp="http://schemas.microsoft.com/office/drawing/2018/hyperlinkcolor" val="tx"/>
                    </a:ext>
                  </a:extLst>
                </a:hlinkClick>
              </a:rPr>
              <a:t>Home.</a:t>
            </a:r>
            <a:r>
              <a:rPr lang="en-US" sz="2000" b="1" dirty="0">
                <a:solidFill>
                  <a:schemeClr val="bg1"/>
                </a:solidFill>
                <a:latin typeface="Times New Roman" panose="02020603050405020304" pitchFamily="18" charset="0"/>
              </a:rPr>
              <a:t> </a:t>
            </a:r>
          </a:p>
          <a:p>
            <a:pPr indent="-285750">
              <a:buFont typeface="Arial" panose="020B0604020202020204" pitchFamily="34" charset="0"/>
              <a:buChar char="•"/>
            </a:pPr>
            <a:r>
              <a:rPr lang="en-US" sz="2000" b="1" dirty="0">
                <a:solidFill>
                  <a:schemeClr val="bg1"/>
                </a:solidFill>
                <a:latin typeface="Times New Roman" panose="02020603050405020304" pitchFamily="18" charset="0"/>
                <a:hlinkClick r:id="rId31" action="ppaction://hlinksldjump">
                  <a:extLst>
                    <a:ext uri="{A12FA001-AC4F-418D-AE19-62706E023703}">
                      <ahyp:hlinkClr xmlns:ahyp="http://schemas.microsoft.com/office/drawing/2018/hyperlinkcolor" val="tx"/>
                    </a:ext>
                  </a:extLst>
                </a:hlinkClick>
              </a:rPr>
              <a:t>Outline.</a:t>
            </a:r>
            <a:endParaRPr lang="en-US" sz="2000" b="1" dirty="0">
              <a:solidFill>
                <a:schemeClr val="bg1"/>
              </a:solidFill>
              <a:latin typeface="Times New Roman" panose="02020603050405020304" pitchFamily="18" charset="0"/>
            </a:endParaRPr>
          </a:p>
          <a:p>
            <a:pPr indent="-285750">
              <a:buFont typeface="Arial" panose="020B0604020202020204" pitchFamily="34" charset="0"/>
              <a:buChar char="•"/>
            </a:pPr>
            <a:r>
              <a:rPr lang="en-US" sz="2000" b="1" dirty="0">
                <a:solidFill>
                  <a:schemeClr val="bg1"/>
                </a:solidFill>
                <a:latin typeface="Times New Roman" panose="02020603050405020304" pitchFamily="18" charset="0"/>
                <a:hlinkClick r:id="rId15" action="ppaction://hlinksldjump">
                  <a:extLst>
                    <a:ext uri="{A12FA001-AC4F-418D-AE19-62706E023703}">
                      <ahyp:hlinkClr xmlns:ahyp="http://schemas.microsoft.com/office/drawing/2018/hyperlinkcolor" val="tx"/>
                    </a:ext>
                  </a:extLst>
                </a:hlinkClick>
              </a:rPr>
              <a:t>Introduction.</a:t>
            </a:r>
            <a:endParaRPr lang="en-US" sz="2000" b="1" dirty="0">
              <a:solidFill>
                <a:schemeClr val="bg1"/>
              </a:solidFill>
              <a:latin typeface="Times New Roman" panose="02020603050405020304" pitchFamily="18" charset="0"/>
            </a:endParaRPr>
          </a:p>
          <a:p>
            <a:pPr indent="-285750">
              <a:buFont typeface="Arial" panose="020B0604020202020204" pitchFamily="34" charset="0"/>
              <a:buChar char="•"/>
            </a:pPr>
            <a:r>
              <a:rPr lang="en-US" sz="2000" b="1" dirty="0">
                <a:solidFill>
                  <a:schemeClr val="bg1"/>
                </a:solidFill>
                <a:latin typeface="Times New Roman" panose="02020603050405020304" pitchFamily="18" charset="0"/>
                <a:hlinkClick r:id="rId28" action="ppaction://hlinksldjump">
                  <a:extLst>
                    <a:ext uri="{A12FA001-AC4F-418D-AE19-62706E023703}">
                      <ahyp:hlinkClr xmlns:ahyp="http://schemas.microsoft.com/office/drawing/2018/hyperlinkcolor" val="tx"/>
                    </a:ext>
                  </a:extLst>
                </a:hlinkClick>
              </a:rPr>
              <a:t>Project Objectives.</a:t>
            </a:r>
            <a:endParaRPr lang="en-US" sz="2000" b="1" dirty="0">
              <a:solidFill>
                <a:schemeClr val="bg1"/>
              </a:solidFill>
              <a:latin typeface="Times New Roman" panose="02020603050405020304" pitchFamily="18" charset="0"/>
            </a:endParaRPr>
          </a:p>
          <a:p>
            <a:pPr indent="-285750">
              <a:buFont typeface="Arial" panose="020B0604020202020204" pitchFamily="34" charset="0"/>
              <a:buChar char="•"/>
            </a:pPr>
            <a:r>
              <a:rPr lang="en-US" sz="2000" b="1" dirty="0">
                <a:solidFill>
                  <a:schemeClr val="bg1"/>
                </a:solidFill>
                <a:latin typeface="Times New Roman" panose="02020603050405020304" pitchFamily="18" charset="0"/>
                <a:hlinkClick r:id="rId11" action="ppaction://hlinksldjump">
                  <a:extLst>
                    <a:ext uri="{A12FA001-AC4F-418D-AE19-62706E023703}">
                      <ahyp:hlinkClr xmlns:ahyp="http://schemas.microsoft.com/office/drawing/2018/hyperlinkcolor" val="tx"/>
                    </a:ext>
                  </a:extLst>
                </a:hlinkClick>
              </a:rPr>
              <a:t>Related Works.</a:t>
            </a:r>
            <a:endParaRPr lang="en-US" sz="2000" b="1" dirty="0">
              <a:solidFill>
                <a:schemeClr val="bg1"/>
              </a:solidFill>
              <a:latin typeface="Times New Roman" panose="02020603050405020304" pitchFamily="18" charset="0"/>
            </a:endParaRPr>
          </a:p>
        </p:txBody>
      </p:sp>
      <p:sp>
        <p:nvSpPr>
          <p:cNvPr id="4" name="TextBox 3">
            <a:extLst>
              <a:ext uri="{FF2B5EF4-FFF2-40B4-BE49-F238E27FC236}">
                <a16:creationId xmlns:a16="http://schemas.microsoft.com/office/drawing/2014/main" id="{023B2561-133C-5AFD-E63A-C2606E7517C6}"/>
              </a:ext>
            </a:extLst>
          </p:cNvPr>
          <p:cNvSpPr txBox="1"/>
          <p:nvPr/>
        </p:nvSpPr>
        <p:spPr>
          <a:xfrm>
            <a:off x="5210343" y="1761080"/>
            <a:ext cx="2232214" cy="400110"/>
          </a:xfrm>
          <a:prstGeom prst="rect">
            <a:avLst/>
          </a:prstGeom>
          <a:noFill/>
        </p:spPr>
        <p:txBody>
          <a:bodyPr wrap="none" rtlCol="1">
            <a:spAutoFit/>
          </a:bodyPr>
          <a:lstStyle/>
          <a:p>
            <a:r>
              <a:rPr lang="en-US" sz="2000" b="1" dirty="0">
                <a:solidFill>
                  <a:schemeClr val="bg1"/>
                </a:solidFill>
                <a:latin typeface="Times New Roman" panose="02020603050405020304" pitchFamily="18" charset="0"/>
              </a:rPr>
              <a:t>Table Of Contacts </a:t>
            </a:r>
            <a:endParaRPr lang="ar-SA" sz="2000" b="1" dirty="0">
              <a:solidFill>
                <a:schemeClr val="bg1"/>
              </a:solidFill>
              <a:latin typeface="Times New Roman" panose="02020603050405020304" pitchFamily="18" charset="0"/>
            </a:endParaRPr>
          </a:p>
        </p:txBody>
      </p:sp>
      <p:sp>
        <p:nvSpPr>
          <p:cNvPr id="6" name="TextBox 5">
            <a:extLst>
              <a:ext uri="{FF2B5EF4-FFF2-40B4-BE49-F238E27FC236}">
                <a16:creationId xmlns:a16="http://schemas.microsoft.com/office/drawing/2014/main" id="{0F49A956-08D8-6E57-C541-C0B8232A0A44}"/>
              </a:ext>
            </a:extLst>
          </p:cNvPr>
          <p:cNvSpPr txBox="1"/>
          <p:nvPr/>
        </p:nvSpPr>
        <p:spPr>
          <a:xfrm>
            <a:off x="6884960" y="2889046"/>
            <a:ext cx="1961050" cy="1631216"/>
          </a:xfrm>
          <a:prstGeom prst="rect">
            <a:avLst/>
          </a:prstGeom>
          <a:noFill/>
        </p:spPr>
        <p:txBody>
          <a:bodyPr wrap="none" rtlCol="1">
            <a:spAutoFit/>
          </a:bodyPr>
          <a:lstStyle/>
          <a:p>
            <a:pPr indent="-285750">
              <a:buFont typeface="Arial" panose="020B0604020202020204" pitchFamily="34" charset="0"/>
              <a:buChar char="•"/>
            </a:pPr>
            <a:r>
              <a:rPr lang="en-US" sz="2000" b="1" dirty="0">
                <a:solidFill>
                  <a:schemeClr val="bg1"/>
                </a:solidFill>
                <a:latin typeface="Times New Roman" panose="02020603050405020304" pitchFamily="18" charset="0"/>
                <a:hlinkClick r:id="rId38" action="ppaction://hlinksldjump">
                  <a:extLst>
                    <a:ext uri="{A12FA001-AC4F-418D-AE19-62706E023703}">
                      <ahyp:hlinkClr xmlns:ahyp="http://schemas.microsoft.com/office/drawing/2018/hyperlinkcolor" val="tx"/>
                    </a:ext>
                  </a:extLst>
                </a:hlinkClick>
              </a:rPr>
              <a:t>Methodology.</a:t>
            </a:r>
            <a:endParaRPr lang="en-US" sz="2000" b="1" dirty="0">
              <a:solidFill>
                <a:schemeClr val="bg1"/>
              </a:solidFill>
              <a:latin typeface="Times New Roman" panose="02020603050405020304" pitchFamily="18" charset="0"/>
            </a:endParaRPr>
          </a:p>
          <a:p>
            <a:pPr indent="-285750">
              <a:buFont typeface="Arial" panose="020B0604020202020204" pitchFamily="34" charset="0"/>
              <a:buChar char="•"/>
            </a:pPr>
            <a:r>
              <a:rPr lang="en-US" sz="2000" b="1" dirty="0">
                <a:solidFill>
                  <a:schemeClr val="bg1"/>
                </a:solidFill>
                <a:latin typeface="Times New Roman" panose="02020603050405020304" pitchFamily="18" charset="0"/>
                <a:hlinkClick r:id="rId20" action="ppaction://hlinksldjump">
                  <a:extLst>
                    <a:ext uri="{A12FA001-AC4F-418D-AE19-62706E023703}">
                      <ahyp:hlinkClr xmlns:ahyp="http://schemas.microsoft.com/office/drawing/2018/hyperlinkcolor" val="tx"/>
                    </a:ext>
                  </a:extLst>
                </a:hlinkClick>
              </a:rPr>
              <a:t>Analysis.</a:t>
            </a:r>
            <a:endParaRPr lang="en-US" sz="2000" b="1" dirty="0">
              <a:solidFill>
                <a:schemeClr val="bg1"/>
              </a:solidFill>
              <a:latin typeface="Times New Roman" panose="02020603050405020304" pitchFamily="18" charset="0"/>
            </a:endParaRPr>
          </a:p>
          <a:p>
            <a:pPr indent="-285750">
              <a:buFont typeface="Arial" panose="020B0604020202020204" pitchFamily="34" charset="0"/>
              <a:buChar char="•"/>
            </a:pPr>
            <a:r>
              <a:rPr lang="en-US" sz="2000" b="1" dirty="0">
                <a:solidFill>
                  <a:schemeClr val="bg1"/>
                </a:solidFill>
                <a:latin typeface="Times New Roman" panose="02020603050405020304" pitchFamily="18" charset="0"/>
                <a:hlinkClick r:id="rId25" action="ppaction://hlinksldjump">
                  <a:extLst>
                    <a:ext uri="{A12FA001-AC4F-418D-AE19-62706E023703}">
                      <ahyp:hlinkClr xmlns:ahyp="http://schemas.microsoft.com/office/drawing/2018/hyperlinkcolor" val="tx"/>
                    </a:ext>
                  </a:extLst>
                </a:hlinkClick>
              </a:rPr>
              <a:t>ERD.</a:t>
            </a:r>
            <a:endParaRPr lang="en-US" sz="2000" b="1" dirty="0">
              <a:solidFill>
                <a:schemeClr val="bg1"/>
              </a:solidFill>
              <a:latin typeface="Times New Roman" panose="02020603050405020304" pitchFamily="18" charset="0"/>
            </a:endParaRPr>
          </a:p>
          <a:p>
            <a:pPr indent="-285750">
              <a:buFont typeface="Arial" panose="020B0604020202020204" pitchFamily="34" charset="0"/>
              <a:buChar char="•"/>
            </a:pPr>
            <a:r>
              <a:rPr lang="en-US" sz="2000" b="1" dirty="0">
                <a:solidFill>
                  <a:schemeClr val="bg1"/>
                </a:solidFill>
                <a:latin typeface="Times New Roman" panose="02020603050405020304" pitchFamily="18" charset="0"/>
                <a:hlinkClick r:id="rId46" action="ppaction://hlinksldjump">
                  <a:extLst>
                    <a:ext uri="{A12FA001-AC4F-418D-AE19-62706E023703}">
                      <ahyp:hlinkClr xmlns:ahyp="http://schemas.microsoft.com/office/drawing/2018/hyperlinkcolor" val="tx"/>
                    </a:ext>
                  </a:extLst>
                </a:hlinkClick>
              </a:rPr>
              <a:t>Conclusion.</a:t>
            </a:r>
            <a:endParaRPr lang="en-US" sz="2000" b="1" dirty="0">
              <a:solidFill>
                <a:schemeClr val="bg1"/>
              </a:solidFill>
              <a:latin typeface="Times New Roman" panose="02020603050405020304" pitchFamily="18" charset="0"/>
            </a:endParaRPr>
          </a:p>
          <a:p>
            <a:pPr indent="-285750">
              <a:buFont typeface="Arial" panose="020B0604020202020204" pitchFamily="34" charset="0"/>
              <a:buChar char="•"/>
            </a:pPr>
            <a:r>
              <a:rPr lang="en-US" sz="2000" b="1" dirty="0">
                <a:solidFill>
                  <a:schemeClr val="bg1"/>
                </a:solidFill>
                <a:latin typeface="Times New Roman" panose="02020603050405020304" pitchFamily="18" charset="0"/>
                <a:hlinkClick r:id="rId43" action="ppaction://hlinksldjump">
                  <a:extLst>
                    <a:ext uri="{A12FA001-AC4F-418D-AE19-62706E023703}">
                      <ahyp:hlinkClr xmlns:ahyp="http://schemas.microsoft.com/office/drawing/2018/hyperlinkcolor" val="tx"/>
                    </a:ext>
                  </a:extLst>
                </a:hlinkClick>
              </a:rPr>
              <a:t>Questions.</a:t>
            </a:r>
            <a:endParaRPr lang="ar-SA" sz="2000" b="1" dirty="0">
              <a:solidFill>
                <a:schemeClr val="bg1"/>
              </a:solidFill>
              <a:latin typeface="Times New Roman" panose="02020603050405020304" pitchFamily="18" charset="0"/>
            </a:endParaRPr>
          </a:p>
        </p:txBody>
      </p:sp>
    </p:spTree>
    <p:extLst>
      <p:ext uri="{BB962C8B-B14F-4D97-AF65-F5344CB8AC3E}">
        <p14:creationId xmlns:p14="http://schemas.microsoft.com/office/powerpoint/2010/main" val="118878209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144552"/>
        </a:solidFill>
        <a:effectLst/>
      </p:bgPr>
    </p:bg>
    <p:spTree>
      <p:nvGrpSpPr>
        <p:cNvPr id="1" name=""/>
        <p:cNvGrpSpPr/>
        <p:nvPr/>
      </p:nvGrpSpPr>
      <p:grpSpPr>
        <a:xfrm>
          <a:off x="0" y="0"/>
          <a:ext cx="0" cy="0"/>
          <a:chOff x="0" y="0"/>
          <a:chExt cx="0" cy="0"/>
        </a:xfrm>
      </p:grpSpPr>
      <p:sp>
        <p:nvSpPr>
          <p:cNvPr id="75" name="Freeform: Shape 74">
            <a:extLst>
              <a:ext uri="{FF2B5EF4-FFF2-40B4-BE49-F238E27FC236}">
                <a16:creationId xmlns:a16="http://schemas.microsoft.com/office/drawing/2014/main" id="{FB51A72B-2B8D-9391-BD8D-66083A9DFCC3}"/>
              </a:ext>
            </a:extLst>
          </p:cNvPr>
          <p:cNvSpPr/>
          <p:nvPr/>
        </p:nvSpPr>
        <p:spPr>
          <a:xfrm rot="10800000" flipH="1">
            <a:off x="10759409" y="-8059181"/>
            <a:ext cx="1432591" cy="20025360"/>
          </a:xfrm>
          <a:custGeom>
            <a:avLst/>
            <a:gdLst>
              <a:gd name="connsiteX0" fmla="*/ 0 w 1432560"/>
              <a:gd name="connsiteY0" fmla="*/ 20025360 h 20025360"/>
              <a:gd name="connsiteX1" fmla="*/ 0 w 1432560"/>
              <a:gd name="connsiteY1" fmla="*/ 10827519 h 20025360"/>
              <a:gd name="connsiteX2" fmla="*/ 685800 w 1432560"/>
              <a:gd name="connsiteY2" fmla="*/ 10012680 h 20025360"/>
              <a:gd name="connsiteX3" fmla="*/ 0 w 1432560"/>
              <a:gd name="connsiteY3" fmla="*/ 9197842 h 20025360"/>
              <a:gd name="connsiteX4" fmla="*/ 0 w 1432560"/>
              <a:gd name="connsiteY4" fmla="*/ 0 h 20025360"/>
              <a:gd name="connsiteX5" fmla="*/ 1432560 w 1432560"/>
              <a:gd name="connsiteY5" fmla="*/ 0 h 20025360"/>
              <a:gd name="connsiteX6" fmla="*/ 1432560 w 1432560"/>
              <a:gd name="connsiteY6" fmla="*/ 20025360 h 20025360"/>
              <a:gd name="connsiteX0" fmla="*/ 0 w 1432560"/>
              <a:gd name="connsiteY0" fmla="*/ 20025360 h 20025360"/>
              <a:gd name="connsiteX1" fmla="*/ 0 w 1432560"/>
              <a:gd name="connsiteY1" fmla="*/ 10827519 h 20025360"/>
              <a:gd name="connsiteX2" fmla="*/ 685800 w 1432560"/>
              <a:gd name="connsiteY2" fmla="*/ 10012680 h 20025360"/>
              <a:gd name="connsiteX3" fmla="*/ 0 w 1432560"/>
              <a:gd name="connsiteY3" fmla="*/ 9197842 h 20025360"/>
              <a:gd name="connsiteX4" fmla="*/ 0 w 1432560"/>
              <a:gd name="connsiteY4" fmla="*/ 0 h 20025360"/>
              <a:gd name="connsiteX5" fmla="*/ 1432560 w 1432560"/>
              <a:gd name="connsiteY5" fmla="*/ 0 h 20025360"/>
              <a:gd name="connsiteX6" fmla="*/ 1432560 w 1432560"/>
              <a:gd name="connsiteY6" fmla="*/ 20025360 h 20025360"/>
              <a:gd name="connsiteX7" fmla="*/ 0 w 1432560"/>
              <a:gd name="connsiteY7" fmla="*/ 20025360 h 20025360"/>
              <a:gd name="connsiteX0" fmla="*/ 7 w 1432567"/>
              <a:gd name="connsiteY0" fmla="*/ 20025360 h 20025360"/>
              <a:gd name="connsiteX1" fmla="*/ 7 w 1432567"/>
              <a:gd name="connsiteY1" fmla="*/ 10827519 h 20025360"/>
              <a:gd name="connsiteX2" fmla="*/ 685807 w 1432567"/>
              <a:gd name="connsiteY2" fmla="*/ 10012680 h 20025360"/>
              <a:gd name="connsiteX3" fmla="*/ 7 w 1432567"/>
              <a:gd name="connsiteY3" fmla="*/ 9197842 h 20025360"/>
              <a:gd name="connsiteX4" fmla="*/ 7 w 1432567"/>
              <a:gd name="connsiteY4" fmla="*/ 0 h 20025360"/>
              <a:gd name="connsiteX5" fmla="*/ 1432567 w 1432567"/>
              <a:gd name="connsiteY5" fmla="*/ 0 h 20025360"/>
              <a:gd name="connsiteX6" fmla="*/ 1432567 w 1432567"/>
              <a:gd name="connsiteY6" fmla="*/ 20025360 h 20025360"/>
              <a:gd name="connsiteX7" fmla="*/ 7 w 1432567"/>
              <a:gd name="connsiteY7" fmla="*/ 20025360 h 20025360"/>
              <a:gd name="connsiteX0" fmla="*/ 27 w 1432587"/>
              <a:gd name="connsiteY0" fmla="*/ 20025360 h 20025360"/>
              <a:gd name="connsiteX1" fmla="*/ 27 w 1432587"/>
              <a:gd name="connsiteY1" fmla="*/ 10827519 h 20025360"/>
              <a:gd name="connsiteX2" fmla="*/ 685827 w 1432587"/>
              <a:gd name="connsiteY2" fmla="*/ 10012680 h 20025360"/>
              <a:gd name="connsiteX3" fmla="*/ 27 w 1432587"/>
              <a:gd name="connsiteY3" fmla="*/ 9197842 h 20025360"/>
              <a:gd name="connsiteX4" fmla="*/ 27 w 1432587"/>
              <a:gd name="connsiteY4" fmla="*/ 0 h 20025360"/>
              <a:gd name="connsiteX5" fmla="*/ 1432587 w 1432587"/>
              <a:gd name="connsiteY5" fmla="*/ 0 h 20025360"/>
              <a:gd name="connsiteX6" fmla="*/ 1432587 w 1432587"/>
              <a:gd name="connsiteY6" fmla="*/ 20025360 h 20025360"/>
              <a:gd name="connsiteX7" fmla="*/ 27 w 1432587"/>
              <a:gd name="connsiteY7" fmla="*/ 20025360 h 20025360"/>
              <a:gd name="connsiteX0" fmla="*/ 31 w 1432591"/>
              <a:gd name="connsiteY0" fmla="*/ 20025360 h 20025360"/>
              <a:gd name="connsiteX1" fmla="*/ 31 w 1432591"/>
              <a:gd name="connsiteY1" fmla="*/ 10827519 h 20025360"/>
              <a:gd name="connsiteX2" fmla="*/ 614714 w 1432591"/>
              <a:gd name="connsiteY2" fmla="*/ 9999980 h 20025360"/>
              <a:gd name="connsiteX3" fmla="*/ 31 w 1432591"/>
              <a:gd name="connsiteY3" fmla="*/ 9197842 h 20025360"/>
              <a:gd name="connsiteX4" fmla="*/ 31 w 1432591"/>
              <a:gd name="connsiteY4" fmla="*/ 0 h 20025360"/>
              <a:gd name="connsiteX5" fmla="*/ 1432591 w 1432591"/>
              <a:gd name="connsiteY5" fmla="*/ 0 h 20025360"/>
              <a:gd name="connsiteX6" fmla="*/ 1432591 w 1432591"/>
              <a:gd name="connsiteY6" fmla="*/ 20025360 h 20025360"/>
              <a:gd name="connsiteX7" fmla="*/ 31 w 1432591"/>
              <a:gd name="connsiteY7" fmla="*/ 20025360 h 20025360"/>
              <a:gd name="connsiteX0" fmla="*/ 31 w 1432591"/>
              <a:gd name="connsiteY0" fmla="*/ 20025360 h 20025360"/>
              <a:gd name="connsiteX1" fmla="*/ 31 w 1432591"/>
              <a:gd name="connsiteY1" fmla="*/ 10827519 h 20025360"/>
              <a:gd name="connsiteX2" fmla="*/ 614714 w 1432591"/>
              <a:gd name="connsiteY2" fmla="*/ 9999980 h 20025360"/>
              <a:gd name="connsiteX3" fmla="*/ 31 w 1432591"/>
              <a:gd name="connsiteY3" fmla="*/ 9197842 h 20025360"/>
              <a:gd name="connsiteX4" fmla="*/ 31 w 1432591"/>
              <a:gd name="connsiteY4" fmla="*/ 0 h 20025360"/>
              <a:gd name="connsiteX5" fmla="*/ 1432591 w 1432591"/>
              <a:gd name="connsiteY5" fmla="*/ 0 h 20025360"/>
              <a:gd name="connsiteX6" fmla="*/ 1432591 w 1432591"/>
              <a:gd name="connsiteY6" fmla="*/ 20025360 h 20025360"/>
              <a:gd name="connsiteX7" fmla="*/ 31 w 1432591"/>
              <a:gd name="connsiteY7" fmla="*/ 20025360 h 20025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32591" h="20025360">
                <a:moveTo>
                  <a:pt x="31" y="20025360"/>
                </a:moveTo>
                <a:lnTo>
                  <a:pt x="31" y="10827519"/>
                </a:lnTo>
                <a:cubicBezTo>
                  <a:pt x="-5047" y="10489866"/>
                  <a:pt x="614717" y="10570043"/>
                  <a:pt x="614714" y="9999980"/>
                </a:cubicBezTo>
                <a:cubicBezTo>
                  <a:pt x="614711" y="9429917"/>
                  <a:pt x="-2509" y="9545655"/>
                  <a:pt x="31" y="9197842"/>
                </a:cubicBezTo>
                <a:lnTo>
                  <a:pt x="31" y="0"/>
                </a:lnTo>
                <a:lnTo>
                  <a:pt x="1432591" y="0"/>
                </a:lnTo>
                <a:lnTo>
                  <a:pt x="1432591" y="20025360"/>
                </a:lnTo>
                <a:lnTo>
                  <a:pt x="31" y="2002536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1" anchor="ctr">
            <a:noAutofit/>
          </a:bodyPr>
          <a:lstStyle/>
          <a:p>
            <a:pPr algn="ctr"/>
            <a:endParaRPr lang="ar-SA" dirty="0"/>
          </a:p>
        </p:txBody>
      </p:sp>
      <p:grpSp>
        <p:nvGrpSpPr>
          <p:cNvPr id="78" name="Group 77">
            <a:extLst>
              <a:ext uri="{FF2B5EF4-FFF2-40B4-BE49-F238E27FC236}">
                <a16:creationId xmlns:a16="http://schemas.microsoft.com/office/drawing/2014/main" id="{E2FDCF5C-3CDE-412E-3AF4-61D78340759E}"/>
              </a:ext>
            </a:extLst>
          </p:cNvPr>
          <p:cNvGrpSpPr/>
          <p:nvPr/>
        </p:nvGrpSpPr>
        <p:grpSpPr>
          <a:xfrm>
            <a:off x="-923129" y="389480"/>
            <a:ext cx="919480" cy="919480"/>
            <a:chOff x="972853" y="389480"/>
            <a:chExt cx="919480" cy="919480"/>
          </a:xfrm>
        </p:grpSpPr>
        <p:sp>
          <p:nvSpPr>
            <p:cNvPr id="79" name="Oval 78">
              <a:extLst>
                <a:ext uri="{FF2B5EF4-FFF2-40B4-BE49-F238E27FC236}">
                  <a16:creationId xmlns:a16="http://schemas.microsoft.com/office/drawing/2014/main" id="{E842714F-2F33-0F7F-9A23-E67B71642832}"/>
                </a:ext>
              </a:extLst>
            </p:cNvPr>
            <p:cNvSpPr/>
            <p:nvPr/>
          </p:nvSpPr>
          <p:spPr>
            <a:xfrm>
              <a:off x="972853" y="389480"/>
              <a:ext cx="919480" cy="91948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80" name="Graphic 79" descr="Home with solid fill">
              <a:extLst>
                <a:ext uri="{FF2B5EF4-FFF2-40B4-BE49-F238E27FC236}">
                  <a16:creationId xmlns:a16="http://schemas.microsoft.com/office/drawing/2014/main" id="{38983C8D-BD17-92F4-C139-228E3C98E79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89693" y="450442"/>
              <a:ext cx="685800" cy="685800"/>
            </a:xfrm>
            <a:prstGeom prst="rect">
              <a:avLst/>
            </a:prstGeom>
          </p:spPr>
        </p:pic>
      </p:grpSp>
      <p:grpSp>
        <p:nvGrpSpPr>
          <p:cNvPr id="81" name="Group 80">
            <a:extLst>
              <a:ext uri="{FF2B5EF4-FFF2-40B4-BE49-F238E27FC236}">
                <a16:creationId xmlns:a16="http://schemas.microsoft.com/office/drawing/2014/main" id="{17813A33-4D87-88B3-E6AA-404407963ABA}"/>
              </a:ext>
            </a:extLst>
          </p:cNvPr>
          <p:cNvGrpSpPr/>
          <p:nvPr/>
        </p:nvGrpSpPr>
        <p:grpSpPr>
          <a:xfrm>
            <a:off x="-913684" y="2969260"/>
            <a:ext cx="919480" cy="919480"/>
            <a:chOff x="-913684" y="2969260"/>
            <a:chExt cx="919480" cy="919480"/>
          </a:xfrm>
        </p:grpSpPr>
        <p:sp>
          <p:nvSpPr>
            <p:cNvPr id="82" name="Oval 81">
              <a:extLst>
                <a:ext uri="{FF2B5EF4-FFF2-40B4-BE49-F238E27FC236}">
                  <a16:creationId xmlns:a16="http://schemas.microsoft.com/office/drawing/2014/main" id="{5BB01E72-4173-222C-E506-A96EA695C1F1}"/>
                </a:ext>
              </a:extLst>
            </p:cNvPr>
            <p:cNvSpPr/>
            <p:nvPr/>
          </p:nvSpPr>
          <p:spPr>
            <a:xfrm>
              <a:off x="-913684" y="2969260"/>
              <a:ext cx="919480" cy="91948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83" name="Graphic 82" descr="Lightbulb and gear with solid fill">
              <a:extLst>
                <a:ext uri="{FF2B5EF4-FFF2-40B4-BE49-F238E27FC236}">
                  <a16:creationId xmlns:a16="http://schemas.microsoft.com/office/drawing/2014/main" id="{07FEC415-4A8A-34CE-422A-8DF337182D8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91049" y="3140750"/>
              <a:ext cx="685800" cy="685800"/>
            </a:xfrm>
            <a:prstGeom prst="rect">
              <a:avLst/>
            </a:prstGeom>
          </p:spPr>
        </p:pic>
      </p:grpSp>
      <p:grpSp>
        <p:nvGrpSpPr>
          <p:cNvPr id="117" name="Group 116">
            <a:extLst>
              <a:ext uri="{FF2B5EF4-FFF2-40B4-BE49-F238E27FC236}">
                <a16:creationId xmlns:a16="http://schemas.microsoft.com/office/drawing/2014/main" id="{1EE8B986-6436-38FA-EF7B-9A36AF579CB0}"/>
              </a:ext>
            </a:extLst>
          </p:cNvPr>
          <p:cNvGrpSpPr/>
          <p:nvPr/>
        </p:nvGrpSpPr>
        <p:grpSpPr>
          <a:xfrm>
            <a:off x="10297348" y="1493759"/>
            <a:ext cx="919480" cy="919480"/>
            <a:chOff x="12231682" y="1493759"/>
            <a:chExt cx="919480" cy="919480"/>
          </a:xfrm>
        </p:grpSpPr>
        <p:sp>
          <p:nvSpPr>
            <p:cNvPr id="76" name="Oval 75">
              <a:extLst>
                <a:ext uri="{FF2B5EF4-FFF2-40B4-BE49-F238E27FC236}">
                  <a16:creationId xmlns:a16="http://schemas.microsoft.com/office/drawing/2014/main" id="{9F1E0432-57A2-B542-E3FE-CC81C28BF87F}"/>
                </a:ext>
              </a:extLst>
            </p:cNvPr>
            <p:cNvSpPr/>
            <p:nvPr/>
          </p:nvSpPr>
          <p:spPr>
            <a:xfrm>
              <a:off x="12231682" y="1493759"/>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84" name="Graphic 83" descr="Presentation with pie chart with solid fill">
              <a:extLst>
                <a:ext uri="{FF2B5EF4-FFF2-40B4-BE49-F238E27FC236}">
                  <a16:creationId xmlns:a16="http://schemas.microsoft.com/office/drawing/2014/main" id="{0D9ADBBE-D4C7-5AD2-3139-D91C3AD4C62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2344731" y="1662550"/>
              <a:ext cx="685800" cy="685800"/>
            </a:xfrm>
            <a:prstGeom prst="rect">
              <a:avLst/>
            </a:prstGeom>
          </p:spPr>
        </p:pic>
      </p:grpSp>
      <p:grpSp>
        <p:nvGrpSpPr>
          <p:cNvPr id="118" name="Group 117">
            <a:extLst>
              <a:ext uri="{FF2B5EF4-FFF2-40B4-BE49-F238E27FC236}">
                <a16:creationId xmlns:a16="http://schemas.microsoft.com/office/drawing/2014/main" id="{4904BB31-ABB5-999F-4C4C-6332EF3B2FFC}"/>
              </a:ext>
            </a:extLst>
          </p:cNvPr>
          <p:cNvGrpSpPr/>
          <p:nvPr/>
        </p:nvGrpSpPr>
        <p:grpSpPr>
          <a:xfrm>
            <a:off x="12278343" y="2969260"/>
            <a:ext cx="919480" cy="919480"/>
            <a:chOff x="12278343" y="2969260"/>
            <a:chExt cx="919480" cy="919480"/>
          </a:xfrm>
        </p:grpSpPr>
        <p:sp>
          <p:nvSpPr>
            <p:cNvPr id="77" name="Oval 76">
              <a:extLst>
                <a:ext uri="{FF2B5EF4-FFF2-40B4-BE49-F238E27FC236}">
                  <a16:creationId xmlns:a16="http://schemas.microsoft.com/office/drawing/2014/main" id="{4CA14441-B634-22BE-1B93-7D6841096D64}"/>
                </a:ext>
              </a:extLst>
            </p:cNvPr>
            <p:cNvSpPr/>
            <p:nvPr/>
          </p:nvSpPr>
          <p:spPr>
            <a:xfrm>
              <a:off x="12278343" y="2969260"/>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85" name="Graphic 84" descr="Database with solid fill">
              <a:extLst>
                <a:ext uri="{FF2B5EF4-FFF2-40B4-BE49-F238E27FC236}">
                  <a16:creationId xmlns:a16="http://schemas.microsoft.com/office/drawing/2014/main" id="{A3C5D2AB-2C46-80B1-201D-314A01EF1EE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2395183" y="3128420"/>
              <a:ext cx="685800" cy="685800"/>
            </a:xfrm>
            <a:prstGeom prst="rect">
              <a:avLst/>
            </a:prstGeom>
          </p:spPr>
        </p:pic>
      </p:grpSp>
      <p:sp>
        <p:nvSpPr>
          <p:cNvPr id="86" name="Freeform: Shape 85">
            <a:hlinkClick r:id="rId11" action="ppaction://hlinksldjump"/>
            <a:extLst>
              <a:ext uri="{FF2B5EF4-FFF2-40B4-BE49-F238E27FC236}">
                <a16:creationId xmlns:a16="http://schemas.microsoft.com/office/drawing/2014/main" id="{9313B460-491D-8B73-1FD8-701943073F48}"/>
              </a:ext>
            </a:extLst>
          </p:cNvPr>
          <p:cNvSpPr/>
          <p:nvPr/>
        </p:nvSpPr>
        <p:spPr>
          <a:xfrm rot="10800000">
            <a:off x="1" y="-11129912"/>
            <a:ext cx="1432591" cy="20025360"/>
          </a:xfrm>
          <a:custGeom>
            <a:avLst/>
            <a:gdLst>
              <a:gd name="connsiteX0" fmla="*/ 0 w 1432560"/>
              <a:gd name="connsiteY0" fmla="*/ 20025360 h 20025360"/>
              <a:gd name="connsiteX1" fmla="*/ 0 w 1432560"/>
              <a:gd name="connsiteY1" fmla="*/ 10827519 h 20025360"/>
              <a:gd name="connsiteX2" fmla="*/ 685800 w 1432560"/>
              <a:gd name="connsiteY2" fmla="*/ 10012680 h 20025360"/>
              <a:gd name="connsiteX3" fmla="*/ 0 w 1432560"/>
              <a:gd name="connsiteY3" fmla="*/ 9197842 h 20025360"/>
              <a:gd name="connsiteX4" fmla="*/ 0 w 1432560"/>
              <a:gd name="connsiteY4" fmla="*/ 0 h 20025360"/>
              <a:gd name="connsiteX5" fmla="*/ 1432560 w 1432560"/>
              <a:gd name="connsiteY5" fmla="*/ 0 h 20025360"/>
              <a:gd name="connsiteX6" fmla="*/ 1432560 w 1432560"/>
              <a:gd name="connsiteY6" fmla="*/ 20025360 h 20025360"/>
              <a:gd name="connsiteX0" fmla="*/ 0 w 1432560"/>
              <a:gd name="connsiteY0" fmla="*/ 20025360 h 20025360"/>
              <a:gd name="connsiteX1" fmla="*/ 0 w 1432560"/>
              <a:gd name="connsiteY1" fmla="*/ 10827519 h 20025360"/>
              <a:gd name="connsiteX2" fmla="*/ 685800 w 1432560"/>
              <a:gd name="connsiteY2" fmla="*/ 10012680 h 20025360"/>
              <a:gd name="connsiteX3" fmla="*/ 0 w 1432560"/>
              <a:gd name="connsiteY3" fmla="*/ 9197842 h 20025360"/>
              <a:gd name="connsiteX4" fmla="*/ 0 w 1432560"/>
              <a:gd name="connsiteY4" fmla="*/ 0 h 20025360"/>
              <a:gd name="connsiteX5" fmla="*/ 1432560 w 1432560"/>
              <a:gd name="connsiteY5" fmla="*/ 0 h 20025360"/>
              <a:gd name="connsiteX6" fmla="*/ 1432560 w 1432560"/>
              <a:gd name="connsiteY6" fmla="*/ 20025360 h 20025360"/>
              <a:gd name="connsiteX7" fmla="*/ 0 w 1432560"/>
              <a:gd name="connsiteY7" fmla="*/ 20025360 h 20025360"/>
              <a:gd name="connsiteX0" fmla="*/ 7 w 1432567"/>
              <a:gd name="connsiteY0" fmla="*/ 20025360 h 20025360"/>
              <a:gd name="connsiteX1" fmla="*/ 7 w 1432567"/>
              <a:gd name="connsiteY1" fmla="*/ 10827519 h 20025360"/>
              <a:gd name="connsiteX2" fmla="*/ 685807 w 1432567"/>
              <a:gd name="connsiteY2" fmla="*/ 10012680 h 20025360"/>
              <a:gd name="connsiteX3" fmla="*/ 7 w 1432567"/>
              <a:gd name="connsiteY3" fmla="*/ 9197842 h 20025360"/>
              <a:gd name="connsiteX4" fmla="*/ 7 w 1432567"/>
              <a:gd name="connsiteY4" fmla="*/ 0 h 20025360"/>
              <a:gd name="connsiteX5" fmla="*/ 1432567 w 1432567"/>
              <a:gd name="connsiteY5" fmla="*/ 0 h 20025360"/>
              <a:gd name="connsiteX6" fmla="*/ 1432567 w 1432567"/>
              <a:gd name="connsiteY6" fmla="*/ 20025360 h 20025360"/>
              <a:gd name="connsiteX7" fmla="*/ 7 w 1432567"/>
              <a:gd name="connsiteY7" fmla="*/ 20025360 h 20025360"/>
              <a:gd name="connsiteX0" fmla="*/ 27 w 1432587"/>
              <a:gd name="connsiteY0" fmla="*/ 20025360 h 20025360"/>
              <a:gd name="connsiteX1" fmla="*/ 27 w 1432587"/>
              <a:gd name="connsiteY1" fmla="*/ 10827519 h 20025360"/>
              <a:gd name="connsiteX2" fmla="*/ 685827 w 1432587"/>
              <a:gd name="connsiteY2" fmla="*/ 10012680 h 20025360"/>
              <a:gd name="connsiteX3" fmla="*/ 27 w 1432587"/>
              <a:gd name="connsiteY3" fmla="*/ 9197842 h 20025360"/>
              <a:gd name="connsiteX4" fmla="*/ 27 w 1432587"/>
              <a:gd name="connsiteY4" fmla="*/ 0 h 20025360"/>
              <a:gd name="connsiteX5" fmla="*/ 1432587 w 1432587"/>
              <a:gd name="connsiteY5" fmla="*/ 0 h 20025360"/>
              <a:gd name="connsiteX6" fmla="*/ 1432587 w 1432587"/>
              <a:gd name="connsiteY6" fmla="*/ 20025360 h 20025360"/>
              <a:gd name="connsiteX7" fmla="*/ 27 w 1432587"/>
              <a:gd name="connsiteY7" fmla="*/ 20025360 h 20025360"/>
              <a:gd name="connsiteX0" fmla="*/ 31 w 1432591"/>
              <a:gd name="connsiteY0" fmla="*/ 20025360 h 20025360"/>
              <a:gd name="connsiteX1" fmla="*/ 31 w 1432591"/>
              <a:gd name="connsiteY1" fmla="*/ 10827519 h 20025360"/>
              <a:gd name="connsiteX2" fmla="*/ 614714 w 1432591"/>
              <a:gd name="connsiteY2" fmla="*/ 9999980 h 20025360"/>
              <a:gd name="connsiteX3" fmla="*/ 31 w 1432591"/>
              <a:gd name="connsiteY3" fmla="*/ 9197842 h 20025360"/>
              <a:gd name="connsiteX4" fmla="*/ 31 w 1432591"/>
              <a:gd name="connsiteY4" fmla="*/ 0 h 20025360"/>
              <a:gd name="connsiteX5" fmla="*/ 1432591 w 1432591"/>
              <a:gd name="connsiteY5" fmla="*/ 0 h 20025360"/>
              <a:gd name="connsiteX6" fmla="*/ 1432591 w 1432591"/>
              <a:gd name="connsiteY6" fmla="*/ 20025360 h 20025360"/>
              <a:gd name="connsiteX7" fmla="*/ 31 w 1432591"/>
              <a:gd name="connsiteY7" fmla="*/ 20025360 h 20025360"/>
              <a:gd name="connsiteX0" fmla="*/ 31 w 1432591"/>
              <a:gd name="connsiteY0" fmla="*/ 20025360 h 20025360"/>
              <a:gd name="connsiteX1" fmla="*/ 31 w 1432591"/>
              <a:gd name="connsiteY1" fmla="*/ 10827519 h 20025360"/>
              <a:gd name="connsiteX2" fmla="*/ 614714 w 1432591"/>
              <a:gd name="connsiteY2" fmla="*/ 9999980 h 20025360"/>
              <a:gd name="connsiteX3" fmla="*/ 31 w 1432591"/>
              <a:gd name="connsiteY3" fmla="*/ 9197842 h 20025360"/>
              <a:gd name="connsiteX4" fmla="*/ 31 w 1432591"/>
              <a:gd name="connsiteY4" fmla="*/ 0 h 20025360"/>
              <a:gd name="connsiteX5" fmla="*/ 1432591 w 1432591"/>
              <a:gd name="connsiteY5" fmla="*/ 0 h 20025360"/>
              <a:gd name="connsiteX6" fmla="*/ 1432591 w 1432591"/>
              <a:gd name="connsiteY6" fmla="*/ 20025360 h 20025360"/>
              <a:gd name="connsiteX7" fmla="*/ 31 w 1432591"/>
              <a:gd name="connsiteY7" fmla="*/ 20025360 h 20025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32591" h="20025360">
                <a:moveTo>
                  <a:pt x="31" y="20025360"/>
                </a:moveTo>
                <a:lnTo>
                  <a:pt x="31" y="10827519"/>
                </a:lnTo>
                <a:cubicBezTo>
                  <a:pt x="-5047" y="10489866"/>
                  <a:pt x="614717" y="10570043"/>
                  <a:pt x="614714" y="9999980"/>
                </a:cubicBezTo>
                <a:cubicBezTo>
                  <a:pt x="614711" y="9429917"/>
                  <a:pt x="-2509" y="9545655"/>
                  <a:pt x="31" y="9197842"/>
                </a:cubicBezTo>
                <a:lnTo>
                  <a:pt x="31" y="0"/>
                </a:lnTo>
                <a:lnTo>
                  <a:pt x="1432591" y="0"/>
                </a:lnTo>
                <a:lnTo>
                  <a:pt x="1432591" y="20025360"/>
                </a:lnTo>
                <a:lnTo>
                  <a:pt x="31" y="2002536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1" anchor="ctr">
            <a:noAutofit/>
          </a:bodyPr>
          <a:lstStyle/>
          <a:p>
            <a:pPr algn="ctr"/>
            <a:endParaRPr lang="ar-SA" dirty="0"/>
          </a:p>
        </p:txBody>
      </p:sp>
      <p:pic>
        <p:nvPicPr>
          <p:cNvPr id="87" name="Graphic 86" descr="Home with solid fill">
            <a:hlinkClick r:id="rId12" action="ppaction://hlinksldjump"/>
            <a:extLst>
              <a:ext uri="{FF2B5EF4-FFF2-40B4-BE49-F238E27FC236}">
                <a16:creationId xmlns:a16="http://schemas.microsoft.com/office/drawing/2014/main" id="{56B2D6C5-6916-957D-8214-54003226403B}"/>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85019" y="506320"/>
            <a:ext cx="685800" cy="685800"/>
          </a:xfrm>
          <a:prstGeom prst="rect">
            <a:avLst/>
          </a:prstGeom>
        </p:spPr>
      </p:pic>
      <p:pic>
        <p:nvPicPr>
          <p:cNvPr id="88" name="Graphic 87" descr="Lightbulb and gear with solid fill">
            <a:hlinkClick r:id="rId15" action="ppaction://hlinksldjump"/>
            <a:extLst>
              <a:ext uri="{FF2B5EF4-FFF2-40B4-BE49-F238E27FC236}">
                <a16:creationId xmlns:a16="http://schemas.microsoft.com/office/drawing/2014/main" id="{04004CD4-CF02-290C-90CE-08A4DBFEBB78}"/>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385019" y="3145447"/>
            <a:ext cx="685800" cy="685800"/>
          </a:xfrm>
          <a:prstGeom prst="rect">
            <a:avLst/>
          </a:prstGeom>
        </p:spPr>
      </p:pic>
      <p:pic>
        <p:nvPicPr>
          <p:cNvPr id="89" name="Graphic 88" descr="Transfer with solid fill">
            <a:hlinkClick r:id="rId11" action="ppaction://hlinksldjump"/>
            <a:extLst>
              <a:ext uri="{FF2B5EF4-FFF2-40B4-BE49-F238E27FC236}">
                <a16:creationId xmlns:a16="http://schemas.microsoft.com/office/drawing/2014/main" id="{A54BCFB7-D707-4D99-DC57-8DCFFDA65C71}"/>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428698" y="5742530"/>
            <a:ext cx="685800" cy="685800"/>
          </a:xfrm>
          <a:prstGeom prst="rect">
            <a:avLst/>
          </a:prstGeom>
        </p:spPr>
      </p:pic>
      <p:pic>
        <p:nvPicPr>
          <p:cNvPr id="90" name="Graphic 89" descr="Presentation with pie chart with solid fill">
            <a:hlinkClick r:id="rId20" action="ppaction://hlinksldjump"/>
            <a:extLst>
              <a:ext uri="{FF2B5EF4-FFF2-40B4-BE49-F238E27FC236}">
                <a16:creationId xmlns:a16="http://schemas.microsoft.com/office/drawing/2014/main" id="{660C850E-E30B-1883-886B-73F5B1B843C0}"/>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11156228" y="1669562"/>
            <a:ext cx="685800" cy="685800"/>
          </a:xfrm>
          <a:prstGeom prst="rect">
            <a:avLst/>
          </a:prstGeom>
        </p:spPr>
      </p:pic>
      <p:grpSp>
        <p:nvGrpSpPr>
          <p:cNvPr id="91" name="Group 90">
            <a:extLst>
              <a:ext uri="{FF2B5EF4-FFF2-40B4-BE49-F238E27FC236}">
                <a16:creationId xmlns:a16="http://schemas.microsoft.com/office/drawing/2014/main" id="{D338C341-ED52-595E-1188-42A6E3E8EFA0}"/>
              </a:ext>
            </a:extLst>
          </p:cNvPr>
          <p:cNvGrpSpPr/>
          <p:nvPr/>
        </p:nvGrpSpPr>
        <p:grpSpPr>
          <a:xfrm>
            <a:off x="-907889" y="5523230"/>
            <a:ext cx="919480" cy="919480"/>
            <a:chOff x="-907889" y="5523230"/>
            <a:chExt cx="919480" cy="919480"/>
          </a:xfrm>
        </p:grpSpPr>
        <p:sp>
          <p:nvSpPr>
            <p:cNvPr id="92" name="Oval 91">
              <a:extLst>
                <a:ext uri="{FF2B5EF4-FFF2-40B4-BE49-F238E27FC236}">
                  <a16:creationId xmlns:a16="http://schemas.microsoft.com/office/drawing/2014/main" id="{7AB5249B-3300-8B05-3D49-46E505C0D0BD}"/>
                </a:ext>
              </a:extLst>
            </p:cNvPr>
            <p:cNvSpPr/>
            <p:nvPr/>
          </p:nvSpPr>
          <p:spPr>
            <a:xfrm>
              <a:off x="-907889" y="5523230"/>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93" name="Graphic 92" descr="Transfer with solid fill">
              <a:extLst>
                <a:ext uri="{FF2B5EF4-FFF2-40B4-BE49-F238E27FC236}">
                  <a16:creationId xmlns:a16="http://schemas.microsoft.com/office/drawing/2014/main" id="{57C83581-E08D-C040-EDE2-A1CED708F157}"/>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806289" y="5650526"/>
              <a:ext cx="685800" cy="685800"/>
            </a:xfrm>
            <a:prstGeom prst="rect">
              <a:avLst/>
            </a:prstGeom>
          </p:spPr>
        </p:pic>
      </p:grpSp>
      <p:pic>
        <p:nvPicPr>
          <p:cNvPr id="94" name="Graphic 93" descr="Database with solid fill">
            <a:hlinkClick r:id="rId25" action="ppaction://hlinksldjump"/>
            <a:extLst>
              <a:ext uri="{FF2B5EF4-FFF2-40B4-BE49-F238E27FC236}">
                <a16:creationId xmlns:a16="http://schemas.microsoft.com/office/drawing/2014/main" id="{1EEAEDD7-F5E9-82AF-1CF3-EEAFCD01F333}"/>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11156228" y="3140750"/>
            <a:ext cx="685800" cy="685800"/>
          </a:xfrm>
          <a:prstGeom prst="rect">
            <a:avLst/>
          </a:prstGeom>
        </p:spPr>
      </p:pic>
      <p:pic>
        <p:nvPicPr>
          <p:cNvPr id="95" name="Graphic 94" descr="Bullseye with solid fill">
            <a:hlinkClick r:id="rId28" action="ppaction://hlinksldjump"/>
            <a:extLst>
              <a:ext uri="{FF2B5EF4-FFF2-40B4-BE49-F238E27FC236}">
                <a16:creationId xmlns:a16="http://schemas.microsoft.com/office/drawing/2014/main" id="{590777DA-C2C7-9190-1FEA-70EB2B5AC5E8}"/>
              </a:ext>
            </a:extLst>
          </p:cNvPr>
          <p:cNvPicPr>
            <a:picLocks noChangeAspect="1"/>
          </p:cNvPicPr>
          <p:nvPr/>
        </p:nvPicPr>
        <p:blipFill>
          <a:blip r:embed="rId29">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401431" y="4487770"/>
            <a:ext cx="685800" cy="685800"/>
          </a:xfrm>
          <a:prstGeom prst="rect">
            <a:avLst/>
          </a:prstGeom>
        </p:spPr>
      </p:pic>
      <p:pic>
        <p:nvPicPr>
          <p:cNvPr id="96" name="Graphic 95" descr="Checklist with solid fill">
            <a:hlinkClick r:id="rId31" action="ppaction://hlinksldjump"/>
            <a:extLst>
              <a:ext uri="{FF2B5EF4-FFF2-40B4-BE49-F238E27FC236}">
                <a16:creationId xmlns:a16="http://schemas.microsoft.com/office/drawing/2014/main" id="{A7756624-8A25-4010-A525-62C08EF1542C}"/>
              </a:ext>
            </a:extLst>
          </p:cNvPr>
          <p:cNvPicPr>
            <a:picLocks noChangeAspect="1"/>
          </p:cNvPicPr>
          <p:nvPr/>
        </p:nvPicPr>
        <p:blipFill>
          <a:blip r:embed="rId32">
            <a:extLst>
              <a:ext uri="{28A0092B-C50C-407E-A947-70E740481C1C}">
                <a14:useLocalDpi xmlns:a14="http://schemas.microsoft.com/office/drawing/2010/main" val="0"/>
              </a:ext>
              <a:ext uri="{96DAC541-7B7A-43D3-8B79-37D633B846F1}">
                <asvg:svgBlip xmlns:asvg="http://schemas.microsoft.com/office/drawing/2016/SVG/main" r:embed="rId33"/>
              </a:ext>
            </a:extLst>
          </a:blip>
          <a:stretch>
            <a:fillRect/>
          </a:stretch>
        </p:blipFill>
        <p:spPr>
          <a:xfrm>
            <a:off x="373396" y="1761080"/>
            <a:ext cx="685800" cy="685800"/>
          </a:xfrm>
          <a:prstGeom prst="rect">
            <a:avLst/>
          </a:prstGeom>
        </p:spPr>
      </p:pic>
      <p:grpSp>
        <p:nvGrpSpPr>
          <p:cNvPr id="97" name="Group 96">
            <a:extLst>
              <a:ext uri="{FF2B5EF4-FFF2-40B4-BE49-F238E27FC236}">
                <a16:creationId xmlns:a16="http://schemas.microsoft.com/office/drawing/2014/main" id="{62A3014A-D8A9-395E-5CE6-73CA3EC8321B}"/>
              </a:ext>
            </a:extLst>
          </p:cNvPr>
          <p:cNvGrpSpPr/>
          <p:nvPr/>
        </p:nvGrpSpPr>
        <p:grpSpPr>
          <a:xfrm>
            <a:off x="-907889" y="4296410"/>
            <a:ext cx="919480" cy="919480"/>
            <a:chOff x="-907889" y="4296410"/>
            <a:chExt cx="919480" cy="919480"/>
          </a:xfrm>
        </p:grpSpPr>
        <p:sp>
          <p:nvSpPr>
            <p:cNvPr id="98" name="Oval 97">
              <a:extLst>
                <a:ext uri="{FF2B5EF4-FFF2-40B4-BE49-F238E27FC236}">
                  <a16:creationId xmlns:a16="http://schemas.microsoft.com/office/drawing/2014/main" id="{1695C8B7-B870-694A-81E9-DD63D1AD019D}"/>
                </a:ext>
              </a:extLst>
            </p:cNvPr>
            <p:cNvSpPr/>
            <p:nvPr/>
          </p:nvSpPr>
          <p:spPr>
            <a:xfrm>
              <a:off x="-907889" y="4296410"/>
              <a:ext cx="919480" cy="91948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99" name="Graphic 98" descr="Bullseye with solid fill">
              <a:extLst>
                <a:ext uri="{FF2B5EF4-FFF2-40B4-BE49-F238E27FC236}">
                  <a16:creationId xmlns:a16="http://schemas.microsoft.com/office/drawing/2014/main" id="{911D905F-56DD-A053-F4C4-53C08E708A60}"/>
                </a:ext>
              </a:extLst>
            </p:cNvPr>
            <p:cNvPicPr>
              <a:picLocks noChangeAspect="1"/>
            </p:cNvPicPr>
            <p:nvPr/>
          </p:nvPicPr>
          <p:blipFill>
            <a:blip r:embed="rId34">
              <a:extLst>
                <a:ext uri="{28A0092B-C50C-407E-A947-70E740481C1C}">
                  <a14:useLocalDpi xmlns:a14="http://schemas.microsoft.com/office/drawing/2010/main" val="0"/>
                </a:ext>
                <a:ext uri="{96DAC541-7B7A-43D3-8B79-37D633B846F1}">
                  <asvg:svgBlip xmlns:asvg="http://schemas.microsoft.com/office/drawing/2016/SVG/main" r:embed="rId35"/>
                </a:ext>
              </a:extLst>
            </a:blip>
            <a:stretch>
              <a:fillRect/>
            </a:stretch>
          </p:blipFill>
          <p:spPr>
            <a:xfrm>
              <a:off x="-787239" y="4443318"/>
              <a:ext cx="685800" cy="685800"/>
            </a:xfrm>
            <a:prstGeom prst="rect">
              <a:avLst/>
            </a:prstGeom>
          </p:spPr>
        </p:pic>
      </p:grpSp>
      <p:grpSp>
        <p:nvGrpSpPr>
          <p:cNvPr id="100" name="Group 99">
            <a:extLst>
              <a:ext uri="{FF2B5EF4-FFF2-40B4-BE49-F238E27FC236}">
                <a16:creationId xmlns:a16="http://schemas.microsoft.com/office/drawing/2014/main" id="{72168E81-7B69-A3F8-5E8D-5A0AE3718CE5}"/>
              </a:ext>
            </a:extLst>
          </p:cNvPr>
          <p:cNvGrpSpPr/>
          <p:nvPr/>
        </p:nvGrpSpPr>
        <p:grpSpPr>
          <a:xfrm>
            <a:off x="-923129" y="1614172"/>
            <a:ext cx="919480" cy="919480"/>
            <a:chOff x="-923129" y="1614172"/>
            <a:chExt cx="919480" cy="919480"/>
          </a:xfrm>
        </p:grpSpPr>
        <p:sp>
          <p:nvSpPr>
            <p:cNvPr id="101" name="Oval 100">
              <a:extLst>
                <a:ext uri="{FF2B5EF4-FFF2-40B4-BE49-F238E27FC236}">
                  <a16:creationId xmlns:a16="http://schemas.microsoft.com/office/drawing/2014/main" id="{2841C44A-19EE-456E-F42D-85D69681D2FB}"/>
                </a:ext>
              </a:extLst>
            </p:cNvPr>
            <p:cNvSpPr/>
            <p:nvPr/>
          </p:nvSpPr>
          <p:spPr>
            <a:xfrm>
              <a:off x="-923129" y="1614172"/>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102" name="Graphic 101" descr="Checklist with solid fill">
              <a:extLst>
                <a:ext uri="{FF2B5EF4-FFF2-40B4-BE49-F238E27FC236}">
                  <a16:creationId xmlns:a16="http://schemas.microsoft.com/office/drawing/2014/main" id="{489B2FA2-55F0-8229-AE87-75C698E40BE7}"/>
                </a:ext>
              </a:extLst>
            </p:cNvPr>
            <p:cNvPicPr>
              <a:picLocks noChangeAspect="1"/>
            </p:cNvPicPr>
            <p:nvPr/>
          </p:nvPicPr>
          <p:blipFill>
            <a:blip r:embed="rId36">
              <a:extLst>
                <a:ext uri="{28A0092B-C50C-407E-A947-70E740481C1C}">
                  <a14:useLocalDpi xmlns:a14="http://schemas.microsoft.com/office/drawing/2010/main" val="0"/>
                </a:ext>
                <a:ext uri="{96DAC541-7B7A-43D3-8B79-37D633B846F1}">
                  <asvg:svgBlip xmlns:asvg="http://schemas.microsoft.com/office/drawing/2016/SVG/main" r:embed="rId37"/>
                </a:ext>
              </a:extLst>
            </a:blip>
            <a:stretch>
              <a:fillRect/>
            </a:stretch>
          </p:blipFill>
          <p:spPr>
            <a:xfrm>
              <a:off x="-793982" y="1761080"/>
              <a:ext cx="685800" cy="685800"/>
            </a:xfrm>
            <a:prstGeom prst="rect">
              <a:avLst/>
            </a:prstGeom>
          </p:spPr>
        </p:pic>
      </p:grpSp>
      <p:pic>
        <p:nvPicPr>
          <p:cNvPr id="103" name="Graphic 102" descr="Document with solid fill">
            <a:hlinkClick r:id="rId38" action="ppaction://hlinksldjump"/>
            <a:extLst>
              <a:ext uri="{FF2B5EF4-FFF2-40B4-BE49-F238E27FC236}">
                <a16:creationId xmlns:a16="http://schemas.microsoft.com/office/drawing/2014/main" id="{B62379B4-3B9A-DD06-F339-D2D94B0A9004}"/>
              </a:ext>
            </a:extLst>
          </p:cNvPr>
          <p:cNvPicPr>
            <a:picLocks noChangeAspect="1"/>
          </p:cNvPicPr>
          <p:nvPr/>
        </p:nvPicPr>
        <p:blipFill>
          <a:blip r:embed="rId39">
            <a:extLst>
              <a:ext uri="{28A0092B-C50C-407E-A947-70E740481C1C}">
                <a14:useLocalDpi xmlns:a14="http://schemas.microsoft.com/office/drawing/2010/main" val="0"/>
              </a:ext>
              <a:ext uri="{96DAC541-7B7A-43D3-8B79-37D633B846F1}">
                <asvg:svgBlip xmlns:asvg="http://schemas.microsoft.com/office/drawing/2016/SVG/main" r:embed="rId40"/>
              </a:ext>
            </a:extLst>
          </a:blip>
          <a:stretch>
            <a:fillRect/>
          </a:stretch>
        </p:blipFill>
        <p:spPr>
          <a:xfrm>
            <a:off x="11156228" y="192160"/>
            <a:ext cx="685800" cy="685800"/>
          </a:xfrm>
          <a:prstGeom prst="rect">
            <a:avLst/>
          </a:prstGeom>
        </p:spPr>
      </p:pic>
      <p:grpSp>
        <p:nvGrpSpPr>
          <p:cNvPr id="104" name="Group 103">
            <a:extLst>
              <a:ext uri="{FF2B5EF4-FFF2-40B4-BE49-F238E27FC236}">
                <a16:creationId xmlns:a16="http://schemas.microsoft.com/office/drawing/2014/main" id="{48F1D115-11CE-7521-4A95-421A2738B5BC}"/>
              </a:ext>
            </a:extLst>
          </p:cNvPr>
          <p:cNvGrpSpPr/>
          <p:nvPr/>
        </p:nvGrpSpPr>
        <p:grpSpPr>
          <a:xfrm>
            <a:off x="12192000" y="90188"/>
            <a:ext cx="919480" cy="919480"/>
            <a:chOff x="12255013" y="90188"/>
            <a:chExt cx="919480" cy="919480"/>
          </a:xfrm>
        </p:grpSpPr>
        <p:sp>
          <p:nvSpPr>
            <p:cNvPr id="105" name="Oval 104">
              <a:extLst>
                <a:ext uri="{FF2B5EF4-FFF2-40B4-BE49-F238E27FC236}">
                  <a16:creationId xmlns:a16="http://schemas.microsoft.com/office/drawing/2014/main" id="{F3F395ED-BB7A-FEAE-78AB-83D4244F6F9B}"/>
                </a:ext>
              </a:extLst>
            </p:cNvPr>
            <p:cNvSpPr/>
            <p:nvPr/>
          </p:nvSpPr>
          <p:spPr>
            <a:xfrm>
              <a:off x="12255013" y="90188"/>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106" name="Graphic 105" descr="Document with solid fill">
              <a:extLst>
                <a:ext uri="{FF2B5EF4-FFF2-40B4-BE49-F238E27FC236}">
                  <a16:creationId xmlns:a16="http://schemas.microsoft.com/office/drawing/2014/main" id="{12823264-DECA-7C1E-AA9D-0EE4B95D3EA8}"/>
                </a:ext>
              </a:extLst>
            </p:cNvPr>
            <p:cNvPicPr>
              <a:picLocks noChangeAspect="1"/>
            </p:cNvPicPr>
            <p:nvPr/>
          </p:nvPicPr>
          <p:blipFill>
            <a:blip r:embed="rId41">
              <a:extLst>
                <a:ext uri="{28A0092B-C50C-407E-A947-70E740481C1C}">
                  <a14:useLocalDpi xmlns:a14="http://schemas.microsoft.com/office/drawing/2010/main" val="0"/>
                </a:ext>
                <a:ext uri="{96DAC541-7B7A-43D3-8B79-37D633B846F1}">
                  <asvg:svgBlip xmlns:asvg="http://schemas.microsoft.com/office/drawing/2016/SVG/main" r:embed="rId42"/>
                </a:ext>
              </a:extLst>
            </a:blip>
            <a:stretch>
              <a:fillRect/>
            </a:stretch>
          </p:blipFill>
          <p:spPr>
            <a:xfrm>
              <a:off x="12348522" y="223014"/>
              <a:ext cx="685800" cy="685800"/>
            </a:xfrm>
            <a:prstGeom prst="rect">
              <a:avLst/>
            </a:prstGeom>
          </p:spPr>
        </p:pic>
      </p:grpSp>
      <p:pic>
        <p:nvPicPr>
          <p:cNvPr id="107" name="Graphic 106" descr="Chat with solid fill">
            <a:hlinkClick r:id="rId43" action="ppaction://hlinksldjump"/>
            <a:extLst>
              <a:ext uri="{FF2B5EF4-FFF2-40B4-BE49-F238E27FC236}">
                <a16:creationId xmlns:a16="http://schemas.microsoft.com/office/drawing/2014/main" id="{1809B8AF-FDD9-825E-4B1D-9B7766FE78A3}"/>
              </a:ext>
            </a:extLst>
          </p:cNvPr>
          <p:cNvPicPr>
            <a:picLocks noChangeAspect="1"/>
          </p:cNvPicPr>
          <p:nvPr/>
        </p:nvPicPr>
        <p:blipFill>
          <a:blip r:embed="rId44">
            <a:extLst>
              <a:ext uri="{28A0092B-C50C-407E-A947-70E740481C1C}">
                <a14:useLocalDpi xmlns:a14="http://schemas.microsoft.com/office/drawing/2010/main" val="0"/>
              </a:ext>
              <a:ext uri="{96DAC541-7B7A-43D3-8B79-37D633B846F1}">
                <asvg:svgBlip xmlns:asvg="http://schemas.microsoft.com/office/drawing/2016/SVG/main" r:embed="rId45"/>
              </a:ext>
            </a:extLst>
          </a:blip>
          <a:stretch>
            <a:fillRect/>
          </a:stretch>
        </p:blipFill>
        <p:spPr>
          <a:xfrm>
            <a:off x="11132804" y="5701968"/>
            <a:ext cx="685800" cy="685800"/>
          </a:xfrm>
          <a:prstGeom prst="rect">
            <a:avLst/>
          </a:prstGeom>
        </p:spPr>
      </p:pic>
      <p:grpSp>
        <p:nvGrpSpPr>
          <p:cNvPr id="108" name="Group 107">
            <a:extLst>
              <a:ext uri="{FF2B5EF4-FFF2-40B4-BE49-F238E27FC236}">
                <a16:creationId xmlns:a16="http://schemas.microsoft.com/office/drawing/2014/main" id="{B6605464-2A49-85A2-AE63-2D2135674DFD}"/>
              </a:ext>
            </a:extLst>
          </p:cNvPr>
          <p:cNvGrpSpPr/>
          <p:nvPr/>
        </p:nvGrpSpPr>
        <p:grpSpPr>
          <a:xfrm>
            <a:off x="11247518" y="4602070"/>
            <a:ext cx="472241" cy="746809"/>
            <a:chOff x="11247518" y="4602070"/>
            <a:chExt cx="472241" cy="746809"/>
          </a:xfrm>
        </p:grpSpPr>
        <p:pic>
          <p:nvPicPr>
            <p:cNvPr id="109" name="Graphic 108" descr="Document with solid fill">
              <a:hlinkClick r:id="rId46" action="ppaction://hlinksldjump"/>
              <a:extLst>
                <a:ext uri="{FF2B5EF4-FFF2-40B4-BE49-F238E27FC236}">
                  <a16:creationId xmlns:a16="http://schemas.microsoft.com/office/drawing/2014/main" id="{B4ABE2FD-285D-E644-6962-C1064C0FE6C0}"/>
                </a:ext>
              </a:extLst>
            </p:cNvPr>
            <p:cNvPicPr>
              <a:picLocks noChangeAspect="1"/>
            </p:cNvPicPr>
            <p:nvPr/>
          </p:nvPicPr>
          <p:blipFill>
            <a:blip r:embed="rId39">
              <a:extLst>
                <a:ext uri="{28A0092B-C50C-407E-A947-70E740481C1C}">
                  <a14:useLocalDpi xmlns:a14="http://schemas.microsoft.com/office/drawing/2010/main" val="0"/>
                </a:ext>
                <a:ext uri="{96DAC541-7B7A-43D3-8B79-37D633B846F1}">
                  <asvg:svgBlip xmlns:asvg="http://schemas.microsoft.com/office/drawing/2016/SVG/main" r:embed="rId40"/>
                </a:ext>
              </a:extLst>
            </a:blip>
            <a:stretch>
              <a:fillRect/>
            </a:stretch>
          </p:blipFill>
          <p:spPr>
            <a:xfrm>
              <a:off x="11262559" y="4602070"/>
              <a:ext cx="457200" cy="457200"/>
            </a:xfrm>
            <a:prstGeom prst="rect">
              <a:avLst/>
            </a:prstGeom>
          </p:spPr>
        </p:pic>
        <p:pic>
          <p:nvPicPr>
            <p:cNvPr id="110" name="Graphic 109" descr="Handshake with solid fill">
              <a:extLst>
                <a:ext uri="{FF2B5EF4-FFF2-40B4-BE49-F238E27FC236}">
                  <a16:creationId xmlns:a16="http://schemas.microsoft.com/office/drawing/2014/main" id="{3CB24C70-3C27-EE78-67D4-08004490C3B6}"/>
                </a:ext>
              </a:extLst>
            </p:cNvPr>
            <p:cNvPicPr>
              <a:picLocks noChangeAspect="1"/>
            </p:cNvPicPr>
            <p:nvPr/>
          </p:nvPicPr>
          <p:blipFill>
            <a:blip r:embed="rId47">
              <a:extLst>
                <a:ext uri="{28A0092B-C50C-407E-A947-70E740481C1C}">
                  <a14:useLocalDpi xmlns:a14="http://schemas.microsoft.com/office/drawing/2010/main" val="0"/>
                </a:ext>
                <a:ext uri="{96DAC541-7B7A-43D3-8B79-37D633B846F1}">
                  <asvg:svgBlip xmlns:asvg="http://schemas.microsoft.com/office/drawing/2016/SVG/main" r:embed="rId48"/>
                </a:ext>
              </a:extLst>
            </a:blip>
            <a:stretch>
              <a:fillRect/>
            </a:stretch>
          </p:blipFill>
          <p:spPr>
            <a:xfrm>
              <a:off x="11247518" y="4891679"/>
              <a:ext cx="457200" cy="457200"/>
            </a:xfrm>
            <a:prstGeom prst="rect">
              <a:avLst/>
            </a:prstGeom>
          </p:spPr>
        </p:pic>
      </p:grpSp>
      <p:grpSp>
        <p:nvGrpSpPr>
          <p:cNvPr id="119" name="Group 118">
            <a:extLst>
              <a:ext uri="{FF2B5EF4-FFF2-40B4-BE49-F238E27FC236}">
                <a16:creationId xmlns:a16="http://schemas.microsoft.com/office/drawing/2014/main" id="{EC388B08-E9E7-1B0F-E198-5386DB9B425E}"/>
              </a:ext>
            </a:extLst>
          </p:cNvPr>
          <p:cNvGrpSpPr/>
          <p:nvPr/>
        </p:nvGrpSpPr>
        <p:grpSpPr>
          <a:xfrm>
            <a:off x="12192000" y="4444761"/>
            <a:ext cx="919480" cy="919480"/>
            <a:chOff x="12192000" y="4444761"/>
            <a:chExt cx="919480" cy="919480"/>
          </a:xfrm>
        </p:grpSpPr>
        <p:sp>
          <p:nvSpPr>
            <p:cNvPr id="111" name="Oval 110">
              <a:extLst>
                <a:ext uri="{FF2B5EF4-FFF2-40B4-BE49-F238E27FC236}">
                  <a16:creationId xmlns:a16="http://schemas.microsoft.com/office/drawing/2014/main" id="{1615FA9A-D58C-2D2F-2993-E03E38D586D0}"/>
                </a:ext>
              </a:extLst>
            </p:cNvPr>
            <p:cNvSpPr/>
            <p:nvPr/>
          </p:nvSpPr>
          <p:spPr>
            <a:xfrm>
              <a:off x="12192000" y="4444761"/>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grpSp>
          <p:nvGrpSpPr>
            <p:cNvPr id="113" name="Group 112">
              <a:extLst>
                <a:ext uri="{FF2B5EF4-FFF2-40B4-BE49-F238E27FC236}">
                  <a16:creationId xmlns:a16="http://schemas.microsoft.com/office/drawing/2014/main" id="{35D7E984-1272-9DC7-415F-B35560F30E4D}"/>
                </a:ext>
              </a:extLst>
            </p:cNvPr>
            <p:cNvGrpSpPr/>
            <p:nvPr/>
          </p:nvGrpSpPr>
          <p:grpSpPr>
            <a:xfrm>
              <a:off x="12443990" y="4617432"/>
              <a:ext cx="472241" cy="746809"/>
              <a:chOff x="11247518" y="4602070"/>
              <a:chExt cx="472241" cy="746809"/>
            </a:xfrm>
          </p:grpSpPr>
          <p:pic>
            <p:nvPicPr>
              <p:cNvPr id="114" name="Graphic 113" descr="Document with solid fill">
                <a:hlinkClick r:id="rId46" action="ppaction://hlinksldjump"/>
                <a:extLst>
                  <a:ext uri="{FF2B5EF4-FFF2-40B4-BE49-F238E27FC236}">
                    <a16:creationId xmlns:a16="http://schemas.microsoft.com/office/drawing/2014/main" id="{91397D76-171B-19DA-02F0-53E8BF5C43EE}"/>
                  </a:ext>
                </a:extLst>
              </p:cNvPr>
              <p:cNvPicPr>
                <a:picLocks noChangeAspect="1"/>
              </p:cNvPicPr>
              <p:nvPr/>
            </p:nvPicPr>
            <p:blipFill>
              <a:blip r:embed="rId41">
                <a:extLst>
                  <a:ext uri="{28A0092B-C50C-407E-A947-70E740481C1C}">
                    <a14:useLocalDpi xmlns:a14="http://schemas.microsoft.com/office/drawing/2010/main" val="0"/>
                  </a:ext>
                  <a:ext uri="{96DAC541-7B7A-43D3-8B79-37D633B846F1}">
                    <asvg:svgBlip xmlns:asvg="http://schemas.microsoft.com/office/drawing/2016/SVG/main" r:embed="rId42"/>
                  </a:ext>
                </a:extLst>
              </a:blip>
              <a:stretch>
                <a:fillRect/>
              </a:stretch>
            </p:blipFill>
            <p:spPr>
              <a:xfrm>
                <a:off x="11262559" y="4602070"/>
                <a:ext cx="457200" cy="457200"/>
              </a:xfrm>
              <a:prstGeom prst="rect">
                <a:avLst/>
              </a:prstGeom>
            </p:spPr>
          </p:pic>
          <p:pic>
            <p:nvPicPr>
              <p:cNvPr id="115" name="Graphic 114" descr="Handshake with solid fill">
                <a:extLst>
                  <a:ext uri="{FF2B5EF4-FFF2-40B4-BE49-F238E27FC236}">
                    <a16:creationId xmlns:a16="http://schemas.microsoft.com/office/drawing/2014/main" id="{B5DBEF67-CFA8-5D1D-E18F-2130AE3806E5}"/>
                  </a:ext>
                </a:extLst>
              </p:cNvPr>
              <p:cNvPicPr>
                <a:picLocks noChangeAspect="1"/>
              </p:cNvPicPr>
              <p:nvPr/>
            </p:nvPicPr>
            <p:blipFill>
              <a:blip r:embed="rId49">
                <a:extLst>
                  <a:ext uri="{28A0092B-C50C-407E-A947-70E740481C1C}">
                    <a14:useLocalDpi xmlns:a14="http://schemas.microsoft.com/office/drawing/2010/main" val="0"/>
                  </a:ext>
                  <a:ext uri="{96DAC541-7B7A-43D3-8B79-37D633B846F1}">
                    <asvg:svgBlip xmlns:asvg="http://schemas.microsoft.com/office/drawing/2016/SVG/main" r:embed="rId50"/>
                  </a:ext>
                </a:extLst>
              </a:blip>
              <a:stretch>
                <a:fillRect/>
              </a:stretch>
            </p:blipFill>
            <p:spPr>
              <a:xfrm>
                <a:off x="11247518" y="4891679"/>
                <a:ext cx="457200" cy="457200"/>
              </a:xfrm>
              <a:prstGeom prst="rect">
                <a:avLst/>
              </a:prstGeom>
            </p:spPr>
          </p:pic>
        </p:grpSp>
      </p:grpSp>
      <p:grpSp>
        <p:nvGrpSpPr>
          <p:cNvPr id="120" name="Group 119">
            <a:extLst>
              <a:ext uri="{FF2B5EF4-FFF2-40B4-BE49-F238E27FC236}">
                <a16:creationId xmlns:a16="http://schemas.microsoft.com/office/drawing/2014/main" id="{0DCBDA8C-D97E-41FD-6CB2-467C4300242C}"/>
              </a:ext>
            </a:extLst>
          </p:cNvPr>
          <p:cNvGrpSpPr/>
          <p:nvPr/>
        </p:nvGrpSpPr>
        <p:grpSpPr>
          <a:xfrm>
            <a:off x="12194321" y="5546026"/>
            <a:ext cx="919480" cy="919480"/>
            <a:chOff x="12194321" y="5546026"/>
            <a:chExt cx="919480" cy="919480"/>
          </a:xfrm>
        </p:grpSpPr>
        <p:sp>
          <p:nvSpPr>
            <p:cNvPr id="112" name="Oval 111">
              <a:extLst>
                <a:ext uri="{FF2B5EF4-FFF2-40B4-BE49-F238E27FC236}">
                  <a16:creationId xmlns:a16="http://schemas.microsoft.com/office/drawing/2014/main" id="{98FACC46-B926-2664-422F-E5F6223A7707}"/>
                </a:ext>
              </a:extLst>
            </p:cNvPr>
            <p:cNvSpPr/>
            <p:nvPr/>
          </p:nvSpPr>
          <p:spPr>
            <a:xfrm>
              <a:off x="12194321" y="5546026"/>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116" name="Graphic 115" descr="Chat with solid fill">
              <a:hlinkClick r:id="rId43" action="ppaction://hlinksldjump"/>
              <a:extLst>
                <a:ext uri="{FF2B5EF4-FFF2-40B4-BE49-F238E27FC236}">
                  <a16:creationId xmlns:a16="http://schemas.microsoft.com/office/drawing/2014/main" id="{2FE3C1EE-259C-665A-CF83-EC6B83C33165}"/>
                </a:ext>
              </a:extLst>
            </p:cNvPr>
            <p:cNvPicPr>
              <a:picLocks noChangeAspect="1"/>
            </p:cNvPicPr>
            <p:nvPr/>
          </p:nvPicPr>
          <p:blipFill>
            <a:blip r:embed="rId51">
              <a:extLst>
                <a:ext uri="{28A0092B-C50C-407E-A947-70E740481C1C}">
                  <a14:useLocalDpi xmlns:a14="http://schemas.microsoft.com/office/drawing/2010/main" val="0"/>
                </a:ext>
                <a:ext uri="{96DAC541-7B7A-43D3-8B79-37D633B846F1}">
                  <asvg:svgBlip xmlns:asvg="http://schemas.microsoft.com/office/drawing/2016/SVG/main" r:embed="rId52"/>
                </a:ext>
              </a:extLst>
            </a:blip>
            <a:stretch>
              <a:fillRect/>
            </a:stretch>
          </p:blipFill>
          <p:spPr>
            <a:xfrm>
              <a:off x="12309028" y="5683586"/>
              <a:ext cx="685800" cy="685800"/>
            </a:xfrm>
            <a:prstGeom prst="rect">
              <a:avLst/>
            </a:prstGeom>
          </p:spPr>
        </p:pic>
      </p:grpSp>
      <p:sp>
        <p:nvSpPr>
          <p:cNvPr id="2" name="TextBox 1">
            <a:extLst>
              <a:ext uri="{FF2B5EF4-FFF2-40B4-BE49-F238E27FC236}">
                <a16:creationId xmlns:a16="http://schemas.microsoft.com/office/drawing/2014/main" id="{D62A8533-5589-2990-D732-7E4999483F23}"/>
              </a:ext>
            </a:extLst>
          </p:cNvPr>
          <p:cNvSpPr txBox="1"/>
          <p:nvPr/>
        </p:nvSpPr>
        <p:spPr>
          <a:xfrm>
            <a:off x="8252526" y="1827796"/>
            <a:ext cx="2071529" cy="369332"/>
          </a:xfrm>
          <a:prstGeom prst="rect">
            <a:avLst/>
          </a:prstGeom>
          <a:noFill/>
        </p:spPr>
        <p:txBody>
          <a:bodyPr wrap="none" rtlCol="1">
            <a:spAutoFit/>
          </a:bodyPr>
          <a:lstStyle/>
          <a:p>
            <a:r>
              <a:rPr lang="en-US" b="1" dirty="0">
                <a:ln w="0"/>
                <a:solidFill>
                  <a:schemeClr val="bg1"/>
                </a:solidFill>
              </a:rPr>
              <a:t>Analysis and Design</a:t>
            </a:r>
            <a:endParaRPr lang="ar-SA" b="1" dirty="0">
              <a:ln w="22225">
                <a:noFill/>
                <a:prstDash val="solid"/>
              </a:ln>
              <a:solidFill>
                <a:schemeClr val="bg1"/>
              </a:solidFill>
            </a:endParaRPr>
          </a:p>
        </p:txBody>
      </p:sp>
      <p:pic>
        <p:nvPicPr>
          <p:cNvPr id="5" name="صورة 4">
            <a:extLst>
              <a:ext uri="{FF2B5EF4-FFF2-40B4-BE49-F238E27FC236}">
                <a16:creationId xmlns:a16="http://schemas.microsoft.com/office/drawing/2014/main" id="{B335EF54-C158-D91A-7817-980CCD1249D4}"/>
              </a:ext>
            </a:extLst>
          </p:cNvPr>
          <p:cNvPicPr>
            <a:picLocks noChangeAspect="1"/>
          </p:cNvPicPr>
          <p:nvPr/>
        </p:nvPicPr>
        <p:blipFill>
          <a:blip r:embed="rId53">
            <a:extLst>
              <a:ext uri="{28A0092B-C50C-407E-A947-70E740481C1C}">
                <a14:useLocalDpi xmlns:a14="http://schemas.microsoft.com/office/drawing/2010/main" val="0"/>
              </a:ext>
            </a:extLst>
          </a:blip>
          <a:srcRect/>
          <a:stretch/>
        </p:blipFill>
        <p:spPr>
          <a:xfrm>
            <a:off x="1838851" y="645597"/>
            <a:ext cx="6411355" cy="5640487"/>
          </a:xfrm>
          <a:prstGeom prst="rect">
            <a:avLst/>
          </a:prstGeom>
        </p:spPr>
      </p:pic>
    </p:spTree>
    <p:extLst>
      <p:ext uri="{BB962C8B-B14F-4D97-AF65-F5344CB8AC3E}">
        <p14:creationId xmlns:p14="http://schemas.microsoft.com/office/powerpoint/2010/main" val="175422688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3E1F47"/>
        </a:solidFill>
        <a:effectLst/>
      </p:bgPr>
    </p:bg>
    <p:spTree>
      <p:nvGrpSpPr>
        <p:cNvPr id="1" name=""/>
        <p:cNvGrpSpPr/>
        <p:nvPr/>
      </p:nvGrpSpPr>
      <p:grpSpPr>
        <a:xfrm>
          <a:off x="0" y="0"/>
          <a:ext cx="0" cy="0"/>
          <a:chOff x="0" y="0"/>
          <a:chExt cx="0" cy="0"/>
        </a:xfrm>
      </p:grpSpPr>
      <p:sp>
        <p:nvSpPr>
          <p:cNvPr id="5" name="Freeform: Shape 4">
            <a:extLst>
              <a:ext uri="{FF2B5EF4-FFF2-40B4-BE49-F238E27FC236}">
                <a16:creationId xmlns:a16="http://schemas.microsoft.com/office/drawing/2014/main" id="{6293A602-CB87-3CA0-A9B2-6C0E86574FC1}"/>
              </a:ext>
            </a:extLst>
          </p:cNvPr>
          <p:cNvSpPr/>
          <p:nvPr/>
        </p:nvSpPr>
        <p:spPr>
          <a:xfrm rot="10800000" flipH="1">
            <a:off x="10759409" y="-6583680"/>
            <a:ext cx="1432591" cy="20025360"/>
          </a:xfrm>
          <a:custGeom>
            <a:avLst/>
            <a:gdLst>
              <a:gd name="connsiteX0" fmla="*/ 0 w 1432560"/>
              <a:gd name="connsiteY0" fmla="*/ 20025360 h 20025360"/>
              <a:gd name="connsiteX1" fmla="*/ 0 w 1432560"/>
              <a:gd name="connsiteY1" fmla="*/ 10827519 h 20025360"/>
              <a:gd name="connsiteX2" fmla="*/ 685800 w 1432560"/>
              <a:gd name="connsiteY2" fmla="*/ 10012680 h 20025360"/>
              <a:gd name="connsiteX3" fmla="*/ 0 w 1432560"/>
              <a:gd name="connsiteY3" fmla="*/ 9197842 h 20025360"/>
              <a:gd name="connsiteX4" fmla="*/ 0 w 1432560"/>
              <a:gd name="connsiteY4" fmla="*/ 0 h 20025360"/>
              <a:gd name="connsiteX5" fmla="*/ 1432560 w 1432560"/>
              <a:gd name="connsiteY5" fmla="*/ 0 h 20025360"/>
              <a:gd name="connsiteX6" fmla="*/ 1432560 w 1432560"/>
              <a:gd name="connsiteY6" fmla="*/ 20025360 h 20025360"/>
              <a:gd name="connsiteX0" fmla="*/ 0 w 1432560"/>
              <a:gd name="connsiteY0" fmla="*/ 20025360 h 20025360"/>
              <a:gd name="connsiteX1" fmla="*/ 0 w 1432560"/>
              <a:gd name="connsiteY1" fmla="*/ 10827519 h 20025360"/>
              <a:gd name="connsiteX2" fmla="*/ 685800 w 1432560"/>
              <a:gd name="connsiteY2" fmla="*/ 10012680 h 20025360"/>
              <a:gd name="connsiteX3" fmla="*/ 0 w 1432560"/>
              <a:gd name="connsiteY3" fmla="*/ 9197842 h 20025360"/>
              <a:gd name="connsiteX4" fmla="*/ 0 w 1432560"/>
              <a:gd name="connsiteY4" fmla="*/ 0 h 20025360"/>
              <a:gd name="connsiteX5" fmla="*/ 1432560 w 1432560"/>
              <a:gd name="connsiteY5" fmla="*/ 0 h 20025360"/>
              <a:gd name="connsiteX6" fmla="*/ 1432560 w 1432560"/>
              <a:gd name="connsiteY6" fmla="*/ 20025360 h 20025360"/>
              <a:gd name="connsiteX7" fmla="*/ 0 w 1432560"/>
              <a:gd name="connsiteY7" fmla="*/ 20025360 h 20025360"/>
              <a:gd name="connsiteX0" fmla="*/ 7 w 1432567"/>
              <a:gd name="connsiteY0" fmla="*/ 20025360 h 20025360"/>
              <a:gd name="connsiteX1" fmla="*/ 7 w 1432567"/>
              <a:gd name="connsiteY1" fmla="*/ 10827519 h 20025360"/>
              <a:gd name="connsiteX2" fmla="*/ 685807 w 1432567"/>
              <a:gd name="connsiteY2" fmla="*/ 10012680 h 20025360"/>
              <a:gd name="connsiteX3" fmla="*/ 7 w 1432567"/>
              <a:gd name="connsiteY3" fmla="*/ 9197842 h 20025360"/>
              <a:gd name="connsiteX4" fmla="*/ 7 w 1432567"/>
              <a:gd name="connsiteY4" fmla="*/ 0 h 20025360"/>
              <a:gd name="connsiteX5" fmla="*/ 1432567 w 1432567"/>
              <a:gd name="connsiteY5" fmla="*/ 0 h 20025360"/>
              <a:gd name="connsiteX6" fmla="*/ 1432567 w 1432567"/>
              <a:gd name="connsiteY6" fmla="*/ 20025360 h 20025360"/>
              <a:gd name="connsiteX7" fmla="*/ 7 w 1432567"/>
              <a:gd name="connsiteY7" fmla="*/ 20025360 h 20025360"/>
              <a:gd name="connsiteX0" fmla="*/ 27 w 1432587"/>
              <a:gd name="connsiteY0" fmla="*/ 20025360 h 20025360"/>
              <a:gd name="connsiteX1" fmla="*/ 27 w 1432587"/>
              <a:gd name="connsiteY1" fmla="*/ 10827519 h 20025360"/>
              <a:gd name="connsiteX2" fmla="*/ 685827 w 1432587"/>
              <a:gd name="connsiteY2" fmla="*/ 10012680 h 20025360"/>
              <a:gd name="connsiteX3" fmla="*/ 27 w 1432587"/>
              <a:gd name="connsiteY3" fmla="*/ 9197842 h 20025360"/>
              <a:gd name="connsiteX4" fmla="*/ 27 w 1432587"/>
              <a:gd name="connsiteY4" fmla="*/ 0 h 20025360"/>
              <a:gd name="connsiteX5" fmla="*/ 1432587 w 1432587"/>
              <a:gd name="connsiteY5" fmla="*/ 0 h 20025360"/>
              <a:gd name="connsiteX6" fmla="*/ 1432587 w 1432587"/>
              <a:gd name="connsiteY6" fmla="*/ 20025360 h 20025360"/>
              <a:gd name="connsiteX7" fmla="*/ 27 w 1432587"/>
              <a:gd name="connsiteY7" fmla="*/ 20025360 h 20025360"/>
              <a:gd name="connsiteX0" fmla="*/ 31 w 1432591"/>
              <a:gd name="connsiteY0" fmla="*/ 20025360 h 20025360"/>
              <a:gd name="connsiteX1" fmla="*/ 31 w 1432591"/>
              <a:gd name="connsiteY1" fmla="*/ 10827519 h 20025360"/>
              <a:gd name="connsiteX2" fmla="*/ 614714 w 1432591"/>
              <a:gd name="connsiteY2" fmla="*/ 9999980 h 20025360"/>
              <a:gd name="connsiteX3" fmla="*/ 31 w 1432591"/>
              <a:gd name="connsiteY3" fmla="*/ 9197842 h 20025360"/>
              <a:gd name="connsiteX4" fmla="*/ 31 w 1432591"/>
              <a:gd name="connsiteY4" fmla="*/ 0 h 20025360"/>
              <a:gd name="connsiteX5" fmla="*/ 1432591 w 1432591"/>
              <a:gd name="connsiteY5" fmla="*/ 0 h 20025360"/>
              <a:gd name="connsiteX6" fmla="*/ 1432591 w 1432591"/>
              <a:gd name="connsiteY6" fmla="*/ 20025360 h 20025360"/>
              <a:gd name="connsiteX7" fmla="*/ 31 w 1432591"/>
              <a:gd name="connsiteY7" fmla="*/ 20025360 h 20025360"/>
              <a:gd name="connsiteX0" fmla="*/ 31 w 1432591"/>
              <a:gd name="connsiteY0" fmla="*/ 20025360 h 20025360"/>
              <a:gd name="connsiteX1" fmla="*/ 31 w 1432591"/>
              <a:gd name="connsiteY1" fmla="*/ 10827519 h 20025360"/>
              <a:gd name="connsiteX2" fmla="*/ 614714 w 1432591"/>
              <a:gd name="connsiteY2" fmla="*/ 9999980 h 20025360"/>
              <a:gd name="connsiteX3" fmla="*/ 31 w 1432591"/>
              <a:gd name="connsiteY3" fmla="*/ 9197842 h 20025360"/>
              <a:gd name="connsiteX4" fmla="*/ 31 w 1432591"/>
              <a:gd name="connsiteY4" fmla="*/ 0 h 20025360"/>
              <a:gd name="connsiteX5" fmla="*/ 1432591 w 1432591"/>
              <a:gd name="connsiteY5" fmla="*/ 0 h 20025360"/>
              <a:gd name="connsiteX6" fmla="*/ 1432591 w 1432591"/>
              <a:gd name="connsiteY6" fmla="*/ 20025360 h 20025360"/>
              <a:gd name="connsiteX7" fmla="*/ 31 w 1432591"/>
              <a:gd name="connsiteY7" fmla="*/ 20025360 h 20025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32591" h="20025360">
                <a:moveTo>
                  <a:pt x="31" y="20025360"/>
                </a:moveTo>
                <a:lnTo>
                  <a:pt x="31" y="10827519"/>
                </a:lnTo>
                <a:cubicBezTo>
                  <a:pt x="-5047" y="10489866"/>
                  <a:pt x="614717" y="10570043"/>
                  <a:pt x="614714" y="9999980"/>
                </a:cubicBezTo>
                <a:cubicBezTo>
                  <a:pt x="614711" y="9429917"/>
                  <a:pt x="-2509" y="9545655"/>
                  <a:pt x="31" y="9197842"/>
                </a:cubicBezTo>
                <a:lnTo>
                  <a:pt x="31" y="0"/>
                </a:lnTo>
                <a:lnTo>
                  <a:pt x="1432591" y="0"/>
                </a:lnTo>
                <a:lnTo>
                  <a:pt x="1432591" y="20025360"/>
                </a:lnTo>
                <a:lnTo>
                  <a:pt x="31" y="2002536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1" anchor="ctr">
            <a:noAutofit/>
          </a:bodyPr>
          <a:lstStyle/>
          <a:p>
            <a:pPr algn="ctr"/>
            <a:endParaRPr lang="ar-SA" dirty="0"/>
          </a:p>
        </p:txBody>
      </p:sp>
      <p:grpSp>
        <p:nvGrpSpPr>
          <p:cNvPr id="17" name="Group 16">
            <a:extLst>
              <a:ext uri="{FF2B5EF4-FFF2-40B4-BE49-F238E27FC236}">
                <a16:creationId xmlns:a16="http://schemas.microsoft.com/office/drawing/2014/main" id="{B0CD384D-2FE4-51D3-9AEE-D1C186297FF2}"/>
              </a:ext>
            </a:extLst>
          </p:cNvPr>
          <p:cNvGrpSpPr/>
          <p:nvPr/>
        </p:nvGrpSpPr>
        <p:grpSpPr>
          <a:xfrm>
            <a:off x="-923129" y="389480"/>
            <a:ext cx="919480" cy="919480"/>
            <a:chOff x="972853" y="389480"/>
            <a:chExt cx="919480" cy="919480"/>
          </a:xfrm>
        </p:grpSpPr>
        <p:sp>
          <p:nvSpPr>
            <p:cNvPr id="19" name="Oval 18">
              <a:extLst>
                <a:ext uri="{FF2B5EF4-FFF2-40B4-BE49-F238E27FC236}">
                  <a16:creationId xmlns:a16="http://schemas.microsoft.com/office/drawing/2014/main" id="{58797CAA-3E51-BADE-7493-5DD042F170D7}"/>
                </a:ext>
              </a:extLst>
            </p:cNvPr>
            <p:cNvSpPr/>
            <p:nvPr/>
          </p:nvSpPr>
          <p:spPr>
            <a:xfrm>
              <a:off x="972853" y="389480"/>
              <a:ext cx="919480" cy="91948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21" name="Graphic 20" descr="Home with solid fill">
              <a:extLst>
                <a:ext uri="{FF2B5EF4-FFF2-40B4-BE49-F238E27FC236}">
                  <a16:creationId xmlns:a16="http://schemas.microsoft.com/office/drawing/2014/main" id="{2F4575A0-4C22-71B2-59C9-17A7EC6FB64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89693" y="450442"/>
              <a:ext cx="685800" cy="685800"/>
            </a:xfrm>
            <a:prstGeom prst="rect">
              <a:avLst/>
            </a:prstGeom>
          </p:spPr>
        </p:pic>
      </p:grpSp>
      <p:grpSp>
        <p:nvGrpSpPr>
          <p:cNvPr id="27" name="Group 26">
            <a:extLst>
              <a:ext uri="{FF2B5EF4-FFF2-40B4-BE49-F238E27FC236}">
                <a16:creationId xmlns:a16="http://schemas.microsoft.com/office/drawing/2014/main" id="{A71E9152-71A3-2E60-A5DC-D727E7865DF2}"/>
              </a:ext>
            </a:extLst>
          </p:cNvPr>
          <p:cNvGrpSpPr/>
          <p:nvPr/>
        </p:nvGrpSpPr>
        <p:grpSpPr>
          <a:xfrm>
            <a:off x="-913684" y="2969260"/>
            <a:ext cx="919480" cy="919480"/>
            <a:chOff x="-913684" y="2969260"/>
            <a:chExt cx="919480" cy="919480"/>
          </a:xfrm>
        </p:grpSpPr>
        <p:sp>
          <p:nvSpPr>
            <p:cNvPr id="28" name="Oval 27">
              <a:extLst>
                <a:ext uri="{FF2B5EF4-FFF2-40B4-BE49-F238E27FC236}">
                  <a16:creationId xmlns:a16="http://schemas.microsoft.com/office/drawing/2014/main" id="{CEE386E5-63BA-A241-DBA0-9AB71A4641F7}"/>
                </a:ext>
              </a:extLst>
            </p:cNvPr>
            <p:cNvSpPr/>
            <p:nvPr/>
          </p:nvSpPr>
          <p:spPr>
            <a:xfrm>
              <a:off x="-913684" y="2969260"/>
              <a:ext cx="919480" cy="91948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31" name="Graphic 30" descr="Lightbulb and gear with solid fill">
              <a:extLst>
                <a:ext uri="{FF2B5EF4-FFF2-40B4-BE49-F238E27FC236}">
                  <a16:creationId xmlns:a16="http://schemas.microsoft.com/office/drawing/2014/main" id="{D196E52B-CEEA-F9E8-BE31-0B67582A44E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91049" y="3140750"/>
              <a:ext cx="685800" cy="685800"/>
            </a:xfrm>
            <a:prstGeom prst="rect">
              <a:avLst/>
            </a:prstGeom>
          </p:spPr>
        </p:pic>
      </p:grpSp>
      <p:grpSp>
        <p:nvGrpSpPr>
          <p:cNvPr id="32" name="Group 31">
            <a:extLst>
              <a:ext uri="{FF2B5EF4-FFF2-40B4-BE49-F238E27FC236}">
                <a16:creationId xmlns:a16="http://schemas.microsoft.com/office/drawing/2014/main" id="{21680623-7BE0-7BD4-74E7-0694DD89C893}"/>
              </a:ext>
            </a:extLst>
          </p:cNvPr>
          <p:cNvGrpSpPr/>
          <p:nvPr/>
        </p:nvGrpSpPr>
        <p:grpSpPr>
          <a:xfrm>
            <a:off x="12238848" y="1493759"/>
            <a:ext cx="919480" cy="919480"/>
            <a:chOff x="12231682" y="1493759"/>
            <a:chExt cx="919480" cy="919480"/>
          </a:xfrm>
        </p:grpSpPr>
        <p:sp>
          <p:nvSpPr>
            <p:cNvPr id="33" name="Oval 32">
              <a:extLst>
                <a:ext uri="{FF2B5EF4-FFF2-40B4-BE49-F238E27FC236}">
                  <a16:creationId xmlns:a16="http://schemas.microsoft.com/office/drawing/2014/main" id="{966324BE-3232-31AF-F078-B12FB25F076F}"/>
                </a:ext>
              </a:extLst>
            </p:cNvPr>
            <p:cNvSpPr/>
            <p:nvPr/>
          </p:nvSpPr>
          <p:spPr>
            <a:xfrm>
              <a:off x="12231682" y="1493759"/>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34" name="Graphic 33" descr="Presentation with pie chart with solid fill">
              <a:extLst>
                <a:ext uri="{FF2B5EF4-FFF2-40B4-BE49-F238E27FC236}">
                  <a16:creationId xmlns:a16="http://schemas.microsoft.com/office/drawing/2014/main" id="{AEA8DC0E-1D97-E3B6-A155-2D895C24FB4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2344731" y="1662550"/>
              <a:ext cx="685800" cy="685800"/>
            </a:xfrm>
            <a:prstGeom prst="rect">
              <a:avLst/>
            </a:prstGeom>
          </p:spPr>
        </p:pic>
      </p:grpSp>
      <p:grpSp>
        <p:nvGrpSpPr>
          <p:cNvPr id="35" name="Group 34">
            <a:extLst>
              <a:ext uri="{FF2B5EF4-FFF2-40B4-BE49-F238E27FC236}">
                <a16:creationId xmlns:a16="http://schemas.microsoft.com/office/drawing/2014/main" id="{04265148-4898-E420-7BBA-8CC90A0180EA}"/>
              </a:ext>
            </a:extLst>
          </p:cNvPr>
          <p:cNvGrpSpPr/>
          <p:nvPr/>
        </p:nvGrpSpPr>
        <p:grpSpPr>
          <a:xfrm>
            <a:off x="10297348" y="2969260"/>
            <a:ext cx="919480" cy="919480"/>
            <a:chOff x="12278343" y="2969260"/>
            <a:chExt cx="919480" cy="919480"/>
          </a:xfrm>
        </p:grpSpPr>
        <p:sp>
          <p:nvSpPr>
            <p:cNvPr id="36" name="Oval 35">
              <a:extLst>
                <a:ext uri="{FF2B5EF4-FFF2-40B4-BE49-F238E27FC236}">
                  <a16:creationId xmlns:a16="http://schemas.microsoft.com/office/drawing/2014/main" id="{2E0E9679-8AF8-B3A2-A2A0-FD6F463A77D5}"/>
                </a:ext>
              </a:extLst>
            </p:cNvPr>
            <p:cNvSpPr/>
            <p:nvPr/>
          </p:nvSpPr>
          <p:spPr>
            <a:xfrm>
              <a:off x="12278343" y="2969260"/>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37" name="Graphic 36" descr="Database with solid fill">
              <a:extLst>
                <a:ext uri="{FF2B5EF4-FFF2-40B4-BE49-F238E27FC236}">
                  <a16:creationId xmlns:a16="http://schemas.microsoft.com/office/drawing/2014/main" id="{723A9DAE-361C-DF09-1EF8-C422F9522DDD}"/>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2395183" y="3128420"/>
              <a:ext cx="685800" cy="685800"/>
            </a:xfrm>
            <a:prstGeom prst="rect">
              <a:avLst/>
            </a:prstGeom>
          </p:spPr>
        </p:pic>
      </p:grpSp>
      <p:sp>
        <p:nvSpPr>
          <p:cNvPr id="38" name="Freeform: Shape 37">
            <a:hlinkClick r:id="rId11" action="ppaction://hlinksldjump"/>
            <a:extLst>
              <a:ext uri="{FF2B5EF4-FFF2-40B4-BE49-F238E27FC236}">
                <a16:creationId xmlns:a16="http://schemas.microsoft.com/office/drawing/2014/main" id="{5B9B4614-3565-945D-24EC-EA3E9BCC802A}"/>
              </a:ext>
            </a:extLst>
          </p:cNvPr>
          <p:cNvSpPr/>
          <p:nvPr/>
        </p:nvSpPr>
        <p:spPr>
          <a:xfrm rot="10800000">
            <a:off x="1" y="-11129912"/>
            <a:ext cx="1432591" cy="20025360"/>
          </a:xfrm>
          <a:custGeom>
            <a:avLst/>
            <a:gdLst>
              <a:gd name="connsiteX0" fmla="*/ 0 w 1432560"/>
              <a:gd name="connsiteY0" fmla="*/ 20025360 h 20025360"/>
              <a:gd name="connsiteX1" fmla="*/ 0 w 1432560"/>
              <a:gd name="connsiteY1" fmla="*/ 10827519 h 20025360"/>
              <a:gd name="connsiteX2" fmla="*/ 685800 w 1432560"/>
              <a:gd name="connsiteY2" fmla="*/ 10012680 h 20025360"/>
              <a:gd name="connsiteX3" fmla="*/ 0 w 1432560"/>
              <a:gd name="connsiteY3" fmla="*/ 9197842 h 20025360"/>
              <a:gd name="connsiteX4" fmla="*/ 0 w 1432560"/>
              <a:gd name="connsiteY4" fmla="*/ 0 h 20025360"/>
              <a:gd name="connsiteX5" fmla="*/ 1432560 w 1432560"/>
              <a:gd name="connsiteY5" fmla="*/ 0 h 20025360"/>
              <a:gd name="connsiteX6" fmla="*/ 1432560 w 1432560"/>
              <a:gd name="connsiteY6" fmla="*/ 20025360 h 20025360"/>
              <a:gd name="connsiteX0" fmla="*/ 0 w 1432560"/>
              <a:gd name="connsiteY0" fmla="*/ 20025360 h 20025360"/>
              <a:gd name="connsiteX1" fmla="*/ 0 w 1432560"/>
              <a:gd name="connsiteY1" fmla="*/ 10827519 h 20025360"/>
              <a:gd name="connsiteX2" fmla="*/ 685800 w 1432560"/>
              <a:gd name="connsiteY2" fmla="*/ 10012680 h 20025360"/>
              <a:gd name="connsiteX3" fmla="*/ 0 w 1432560"/>
              <a:gd name="connsiteY3" fmla="*/ 9197842 h 20025360"/>
              <a:gd name="connsiteX4" fmla="*/ 0 w 1432560"/>
              <a:gd name="connsiteY4" fmla="*/ 0 h 20025360"/>
              <a:gd name="connsiteX5" fmla="*/ 1432560 w 1432560"/>
              <a:gd name="connsiteY5" fmla="*/ 0 h 20025360"/>
              <a:gd name="connsiteX6" fmla="*/ 1432560 w 1432560"/>
              <a:gd name="connsiteY6" fmla="*/ 20025360 h 20025360"/>
              <a:gd name="connsiteX7" fmla="*/ 0 w 1432560"/>
              <a:gd name="connsiteY7" fmla="*/ 20025360 h 20025360"/>
              <a:gd name="connsiteX0" fmla="*/ 7 w 1432567"/>
              <a:gd name="connsiteY0" fmla="*/ 20025360 h 20025360"/>
              <a:gd name="connsiteX1" fmla="*/ 7 w 1432567"/>
              <a:gd name="connsiteY1" fmla="*/ 10827519 h 20025360"/>
              <a:gd name="connsiteX2" fmla="*/ 685807 w 1432567"/>
              <a:gd name="connsiteY2" fmla="*/ 10012680 h 20025360"/>
              <a:gd name="connsiteX3" fmla="*/ 7 w 1432567"/>
              <a:gd name="connsiteY3" fmla="*/ 9197842 h 20025360"/>
              <a:gd name="connsiteX4" fmla="*/ 7 w 1432567"/>
              <a:gd name="connsiteY4" fmla="*/ 0 h 20025360"/>
              <a:gd name="connsiteX5" fmla="*/ 1432567 w 1432567"/>
              <a:gd name="connsiteY5" fmla="*/ 0 h 20025360"/>
              <a:gd name="connsiteX6" fmla="*/ 1432567 w 1432567"/>
              <a:gd name="connsiteY6" fmla="*/ 20025360 h 20025360"/>
              <a:gd name="connsiteX7" fmla="*/ 7 w 1432567"/>
              <a:gd name="connsiteY7" fmla="*/ 20025360 h 20025360"/>
              <a:gd name="connsiteX0" fmla="*/ 27 w 1432587"/>
              <a:gd name="connsiteY0" fmla="*/ 20025360 h 20025360"/>
              <a:gd name="connsiteX1" fmla="*/ 27 w 1432587"/>
              <a:gd name="connsiteY1" fmla="*/ 10827519 h 20025360"/>
              <a:gd name="connsiteX2" fmla="*/ 685827 w 1432587"/>
              <a:gd name="connsiteY2" fmla="*/ 10012680 h 20025360"/>
              <a:gd name="connsiteX3" fmla="*/ 27 w 1432587"/>
              <a:gd name="connsiteY3" fmla="*/ 9197842 h 20025360"/>
              <a:gd name="connsiteX4" fmla="*/ 27 w 1432587"/>
              <a:gd name="connsiteY4" fmla="*/ 0 h 20025360"/>
              <a:gd name="connsiteX5" fmla="*/ 1432587 w 1432587"/>
              <a:gd name="connsiteY5" fmla="*/ 0 h 20025360"/>
              <a:gd name="connsiteX6" fmla="*/ 1432587 w 1432587"/>
              <a:gd name="connsiteY6" fmla="*/ 20025360 h 20025360"/>
              <a:gd name="connsiteX7" fmla="*/ 27 w 1432587"/>
              <a:gd name="connsiteY7" fmla="*/ 20025360 h 20025360"/>
              <a:gd name="connsiteX0" fmla="*/ 31 w 1432591"/>
              <a:gd name="connsiteY0" fmla="*/ 20025360 h 20025360"/>
              <a:gd name="connsiteX1" fmla="*/ 31 w 1432591"/>
              <a:gd name="connsiteY1" fmla="*/ 10827519 h 20025360"/>
              <a:gd name="connsiteX2" fmla="*/ 614714 w 1432591"/>
              <a:gd name="connsiteY2" fmla="*/ 9999980 h 20025360"/>
              <a:gd name="connsiteX3" fmla="*/ 31 w 1432591"/>
              <a:gd name="connsiteY3" fmla="*/ 9197842 h 20025360"/>
              <a:gd name="connsiteX4" fmla="*/ 31 w 1432591"/>
              <a:gd name="connsiteY4" fmla="*/ 0 h 20025360"/>
              <a:gd name="connsiteX5" fmla="*/ 1432591 w 1432591"/>
              <a:gd name="connsiteY5" fmla="*/ 0 h 20025360"/>
              <a:gd name="connsiteX6" fmla="*/ 1432591 w 1432591"/>
              <a:gd name="connsiteY6" fmla="*/ 20025360 h 20025360"/>
              <a:gd name="connsiteX7" fmla="*/ 31 w 1432591"/>
              <a:gd name="connsiteY7" fmla="*/ 20025360 h 20025360"/>
              <a:gd name="connsiteX0" fmla="*/ 31 w 1432591"/>
              <a:gd name="connsiteY0" fmla="*/ 20025360 h 20025360"/>
              <a:gd name="connsiteX1" fmla="*/ 31 w 1432591"/>
              <a:gd name="connsiteY1" fmla="*/ 10827519 h 20025360"/>
              <a:gd name="connsiteX2" fmla="*/ 614714 w 1432591"/>
              <a:gd name="connsiteY2" fmla="*/ 9999980 h 20025360"/>
              <a:gd name="connsiteX3" fmla="*/ 31 w 1432591"/>
              <a:gd name="connsiteY3" fmla="*/ 9197842 h 20025360"/>
              <a:gd name="connsiteX4" fmla="*/ 31 w 1432591"/>
              <a:gd name="connsiteY4" fmla="*/ 0 h 20025360"/>
              <a:gd name="connsiteX5" fmla="*/ 1432591 w 1432591"/>
              <a:gd name="connsiteY5" fmla="*/ 0 h 20025360"/>
              <a:gd name="connsiteX6" fmla="*/ 1432591 w 1432591"/>
              <a:gd name="connsiteY6" fmla="*/ 20025360 h 20025360"/>
              <a:gd name="connsiteX7" fmla="*/ 31 w 1432591"/>
              <a:gd name="connsiteY7" fmla="*/ 20025360 h 20025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32591" h="20025360">
                <a:moveTo>
                  <a:pt x="31" y="20025360"/>
                </a:moveTo>
                <a:lnTo>
                  <a:pt x="31" y="10827519"/>
                </a:lnTo>
                <a:cubicBezTo>
                  <a:pt x="-5047" y="10489866"/>
                  <a:pt x="614717" y="10570043"/>
                  <a:pt x="614714" y="9999980"/>
                </a:cubicBezTo>
                <a:cubicBezTo>
                  <a:pt x="614711" y="9429917"/>
                  <a:pt x="-2509" y="9545655"/>
                  <a:pt x="31" y="9197842"/>
                </a:cubicBezTo>
                <a:lnTo>
                  <a:pt x="31" y="0"/>
                </a:lnTo>
                <a:lnTo>
                  <a:pt x="1432591" y="0"/>
                </a:lnTo>
                <a:lnTo>
                  <a:pt x="1432591" y="20025360"/>
                </a:lnTo>
                <a:lnTo>
                  <a:pt x="31" y="2002536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1" anchor="ctr">
            <a:noAutofit/>
          </a:bodyPr>
          <a:lstStyle/>
          <a:p>
            <a:pPr algn="ctr"/>
            <a:endParaRPr lang="ar-SA" dirty="0"/>
          </a:p>
        </p:txBody>
      </p:sp>
      <p:pic>
        <p:nvPicPr>
          <p:cNvPr id="39" name="Graphic 38" descr="Home with solid fill">
            <a:hlinkClick r:id="rId12" action="ppaction://hlinksldjump"/>
            <a:extLst>
              <a:ext uri="{FF2B5EF4-FFF2-40B4-BE49-F238E27FC236}">
                <a16:creationId xmlns:a16="http://schemas.microsoft.com/office/drawing/2014/main" id="{CDE04581-8305-EE8F-0178-D5F2492F12AB}"/>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85019" y="506320"/>
            <a:ext cx="685800" cy="685800"/>
          </a:xfrm>
          <a:prstGeom prst="rect">
            <a:avLst/>
          </a:prstGeom>
        </p:spPr>
      </p:pic>
      <p:pic>
        <p:nvPicPr>
          <p:cNvPr id="41" name="Graphic 40" descr="Lightbulb and gear with solid fill">
            <a:hlinkClick r:id="rId15" action="ppaction://hlinksldjump"/>
            <a:extLst>
              <a:ext uri="{FF2B5EF4-FFF2-40B4-BE49-F238E27FC236}">
                <a16:creationId xmlns:a16="http://schemas.microsoft.com/office/drawing/2014/main" id="{C62DE58E-C29B-D46A-ECAD-90B443421010}"/>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385019" y="3145447"/>
            <a:ext cx="685800" cy="685800"/>
          </a:xfrm>
          <a:prstGeom prst="rect">
            <a:avLst/>
          </a:prstGeom>
        </p:spPr>
      </p:pic>
      <p:pic>
        <p:nvPicPr>
          <p:cNvPr id="42" name="Graphic 41" descr="Transfer with solid fill">
            <a:hlinkClick r:id="rId11" action="ppaction://hlinksldjump"/>
            <a:extLst>
              <a:ext uri="{FF2B5EF4-FFF2-40B4-BE49-F238E27FC236}">
                <a16:creationId xmlns:a16="http://schemas.microsoft.com/office/drawing/2014/main" id="{A1C82CA0-449A-5152-BFD7-C91851D206A5}"/>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428698" y="5742530"/>
            <a:ext cx="685800" cy="685800"/>
          </a:xfrm>
          <a:prstGeom prst="rect">
            <a:avLst/>
          </a:prstGeom>
        </p:spPr>
      </p:pic>
      <p:pic>
        <p:nvPicPr>
          <p:cNvPr id="43" name="Graphic 42" descr="Presentation with pie chart with solid fill">
            <a:hlinkClick r:id="rId20" action="ppaction://hlinksldjump"/>
            <a:extLst>
              <a:ext uri="{FF2B5EF4-FFF2-40B4-BE49-F238E27FC236}">
                <a16:creationId xmlns:a16="http://schemas.microsoft.com/office/drawing/2014/main" id="{DEDC0414-D491-E957-DEC4-4211899EE970}"/>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11156228" y="1669562"/>
            <a:ext cx="685800" cy="685800"/>
          </a:xfrm>
          <a:prstGeom prst="rect">
            <a:avLst/>
          </a:prstGeom>
        </p:spPr>
      </p:pic>
      <p:grpSp>
        <p:nvGrpSpPr>
          <p:cNvPr id="44" name="Group 43">
            <a:extLst>
              <a:ext uri="{FF2B5EF4-FFF2-40B4-BE49-F238E27FC236}">
                <a16:creationId xmlns:a16="http://schemas.microsoft.com/office/drawing/2014/main" id="{67E4CE15-E145-B93A-2029-53646F6B90D6}"/>
              </a:ext>
            </a:extLst>
          </p:cNvPr>
          <p:cNvGrpSpPr/>
          <p:nvPr/>
        </p:nvGrpSpPr>
        <p:grpSpPr>
          <a:xfrm>
            <a:off x="-907889" y="5523230"/>
            <a:ext cx="919480" cy="919480"/>
            <a:chOff x="-907889" y="5523230"/>
            <a:chExt cx="919480" cy="919480"/>
          </a:xfrm>
        </p:grpSpPr>
        <p:sp>
          <p:nvSpPr>
            <p:cNvPr id="45" name="Oval 44">
              <a:extLst>
                <a:ext uri="{FF2B5EF4-FFF2-40B4-BE49-F238E27FC236}">
                  <a16:creationId xmlns:a16="http://schemas.microsoft.com/office/drawing/2014/main" id="{82A1314A-C7B0-ECE4-AAE6-EA625787AAA0}"/>
                </a:ext>
              </a:extLst>
            </p:cNvPr>
            <p:cNvSpPr/>
            <p:nvPr/>
          </p:nvSpPr>
          <p:spPr>
            <a:xfrm>
              <a:off x="-907889" y="5523230"/>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46" name="Graphic 45" descr="Transfer with solid fill">
              <a:extLst>
                <a:ext uri="{FF2B5EF4-FFF2-40B4-BE49-F238E27FC236}">
                  <a16:creationId xmlns:a16="http://schemas.microsoft.com/office/drawing/2014/main" id="{0BF3E6FC-4059-39D7-4158-54C406C20BE9}"/>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806289" y="5650526"/>
              <a:ext cx="685800" cy="685800"/>
            </a:xfrm>
            <a:prstGeom prst="rect">
              <a:avLst/>
            </a:prstGeom>
          </p:spPr>
        </p:pic>
      </p:grpSp>
      <p:pic>
        <p:nvPicPr>
          <p:cNvPr id="47" name="Graphic 46" descr="Database with solid fill">
            <a:hlinkClick r:id="rId25" action="ppaction://hlinksldjump"/>
            <a:extLst>
              <a:ext uri="{FF2B5EF4-FFF2-40B4-BE49-F238E27FC236}">
                <a16:creationId xmlns:a16="http://schemas.microsoft.com/office/drawing/2014/main" id="{213B57E9-62FD-C516-0DF5-ACECB8A44F25}"/>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11156228" y="3140750"/>
            <a:ext cx="685800" cy="685800"/>
          </a:xfrm>
          <a:prstGeom prst="rect">
            <a:avLst/>
          </a:prstGeom>
        </p:spPr>
      </p:pic>
      <p:pic>
        <p:nvPicPr>
          <p:cNvPr id="49" name="Graphic 48" descr="Bullseye with solid fill">
            <a:hlinkClick r:id="rId28" action="ppaction://hlinksldjump"/>
            <a:extLst>
              <a:ext uri="{FF2B5EF4-FFF2-40B4-BE49-F238E27FC236}">
                <a16:creationId xmlns:a16="http://schemas.microsoft.com/office/drawing/2014/main" id="{D6D67DE7-FAAA-46C1-D885-4730308BDCA6}"/>
              </a:ext>
            </a:extLst>
          </p:cNvPr>
          <p:cNvPicPr>
            <a:picLocks noChangeAspect="1"/>
          </p:cNvPicPr>
          <p:nvPr/>
        </p:nvPicPr>
        <p:blipFill>
          <a:blip r:embed="rId29">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401431" y="4487770"/>
            <a:ext cx="685800" cy="685800"/>
          </a:xfrm>
          <a:prstGeom prst="rect">
            <a:avLst/>
          </a:prstGeom>
        </p:spPr>
      </p:pic>
      <p:pic>
        <p:nvPicPr>
          <p:cNvPr id="50" name="Graphic 49" descr="Checklist with solid fill">
            <a:hlinkClick r:id="rId31" action="ppaction://hlinksldjump"/>
            <a:extLst>
              <a:ext uri="{FF2B5EF4-FFF2-40B4-BE49-F238E27FC236}">
                <a16:creationId xmlns:a16="http://schemas.microsoft.com/office/drawing/2014/main" id="{AC78B84A-D0D1-FEC9-98EF-E2563B5BBF5C}"/>
              </a:ext>
            </a:extLst>
          </p:cNvPr>
          <p:cNvPicPr>
            <a:picLocks noChangeAspect="1"/>
          </p:cNvPicPr>
          <p:nvPr/>
        </p:nvPicPr>
        <p:blipFill>
          <a:blip r:embed="rId32">
            <a:extLst>
              <a:ext uri="{28A0092B-C50C-407E-A947-70E740481C1C}">
                <a14:useLocalDpi xmlns:a14="http://schemas.microsoft.com/office/drawing/2010/main" val="0"/>
              </a:ext>
              <a:ext uri="{96DAC541-7B7A-43D3-8B79-37D633B846F1}">
                <asvg:svgBlip xmlns:asvg="http://schemas.microsoft.com/office/drawing/2016/SVG/main" r:embed="rId33"/>
              </a:ext>
            </a:extLst>
          </a:blip>
          <a:stretch>
            <a:fillRect/>
          </a:stretch>
        </p:blipFill>
        <p:spPr>
          <a:xfrm>
            <a:off x="373396" y="1761080"/>
            <a:ext cx="685800" cy="685800"/>
          </a:xfrm>
          <a:prstGeom prst="rect">
            <a:avLst/>
          </a:prstGeom>
        </p:spPr>
      </p:pic>
      <p:grpSp>
        <p:nvGrpSpPr>
          <p:cNvPr id="51" name="Group 50">
            <a:extLst>
              <a:ext uri="{FF2B5EF4-FFF2-40B4-BE49-F238E27FC236}">
                <a16:creationId xmlns:a16="http://schemas.microsoft.com/office/drawing/2014/main" id="{0D887837-6DCC-3C71-07CD-CB08545E42FE}"/>
              </a:ext>
            </a:extLst>
          </p:cNvPr>
          <p:cNvGrpSpPr/>
          <p:nvPr/>
        </p:nvGrpSpPr>
        <p:grpSpPr>
          <a:xfrm>
            <a:off x="-907889" y="4296410"/>
            <a:ext cx="919480" cy="919480"/>
            <a:chOff x="-907889" y="4296410"/>
            <a:chExt cx="919480" cy="919480"/>
          </a:xfrm>
        </p:grpSpPr>
        <p:sp>
          <p:nvSpPr>
            <p:cNvPr id="53" name="Oval 52">
              <a:extLst>
                <a:ext uri="{FF2B5EF4-FFF2-40B4-BE49-F238E27FC236}">
                  <a16:creationId xmlns:a16="http://schemas.microsoft.com/office/drawing/2014/main" id="{E4A9EC45-DC9C-D3CD-9A58-7E1C462E34A1}"/>
                </a:ext>
              </a:extLst>
            </p:cNvPr>
            <p:cNvSpPr/>
            <p:nvPr/>
          </p:nvSpPr>
          <p:spPr>
            <a:xfrm>
              <a:off x="-907889" y="4296410"/>
              <a:ext cx="919480" cy="91948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54" name="Graphic 53" descr="Bullseye with solid fill">
              <a:extLst>
                <a:ext uri="{FF2B5EF4-FFF2-40B4-BE49-F238E27FC236}">
                  <a16:creationId xmlns:a16="http://schemas.microsoft.com/office/drawing/2014/main" id="{F8529C07-391C-53C0-06CF-88E106FC240C}"/>
                </a:ext>
              </a:extLst>
            </p:cNvPr>
            <p:cNvPicPr>
              <a:picLocks noChangeAspect="1"/>
            </p:cNvPicPr>
            <p:nvPr/>
          </p:nvPicPr>
          <p:blipFill>
            <a:blip r:embed="rId34">
              <a:extLst>
                <a:ext uri="{28A0092B-C50C-407E-A947-70E740481C1C}">
                  <a14:useLocalDpi xmlns:a14="http://schemas.microsoft.com/office/drawing/2010/main" val="0"/>
                </a:ext>
                <a:ext uri="{96DAC541-7B7A-43D3-8B79-37D633B846F1}">
                  <asvg:svgBlip xmlns:asvg="http://schemas.microsoft.com/office/drawing/2016/SVG/main" r:embed="rId35"/>
                </a:ext>
              </a:extLst>
            </a:blip>
            <a:stretch>
              <a:fillRect/>
            </a:stretch>
          </p:blipFill>
          <p:spPr>
            <a:xfrm>
              <a:off x="-787239" y="4443318"/>
              <a:ext cx="685800" cy="685800"/>
            </a:xfrm>
            <a:prstGeom prst="rect">
              <a:avLst/>
            </a:prstGeom>
          </p:spPr>
        </p:pic>
      </p:grpSp>
      <p:grpSp>
        <p:nvGrpSpPr>
          <p:cNvPr id="58" name="Group 57">
            <a:extLst>
              <a:ext uri="{FF2B5EF4-FFF2-40B4-BE49-F238E27FC236}">
                <a16:creationId xmlns:a16="http://schemas.microsoft.com/office/drawing/2014/main" id="{B163A9CF-AA38-7E2A-E8B4-96BA10C1205D}"/>
              </a:ext>
            </a:extLst>
          </p:cNvPr>
          <p:cNvGrpSpPr/>
          <p:nvPr/>
        </p:nvGrpSpPr>
        <p:grpSpPr>
          <a:xfrm>
            <a:off x="-923129" y="1614172"/>
            <a:ext cx="919480" cy="919480"/>
            <a:chOff x="-923129" y="1614172"/>
            <a:chExt cx="919480" cy="919480"/>
          </a:xfrm>
        </p:grpSpPr>
        <p:sp>
          <p:nvSpPr>
            <p:cNvPr id="61" name="Oval 60">
              <a:extLst>
                <a:ext uri="{FF2B5EF4-FFF2-40B4-BE49-F238E27FC236}">
                  <a16:creationId xmlns:a16="http://schemas.microsoft.com/office/drawing/2014/main" id="{0E2A5882-3F4C-0184-72B1-16B3B6B13DA4}"/>
                </a:ext>
              </a:extLst>
            </p:cNvPr>
            <p:cNvSpPr/>
            <p:nvPr/>
          </p:nvSpPr>
          <p:spPr>
            <a:xfrm>
              <a:off x="-923129" y="1614172"/>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62" name="Graphic 61" descr="Checklist with solid fill">
              <a:extLst>
                <a:ext uri="{FF2B5EF4-FFF2-40B4-BE49-F238E27FC236}">
                  <a16:creationId xmlns:a16="http://schemas.microsoft.com/office/drawing/2014/main" id="{97D357AE-9298-C4A6-D7A7-9104C7EFD50C}"/>
                </a:ext>
              </a:extLst>
            </p:cNvPr>
            <p:cNvPicPr>
              <a:picLocks noChangeAspect="1"/>
            </p:cNvPicPr>
            <p:nvPr/>
          </p:nvPicPr>
          <p:blipFill>
            <a:blip r:embed="rId36">
              <a:extLst>
                <a:ext uri="{28A0092B-C50C-407E-A947-70E740481C1C}">
                  <a14:useLocalDpi xmlns:a14="http://schemas.microsoft.com/office/drawing/2010/main" val="0"/>
                </a:ext>
                <a:ext uri="{96DAC541-7B7A-43D3-8B79-37D633B846F1}">
                  <asvg:svgBlip xmlns:asvg="http://schemas.microsoft.com/office/drawing/2016/SVG/main" r:embed="rId37"/>
                </a:ext>
              </a:extLst>
            </a:blip>
            <a:stretch>
              <a:fillRect/>
            </a:stretch>
          </p:blipFill>
          <p:spPr>
            <a:xfrm>
              <a:off x="-793982" y="1761080"/>
              <a:ext cx="685800" cy="685800"/>
            </a:xfrm>
            <a:prstGeom prst="rect">
              <a:avLst/>
            </a:prstGeom>
          </p:spPr>
        </p:pic>
      </p:grpSp>
      <p:pic>
        <p:nvPicPr>
          <p:cNvPr id="63" name="Graphic 62" descr="Document with solid fill">
            <a:hlinkClick r:id="rId38" action="ppaction://hlinksldjump"/>
            <a:extLst>
              <a:ext uri="{FF2B5EF4-FFF2-40B4-BE49-F238E27FC236}">
                <a16:creationId xmlns:a16="http://schemas.microsoft.com/office/drawing/2014/main" id="{6482D3CC-9756-6FEE-0A70-F8E81B42F911}"/>
              </a:ext>
            </a:extLst>
          </p:cNvPr>
          <p:cNvPicPr>
            <a:picLocks noChangeAspect="1"/>
          </p:cNvPicPr>
          <p:nvPr/>
        </p:nvPicPr>
        <p:blipFill>
          <a:blip r:embed="rId39">
            <a:extLst>
              <a:ext uri="{28A0092B-C50C-407E-A947-70E740481C1C}">
                <a14:useLocalDpi xmlns:a14="http://schemas.microsoft.com/office/drawing/2010/main" val="0"/>
              </a:ext>
              <a:ext uri="{96DAC541-7B7A-43D3-8B79-37D633B846F1}">
                <asvg:svgBlip xmlns:asvg="http://schemas.microsoft.com/office/drawing/2016/SVG/main" r:embed="rId40"/>
              </a:ext>
            </a:extLst>
          </a:blip>
          <a:stretch>
            <a:fillRect/>
          </a:stretch>
        </p:blipFill>
        <p:spPr>
          <a:xfrm>
            <a:off x="11156228" y="192160"/>
            <a:ext cx="685800" cy="685800"/>
          </a:xfrm>
          <a:prstGeom prst="rect">
            <a:avLst/>
          </a:prstGeom>
        </p:spPr>
      </p:pic>
      <p:grpSp>
        <p:nvGrpSpPr>
          <p:cNvPr id="64" name="Group 63">
            <a:extLst>
              <a:ext uri="{FF2B5EF4-FFF2-40B4-BE49-F238E27FC236}">
                <a16:creationId xmlns:a16="http://schemas.microsoft.com/office/drawing/2014/main" id="{01EF4813-467E-830E-A389-19C5406BF2D6}"/>
              </a:ext>
            </a:extLst>
          </p:cNvPr>
          <p:cNvGrpSpPr/>
          <p:nvPr/>
        </p:nvGrpSpPr>
        <p:grpSpPr>
          <a:xfrm>
            <a:off x="12192000" y="90188"/>
            <a:ext cx="919480" cy="919480"/>
            <a:chOff x="12255013" y="90188"/>
            <a:chExt cx="919480" cy="919480"/>
          </a:xfrm>
        </p:grpSpPr>
        <p:sp>
          <p:nvSpPr>
            <p:cNvPr id="65" name="Oval 64">
              <a:extLst>
                <a:ext uri="{FF2B5EF4-FFF2-40B4-BE49-F238E27FC236}">
                  <a16:creationId xmlns:a16="http://schemas.microsoft.com/office/drawing/2014/main" id="{606A9FD7-6ADA-63A5-4D19-1FA07C629E7B}"/>
                </a:ext>
              </a:extLst>
            </p:cNvPr>
            <p:cNvSpPr/>
            <p:nvPr/>
          </p:nvSpPr>
          <p:spPr>
            <a:xfrm>
              <a:off x="12255013" y="90188"/>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66" name="Graphic 65" descr="Document with solid fill">
              <a:extLst>
                <a:ext uri="{FF2B5EF4-FFF2-40B4-BE49-F238E27FC236}">
                  <a16:creationId xmlns:a16="http://schemas.microsoft.com/office/drawing/2014/main" id="{B397F064-8B26-9732-67E5-1DE18A358634}"/>
                </a:ext>
              </a:extLst>
            </p:cNvPr>
            <p:cNvPicPr>
              <a:picLocks noChangeAspect="1"/>
            </p:cNvPicPr>
            <p:nvPr/>
          </p:nvPicPr>
          <p:blipFill>
            <a:blip r:embed="rId41">
              <a:extLst>
                <a:ext uri="{28A0092B-C50C-407E-A947-70E740481C1C}">
                  <a14:useLocalDpi xmlns:a14="http://schemas.microsoft.com/office/drawing/2010/main" val="0"/>
                </a:ext>
                <a:ext uri="{96DAC541-7B7A-43D3-8B79-37D633B846F1}">
                  <asvg:svgBlip xmlns:asvg="http://schemas.microsoft.com/office/drawing/2016/SVG/main" r:embed="rId42"/>
                </a:ext>
              </a:extLst>
            </a:blip>
            <a:stretch>
              <a:fillRect/>
            </a:stretch>
          </p:blipFill>
          <p:spPr>
            <a:xfrm>
              <a:off x="12348522" y="223014"/>
              <a:ext cx="685800" cy="685800"/>
            </a:xfrm>
            <a:prstGeom prst="rect">
              <a:avLst/>
            </a:prstGeom>
          </p:spPr>
        </p:pic>
      </p:grpSp>
      <p:pic>
        <p:nvPicPr>
          <p:cNvPr id="67" name="Graphic 66" descr="Chat with solid fill">
            <a:hlinkClick r:id="rId43" action="ppaction://hlinksldjump"/>
            <a:extLst>
              <a:ext uri="{FF2B5EF4-FFF2-40B4-BE49-F238E27FC236}">
                <a16:creationId xmlns:a16="http://schemas.microsoft.com/office/drawing/2014/main" id="{B92230BD-34CF-6784-9E5F-4C05E46D911E}"/>
              </a:ext>
            </a:extLst>
          </p:cNvPr>
          <p:cNvPicPr>
            <a:picLocks noChangeAspect="1"/>
          </p:cNvPicPr>
          <p:nvPr/>
        </p:nvPicPr>
        <p:blipFill>
          <a:blip r:embed="rId44">
            <a:extLst>
              <a:ext uri="{28A0092B-C50C-407E-A947-70E740481C1C}">
                <a14:useLocalDpi xmlns:a14="http://schemas.microsoft.com/office/drawing/2010/main" val="0"/>
              </a:ext>
              <a:ext uri="{96DAC541-7B7A-43D3-8B79-37D633B846F1}">
                <asvg:svgBlip xmlns:asvg="http://schemas.microsoft.com/office/drawing/2016/SVG/main" r:embed="rId45"/>
              </a:ext>
            </a:extLst>
          </a:blip>
          <a:stretch>
            <a:fillRect/>
          </a:stretch>
        </p:blipFill>
        <p:spPr>
          <a:xfrm>
            <a:off x="11132804" y="5701968"/>
            <a:ext cx="685800" cy="685800"/>
          </a:xfrm>
          <a:prstGeom prst="rect">
            <a:avLst/>
          </a:prstGeom>
        </p:spPr>
      </p:pic>
      <p:grpSp>
        <p:nvGrpSpPr>
          <p:cNvPr id="68" name="Group 67">
            <a:extLst>
              <a:ext uri="{FF2B5EF4-FFF2-40B4-BE49-F238E27FC236}">
                <a16:creationId xmlns:a16="http://schemas.microsoft.com/office/drawing/2014/main" id="{B43A8F5B-8A94-006F-683C-64945E155B68}"/>
              </a:ext>
            </a:extLst>
          </p:cNvPr>
          <p:cNvGrpSpPr/>
          <p:nvPr/>
        </p:nvGrpSpPr>
        <p:grpSpPr>
          <a:xfrm>
            <a:off x="11247518" y="4602070"/>
            <a:ext cx="472241" cy="746809"/>
            <a:chOff x="11247518" y="4602070"/>
            <a:chExt cx="472241" cy="746809"/>
          </a:xfrm>
        </p:grpSpPr>
        <p:pic>
          <p:nvPicPr>
            <p:cNvPr id="69" name="Graphic 68" descr="Document with solid fill">
              <a:hlinkClick r:id="rId46" action="ppaction://hlinksldjump"/>
              <a:extLst>
                <a:ext uri="{FF2B5EF4-FFF2-40B4-BE49-F238E27FC236}">
                  <a16:creationId xmlns:a16="http://schemas.microsoft.com/office/drawing/2014/main" id="{57F538F6-ABEC-9447-355B-ECE996BB745D}"/>
                </a:ext>
              </a:extLst>
            </p:cNvPr>
            <p:cNvPicPr>
              <a:picLocks noChangeAspect="1"/>
            </p:cNvPicPr>
            <p:nvPr/>
          </p:nvPicPr>
          <p:blipFill>
            <a:blip r:embed="rId39">
              <a:extLst>
                <a:ext uri="{28A0092B-C50C-407E-A947-70E740481C1C}">
                  <a14:useLocalDpi xmlns:a14="http://schemas.microsoft.com/office/drawing/2010/main" val="0"/>
                </a:ext>
                <a:ext uri="{96DAC541-7B7A-43D3-8B79-37D633B846F1}">
                  <asvg:svgBlip xmlns:asvg="http://schemas.microsoft.com/office/drawing/2016/SVG/main" r:embed="rId40"/>
                </a:ext>
              </a:extLst>
            </a:blip>
            <a:stretch>
              <a:fillRect/>
            </a:stretch>
          </p:blipFill>
          <p:spPr>
            <a:xfrm>
              <a:off x="11262559" y="4602070"/>
              <a:ext cx="457200" cy="457200"/>
            </a:xfrm>
            <a:prstGeom prst="rect">
              <a:avLst/>
            </a:prstGeom>
          </p:spPr>
        </p:pic>
        <p:pic>
          <p:nvPicPr>
            <p:cNvPr id="70" name="Graphic 69" descr="Handshake with solid fill">
              <a:extLst>
                <a:ext uri="{FF2B5EF4-FFF2-40B4-BE49-F238E27FC236}">
                  <a16:creationId xmlns:a16="http://schemas.microsoft.com/office/drawing/2014/main" id="{70B3E0E6-D39F-EF1B-4026-2A18870F947B}"/>
                </a:ext>
              </a:extLst>
            </p:cNvPr>
            <p:cNvPicPr>
              <a:picLocks noChangeAspect="1"/>
            </p:cNvPicPr>
            <p:nvPr/>
          </p:nvPicPr>
          <p:blipFill>
            <a:blip r:embed="rId47">
              <a:extLst>
                <a:ext uri="{28A0092B-C50C-407E-A947-70E740481C1C}">
                  <a14:useLocalDpi xmlns:a14="http://schemas.microsoft.com/office/drawing/2010/main" val="0"/>
                </a:ext>
                <a:ext uri="{96DAC541-7B7A-43D3-8B79-37D633B846F1}">
                  <asvg:svgBlip xmlns:asvg="http://schemas.microsoft.com/office/drawing/2016/SVG/main" r:embed="rId48"/>
                </a:ext>
              </a:extLst>
            </a:blip>
            <a:stretch>
              <a:fillRect/>
            </a:stretch>
          </p:blipFill>
          <p:spPr>
            <a:xfrm>
              <a:off x="11247518" y="4891679"/>
              <a:ext cx="457200" cy="457200"/>
            </a:xfrm>
            <a:prstGeom prst="rect">
              <a:avLst/>
            </a:prstGeom>
          </p:spPr>
        </p:pic>
      </p:grpSp>
      <p:grpSp>
        <p:nvGrpSpPr>
          <p:cNvPr id="71" name="Group 70">
            <a:extLst>
              <a:ext uri="{FF2B5EF4-FFF2-40B4-BE49-F238E27FC236}">
                <a16:creationId xmlns:a16="http://schemas.microsoft.com/office/drawing/2014/main" id="{40CF2673-FD8D-0A33-5441-BA3260ADB12A}"/>
              </a:ext>
            </a:extLst>
          </p:cNvPr>
          <p:cNvGrpSpPr/>
          <p:nvPr/>
        </p:nvGrpSpPr>
        <p:grpSpPr>
          <a:xfrm>
            <a:off x="12192000" y="4444761"/>
            <a:ext cx="919480" cy="919480"/>
            <a:chOff x="12192000" y="4444761"/>
            <a:chExt cx="919480" cy="919480"/>
          </a:xfrm>
        </p:grpSpPr>
        <p:sp>
          <p:nvSpPr>
            <p:cNvPr id="72" name="Oval 71">
              <a:extLst>
                <a:ext uri="{FF2B5EF4-FFF2-40B4-BE49-F238E27FC236}">
                  <a16:creationId xmlns:a16="http://schemas.microsoft.com/office/drawing/2014/main" id="{5B67D0FC-DDB3-CE67-A0D3-D913BF28888B}"/>
                </a:ext>
              </a:extLst>
            </p:cNvPr>
            <p:cNvSpPr/>
            <p:nvPr/>
          </p:nvSpPr>
          <p:spPr>
            <a:xfrm>
              <a:off x="12192000" y="4444761"/>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grpSp>
          <p:nvGrpSpPr>
            <p:cNvPr id="73" name="Group 72">
              <a:extLst>
                <a:ext uri="{FF2B5EF4-FFF2-40B4-BE49-F238E27FC236}">
                  <a16:creationId xmlns:a16="http://schemas.microsoft.com/office/drawing/2014/main" id="{9911D851-C658-01F0-950B-480F112D1221}"/>
                </a:ext>
              </a:extLst>
            </p:cNvPr>
            <p:cNvGrpSpPr/>
            <p:nvPr/>
          </p:nvGrpSpPr>
          <p:grpSpPr>
            <a:xfrm>
              <a:off x="12443990" y="4617432"/>
              <a:ext cx="472241" cy="746809"/>
              <a:chOff x="11247518" y="4602070"/>
              <a:chExt cx="472241" cy="746809"/>
            </a:xfrm>
          </p:grpSpPr>
          <p:pic>
            <p:nvPicPr>
              <p:cNvPr id="74" name="Graphic 73" descr="Document with solid fill">
                <a:hlinkClick r:id="rId46" action="ppaction://hlinksldjump"/>
                <a:extLst>
                  <a:ext uri="{FF2B5EF4-FFF2-40B4-BE49-F238E27FC236}">
                    <a16:creationId xmlns:a16="http://schemas.microsoft.com/office/drawing/2014/main" id="{0C729F3E-5467-3548-368B-B03947E56645}"/>
                  </a:ext>
                </a:extLst>
              </p:cNvPr>
              <p:cNvPicPr>
                <a:picLocks noChangeAspect="1"/>
              </p:cNvPicPr>
              <p:nvPr/>
            </p:nvPicPr>
            <p:blipFill>
              <a:blip r:embed="rId41">
                <a:extLst>
                  <a:ext uri="{28A0092B-C50C-407E-A947-70E740481C1C}">
                    <a14:useLocalDpi xmlns:a14="http://schemas.microsoft.com/office/drawing/2010/main" val="0"/>
                  </a:ext>
                  <a:ext uri="{96DAC541-7B7A-43D3-8B79-37D633B846F1}">
                    <asvg:svgBlip xmlns:asvg="http://schemas.microsoft.com/office/drawing/2016/SVG/main" r:embed="rId42"/>
                  </a:ext>
                </a:extLst>
              </a:blip>
              <a:stretch>
                <a:fillRect/>
              </a:stretch>
            </p:blipFill>
            <p:spPr>
              <a:xfrm>
                <a:off x="11262559" y="4602070"/>
                <a:ext cx="457200" cy="457200"/>
              </a:xfrm>
              <a:prstGeom prst="rect">
                <a:avLst/>
              </a:prstGeom>
            </p:spPr>
          </p:pic>
          <p:pic>
            <p:nvPicPr>
              <p:cNvPr id="75" name="Graphic 74" descr="Handshake with solid fill">
                <a:extLst>
                  <a:ext uri="{FF2B5EF4-FFF2-40B4-BE49-F238E27FC236}">
                    <a16:creationId xmlns:a16="http://schemas.microsoft.com/office/drawing/2014/main" id="{D71606A6-5CD3-F0D3-9978-E1E1E5951435}"/>
                  </a:ext>
                </a:extLst>
              </p:cNvPr>
              <p:cNvPicPr>
                <a:picLocks noChangeAspect="1"/>
              </p:cNvPicPr>
              <p:nvPr/>
            </p:nvPicPr>
            <p:blipFill>
              <a:blip r:embed="rId49">
                <a:extLst>
                  <a:ext uri="{28A0092B-C50C-407E-A947-70E740481C1C}">
                    <a14:useLocalDpi xmlns:a14="http://schemas.microsoft.com/office/drawing/2010/main" val="0"/>
                  </a:ext>
                  <a:ext uri="{96DAC541-7B7A-43D3-8B79-37D633B846F1}">
                    <asvg:svgBlip xmlns:asvg="http://schemas.microsoft.com/office/drawing/2016/SVG/main" r:embed="rId50"/>
                  </a:ext>
                </a:extLst>
              </a:blip>
              <a:stretch>
                <a:fillRect/>
              </a:stretch>
            </p:blipFill>
            <p:spPr>
              <a:xfrm>
                <a:off x="11247518" y="4891679"/>
                <a:ext cx="457200" cy="457200"/>
              </a:xfrm>
              <a:prstGeom prst="rect">
                <a:avLst/>
              </a:prstGeom>
            </p:spPr>
          </p:pic>
        </p:grpSp>
      </p:grpSp>
      <p:grpSp>
        <p:nvGrpSpPr>
          <p:cNvPr id="76" name="Group 75">
            <a:extLst>
              <a:ext uri="{FF2B5EF4-FFF2-40B4-BE49-F238E27FC236}">
                <a16:creationId xmlns:a16="http://schemas.microsoft.com/office/drawing/2014/main" id="{47A3E078-5528-AB9F-8D31-54EB3A16EC11}"/>
              </a:ext>
            </a:extLst>
          </p:cNvPr>
          <p:cNvGrpSpPr/>
          <p:nvPr/>
        </p:nvGrpSpPr>
        <p:grpSpPr>
          <a:xfrm>
            <a:off x="12194321" y="5546026"/>
            <a:ext cx="919480" cy="919480"/>
            <a:chOff x="12194321" y="5546026"/>
            <a:chExt cx="919480" cy="919480"/>
          </a:xfrm>
        </p:grpSpPr>
        <p:sp>
          <p:nvSpPr>
            <p:cNvPr id="77" name="Oval 76">
              <a:extLst>
                <a:ext uri="{FF2B5EF4-FFF2-40B4-BE49-F238E27FC236}">
                  <a16:creationId xmlns:a16="http://schemas.microsoft.com/office/drawing/2014/main" id="{8BCA25B6-7B50-4B00-33C0-FED64874DD50}"/>
                </a:ext>
              </a:extLst>
            </p:cNvPr>
            <p:cNvSpPr/>
            <p:nvPr/>
          </p:nvSpPr>
          <p:spPr>
            <a:xfrm>
              <a:off x="12194321" y="5546026"/>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78" name="Graphic 77" descr="Chat with solid fill">
              <a:hlinkClick r:id="rId43" action="ppaction://hlinksldjump"/>
              <a:extLst>
                <a:ext uri="{FF2B5EF4-FFF2-40B4-BE49-F238E27FC236}">
                  <a16:creationId xmlns:a16="http://schemas.microsoft.com/office/drawing/2014/main" id="{CE91F4B7-1341-5031-6C4C-40831EFC6B8E}"/>
                </a:ext>
              </a:extLst>
            </p:cNvPr>
            <p:cNvPicPr>
              <a:picLocks noChangeAspect="1"/>
            </p:cNvPicPr>
            <p:nvPr/>
          </p:nvPicPr>
          <p:blipFill>
            <a:blip r:embed="rId51">
              <a:extLst>
                <a:ext uri="{28A0092B-C50C-407E-A947-70E740481C1C}">
                  <a14:useLocalDpi xmlns:a14="http://schemas.microsoft.com/office/drawing/2010/main" val="0"/>
                </a:ext>
                <a:ext uri="{96DAC541-7B7A-43D3-8B79-37D633B846F1}">
                  <asvg:svgBlip xmlns:asvg="http://schemas.microsoft.com/office/drawing/2016/SVG/main" r:embed="rId52"/>
                </a:ext>
              </a:extLst>
            </a:blip>
            <a:stretch>
              <a:fillRect/>
            </a:stretch>
          </p:blipFill>
          <p:spPr>
            <a:xfrm>
              <a:off x="12309028" y="5683586"/>
              <a:ext cx="685800" cy="685800"/>
            </a:xfrm>
            <a:prstGeom prst="rect">
              <a:avLst/>
            </a:prstGeom>
          </p:spPr>
        </p:pic>
      </p:grpSp>
      <p:sp>
        <p:nvSpPr>
          <p:cNvPr id="2" name="TextBox 1">
            <a:extLst>
              <a:ext uri="{FF2B5EF4-FFF2-40B4-BE49-F238E27FC236}">
                <a16:creationId xmlns:a16="http://schemas.microsoft.com/office/drawing/2014/main" id="{2687873C-1BC7-9387-FBF1-04E0093BD7BD}"/>
              </a:ext>
            </a:extLst>
          </p:cNvPr>
          <p:cNvSpPr txBox="1"/>
          <p:nvPr/>
        </p:nvSpPr>
        <p:spPr>
          <a:xfrm>
            <a:off x="5572459" y="2969260"/>
            <a:ext cx="1047082" cy="707886"/>
          </a:xfrm>
          <a:prstGeom prst="rect">
            <a:avLst/>
          </a:prstGeom>
          <a:noFill/>
        </p:spPr>
        <p:txBody>
          <a:bodyPr wrap="none" rtlCol="1">
            <a:spAutoFit/>
          </a:bodyPr>
          <a:lstStyle/>
          <a:p>
            <a:r>
              <a:rPr lang="en-US" sz="4000" b="1" dirty="0">
                <a:ln w="22225">
                  <a:solidFill>
                    <a:schemeClr val="bg1">
                      <a:lumMod val="95000"/>
                    </a:schemeClr>
                  </a:solidFill>
                  <a:prstDash val="solid"/>
                </a:ln>
                <a:solidFill>
                  <a:schemeClr val="bg1"/>
                </a:solidFill>
                <a:effectLst>
                  <a:reflection blurRad="203200" stA="45000" endPos="48000" dist="101600" dir="5400000" sy="-100000" algn="bl" rotWithShape="0"/>
                </a:effectLst>
              </a:rPr>
              <a:t>ERD</a:t>
            </a:r>
            <a:endParaRPr lang="ar-SA" sz="4000" b="1" dirty="0">
              <a:ln w="22225">
                <a:solidFill>
                  <a:schemeClr val="bg1">
                    <a:lumMod val="95000"/>
                  </a:schemeClr>
                </a:solidFill>
                <a:prstDash val="solid"/>
              </a:ln>
              <a:solidFill>
                <a:schemeClr val="bg1"/>
              </a:solidFill>
              <a:effectLst>
                <a:reflection blurRad="203200" stA="45000" endPos="48000" dist="101600" dir="5400000" sy="-100000" algn="bl" rotWithShape="0"/>
              </a:effectLst>
            </a:endParaRPr>
          </a:p>
        </p:txBody>
      </p:sp>
    </p:spTree>
    <p:extLst>
      <p:ext uri="{BB962C8B-B14F-4D97-AF65-F5344CB8AC3E}">
        <p14:creationId xmlns:p14="http://schemas.microsoft.com/office/powerpoint/2010/main" val="388995053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3E1F47"/>
        </a:solidFill>
        <a:effectLst/>
      </p:bgPr>
    </p:bg>
    <p:spTree>
      <p:nvGrpSpPr>
        <p:cNvPr id="1" name=""/>
        <p:cNvGrpSpPr/>
        <p:nvPr/>
      </p:nvGrpSpPr>
      <p:grpSpPr>
        <a:xfrm>
          <a:off x="0" y="0"/>
          <a:ext cx="0" cy="0"/>
          <a:chOff x="0" y="0"/>
          <a:chExt cx="0" cy="0"/>
        </a:xfrm>
      </p:grpSpPr>
      <p:sp>
        <p:nvSpPr>
          <p:cNvPr id="5" name="Freeform: Shape 4">
            <a:extLst>
              <a:ext uri="{FF2B5EF4-FFF2-40B4-BE49-F238E27FC236}">
                <a16:creationId xmlns:a16="http://schemas.microsoft.com/office/drawing/2014/main" id="{6293A602-CB87-3CA0-A9B2-6C0E86574FC1}"/>
              </a:ext>
            </a:extLst>
          </p:cNvPr>
          <p:cNvSpPr/>
          <p:nvPr/>
        </p:nvSpPr>
        <p:spPr>
          <a:xfrm rot="10800000" flipH="1">
            <a:off x="10759409" y="-6583680"/>
            <a:ext cx="1432591" cy="20025360"/>
          </a:xfrm>
          <a:custGeom>
            <a:avLst/>
            <a:gdLst>
              <a:gd name="connsiteX0" fmla="*/ 0 w 1432560"/>
              <a:gd name="connsiteY0" fmla="*/ 20025360 h 20025360"/>
              <a:gd name="connsiteX1" fmla="*/ 0 w 1432560"/>
              <a:gd name="connsiteY1" fmla="*/ 10827519 h 20025360"/>
              <a:gd name="connsiteX2" fmla="*/ 685800 w 1432560"/>
              <a:gd name="connsiteY2" fmla="*/ 10012680 h 20025360"/>
              <a:gd name="connsiteX3" fmla="*/ 0 w 1432560"/>
              <a:gd name="connsiteY3" fmla="*/ 9197842 h 20025360"/>
              <a:gd name="connsiteX4" fmla="*/ 0 w 1432560"/>
              <a:gd name="connsiteY4" fmla="*/ 0 h 20025360"/>
              <a:gd name="connsiteX5" fmla="*/ 1432560 w 1432560"/>
              <a:gd name="connsiteY5" fmla="*/ 0 h 20025360"/>
              <a:gd name="connsiteX6" fmla="*/ 1432560 w 1432560"/>
              <a:gd name="connsiteY6" fmla="*/ 20025360 h 20025360"/>
              <a:gd name="connsiteX0" fmla="*/ 0 w 1432560"/>
              <a:gd name="connsiteY0" fmla="*/ 20025360 h 20025360"/>
              <a:gd name="connsiteX1" fmla="*/ 0 w 1432560"/>
              <a:gd name="connsiteY1" fmla="*/ 10827519 h 20025360"/>
              <a:gd name="connsiteX2" fmla="*/ 685800 w 1432560"/>
              <a:gd name="connsiteY2" fmla="*/ 10012680 h 20025360"/>
              <a:gd name="connsiteX3" fmla="*/ 0 w 1432560"/>
              <a:gd name="connsiteY3" fmla="*/ 9197842 h 20025360"/>
              <a:gd name="connsiteX4" fmla="*/ 0 w 1432560"/>
              <a:gd name="connsiteY4" fmla="*/ 0 h 20025360"/>
              <a:gd name="connsiteX5" fmla="*/ 1432560 w 1432560"/>
              <a:gd name="connsiteY5" fmla="*/ 0 h 20025360"/>
              <a:gd name="connsiteX6" fmla="*/ 1432560 w 1432560"/>
              <a:gd name="connsiteY6" fmla="*/ 20025360 h 20025360"/>
              <a:gd name="connsiteX7" fmla="*/ 0 w 1432560"/>
              <a:gd name="connsiteY7" fmla="*/ 20025360 h 20025360"/>
              <a:gd name="connsiteX0" fmla="*/ 7 w 1432567"/>
              <a:gd name="connsiteY0" fmla="*/ 20025360 h 20025360"/>
              <a:gd name="connsiteX1" fmla="*/ 7 w 1432567"/>
              <a:gd name="connsiteY1" fmla="*/ 10827519 h 20025360"/>
              <a:gd name="connsiteX2" fmla="*/ 685807 w 1432567"/>
              <a:gd name="connsiteY2" fmla="*/ 10012680 h 20025360"/>
              <a:gd name="connsiteX3" fmla="*/ 7 w 1432567"/>
              <a:gd name="connsiteY3" fmla="*/ 9197842 h 20025360"/>
              <a:gd name="connsiteX4" fmla="*/ 7 w 1432567"/>
              <a:gd name="connsiteY4" fmla="*/ 0 h 20025360"/>
              <a:gd name="connsiteX5" fmla="*/ 1432567 w 1432567"/>
              <a:gd name="connsiteY5" fmla="*/ 0 h 20025360"/>
              <a:gd name="connsiteX6" fmla="*/ 1432567 w 1432567"/>
              <a:gd name="connsiteY6" fmla="*/ 20025360 h 20025360"/>
              <a:gd name="connsiteX7" fmla="*/ 7 w 1432567"/>
              <a:gd name="connsiteY7" fmla="*/ 20025360 h 20025360"/>
              <a:gd name="connsiteX0" fmla="*/ 27 w 1432587"/>
              <a:gd name="connsiteY0" fmla="*/ 20025360 h 20025360"/>
              <a:gd name="connsiteX1" fmla="*/ 27 w 1432587"/>
              <a:gd name="connsiteY1" fmla="*/ 10827519 h 20025360"/>
              <a:gd name="connsiteX2" fmla="*/ 685827 w 1432587"/>
              <a:gd name="connsiteY2" fmla="*/ 10012680 h 20025360"/>
              <a:gd name="connsiteX3" fmla="*/ 27 w 1432587"/>
              <a:gd name="connsiteY3" fmla="*/ 9197842 h 20025360"/>
              <a:gd name="connsiteX4" fmla="*/ 27 w 1432587"/>
              <a:gd name="connsiteY4" fmla="*/ 0 h 20025360"/>
              <a:gd name="connsiteX5" fmla="*/ 1432587 w 1432587"/>
              <a:gd name="connsiteY5" fmla="*/ 0 h 20025360"/>
              <a:gd name="connsiteX6" fmla="*/ 1432587 w 1432587"/>
              <a:gd name="connsiteY6" fmla="*/ 20025360 h 20025360"/>
              <a:gd name="connsiteX7" fmla="*/ 27 w 1432587"/>
              <a:gd name="connsiteY7" fmla="*/ 20025360 h 20025360"/>
              <a:gd name="connsiteX0" fmla="*/ 31 w 1432591"/>
              <a:gd name="connsiteY0" fmla="*/ 20025360 h 20025360"/>
              <a:gd name="connsiteX1" fmla="*/ 31 w 1432591"/>
              <a:gd name="connsiteY1" fmla="*/ 10827519 h 20025360"/>
              <a:gd name="connsiteX2" fmla="*/ 614714 w 1432591"/>
              <a:gd name="connsiteY2" fmla="*/ 9999980 h 20025360"/>
              <a:gd name="connsiteX3" fmla="*/ 31 w 1432591"/>
              <a:gd name="connsiteY3" fmla="*/ 9197842 h 20025360"/>
              <a:gd name="connsiteX4" fmla="*/ 31 w 1432591"/>
              <a:gd name="connsiteY4" fmla="*/ 0 h 20025360"/>
              <a:gd name="connsiteX5" fmla="*/ 1432591 w 1432591"/>
              <a:gd name="connsiteY5" fmla="*/ 0 h 20025360"/>
              <a:gd name="connsiteX6" fmla="*/ 1432591 w 1432591"/>
              <a:gd name="connsiteY6" fmla="*/ 20025360 h 20025360"/>
              <a:gd name="connsiteX7" fmla="*/ 31 w 1432591"/>
              <a:gd name="connsiteY7" fmla="*/ 20025360 h 20025360"/>
              <a:gd name="connsiteX0" fmla="*/ 31 w 1432591"/>
              <a:gd name="connsiteY0" fmla="*/ 20025360 h 20025360"/>
              <a:gd name="connsiteX1" fmla="*/ 31 w 1432591"/>
              <a:gd name="connsiteY1" fmla="*/ 10827519 h 20025360"/>
              <a:gd name="connsiteX2" fmla="*/ 614714 w 1432591"/>
              <a:gd name="connsiteY2" fmla="*/ 9999980 h 20025360"/>
              <a:gd name="connsiteX3" fmla="*/ 31 w 1432591"/>
              <a:gd name="connsiteY3" fmla="*/ 9197842 h 20025360"/>
              <a:gd name="connsiteX4" fmla="*/ 31 w 1432591"/>
              <a:gd name="connsiteY4" fmla="*/ 0 h 20025360"/>
              <a:gd name="connsiteX5" fmla="*/ 1432591 w 1432591"/>
              <a:gd name="connsiteY5" fmla="*/ 0 h 20025360"/>
              <a:gd name="connsiteX6" fmla="*/ 1432591 w 1432591"/>
              <a:gd name="connsiteY6" fmla="*/ 20025360 h 20025360"/>
              <a:gd name="connsiteX7" fmla="*/ 31 w 1432591"/>
              <a:gd name="connsiteY7" fmla="*/ 20025360 h 20025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32591" h="20025360">
                <a:moveTo>
                  <a:pt x="31" y="20025360"/>
                </a:moveTo>
                <a:lnTo>
                  <a:pt x="31" y="10827519"/>
                </a:lnTo>
                <a:cubicBezTo>
                  <a:pt x="-5047" y="10489866"/>
                  <a:pt x="614717" y="10570043"/>
                  <a:pt x="614714" y="9999980"/>
                </a:cubicBezTo>
                <a:cubicBezTo>
                  <a:pt x="614711" y="9429917"/>
                  <a:pt x="-2509" y="9545655"/>
                  <a:pt x="31" y="9197842"/>
                </a:cubicBezTo>
                <a:lnTo>
                  <a:pt x="31" y="0"/>
                </a:lnTo>
                <a:lnTo>
                  <a:pt x="1432591" y="0"/>
                </a:lnTo>
                <a:lnTo>
                  <a:pt x="1432591" y="20025360"/>
                </a:lnTo>
                <a:lnTo>
                  <a:pt x="31" y="2002536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1" anchor="ctr">
            <a:noAutofit/>
          </a:bodyPr>
          <a:lstStyle/>
          <a:p>
            <a:pPr algn="ctr"/>
            <a:endParaRPr lang="ar-SA" dirty="0"/>
          </a:p>
        </p:txBody>
      </p:sp>
      <p:grpSp>
        <p:nvGrpSpPr>
          <p:cNvPr id="17" name="Group 16">
            <a:extLst>
              <a:ext uri="{FF2B5EF4-FFF2-40B4-BE49-F238E27FC236}">
                <a16:creationId xmlns:a16="http://schemas.microsoft.com/office/drawing/2014/main" id="{B0CD384D-2FE4-51D3-9AEE-D1C186297FF2}"/>
              </a:ext>
            </a:extLst>
          </p:cNvPr>
          <p:cNvGrpSpPr/>
          <p:nvPr/>
        </p:nvGrpSpPr>
        <p:grpSpPr>
          <a:xfrm>
            <a:off x="-923129" y="389480"/>
            <a:ext cx="919480" cy="919480"/>
            <a:chOff x="972853" y="389480"/>
            <a:chExt cx="919480" cy="919480"/>
          </a:xfrm>
        </p:grpSpPr>
        <p:sp>
          <p:nvSpPr>
            <p:cNvPr id="19" name="Oval 18">
              <a:extLst>
                <a:ext uri="{FF2B5EF4-FFF2-40B4-BE49-F238E27FC236}">
                  <a16:creationId xmlns:a16="http://schemas.microsoft.com/office/drawing/2014/main" id="{58797CAA-3E51-BADE-7493-5DD042F170D7}"/>
                </a:ext>
              </a:extLst>
            </p:cNvPr>
            <p:cNvSpPr/>
            <p:nvPr/>
          </p:nvSpPr>
          <p:spPr>
            <a:xfrm>
              <a:off x="972853" y="389480"/>
              <a:ext cx="919480" cy="91948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21" name="Graphic 20" descr="Home with solid fill">
              <a:extLst>
                <a:ext uri="{FF2B5EF4-FFF2-40B4-BE49-F238E27FC236}">
                  <a16:creationId xmlns:a16="http://schemas.microsoft.com/office/drawing/2014/main" id="{2F4575A0-4C22-71B2-59C9-17A7EC6FB64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89693" y="450442"/>
              <a:ext cx="685800" cy="685800"/>
            </a:xfrm>
            <a:prstGeom prst="rect">
              <a:avLst/>
            </a:prstGeom>
          </p:spPr>
        </p:pic>
      </p:grpSp>
      <p:grpSp>
        <p:nvGrpSpPr>
          <p:cNvPr id="27" name="Group 26">
            <a:extLst>
              <a:ext uri="{FF2B5EF4-FFF2-40B4-BE49-F238E27FC236}">
                <a16:creationId xmlns:a16="http://schemas.microsoft.com/office/drawing/2014/main" id="{A71E9152-71A3-2E60-A5DC-D727E7865DF2}"/>
              </a:ext>
            </a:extLst>
          </p:cNvPr>
          <p:cNvGrpSpPr/>
          <p:nvPr/>
        </p:nvGrpSpPr>
        <p:grpSpPr>
          <a:xfrm>
            <a:off x="-913684" y="2969260"/>
            <a:ext cx="919480" cy="919480"/>
            <a:chOff x="-913684" y="2969260"/>
            <a:chExt cx="919480" cy="919480"/>
          </a:xfrm>
        </p:grpSpPr>
        <p:sp>
          <p:nvSpPr>
            <p:cNvPr id="28" name="Oval 27">
              <a:extLst>
                <a:ext uri="{FF2B5EF4-FFF2-40B4-BE49-F238E27FC236}">
                  <a16:creationId xmlns:a16="http://schemas.microsoft.com/office/drawing/2014/main" id="{CEE386E5-63BA-A241-DBA0-9AB71A4641F7}"/>
                </a:ext>
              </a:extLst>
            </p:cNvPr>
            <p:cNvSpPr/>
            <p:nvPr/>
          </p:nvSpPr>
          <p:spPr>
            <a:xfrm>
              <a:off x="-913684" y="2969260"/>
              <a:ext cx="919480" cy="91948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31" name="Graphic 30" descr="Lightbulb and gear with solid fill">
              <a:extLst>
                <a:ext uri="{FF2B5EF4-FFF2-40B4-BE49-F238E27FC236}">
                  <a16:creationId xmlns:a16="http://schemas.microsoft.com/office/drawing/2014/main" id="{D196E52B-CEEA-F9E8-BE31-0B67582A44E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91049" y="3140750"/>
              <a:ext cx="685800" cy="685800"/>
            </a:xfrm>
            <a:prstGeom prst="rect">
              <a:avLst/>
            </a:prstGeom>
          </p:spPr>
        </p:pic>
      </p:grpSp>
      <p:grpSp>
        <p:nvGrpSpPr>
          <p:cNvPr id="32" name="Group 31">
            <a:extLst>
              <a:ext uri="{FF2B5EF4-FFF2-40B4-BE49-F238E27FC236}">
                <a16:creationId xmlns:a16="http://schemas.microsoft.com/office/drawing/2014/main" id="{21680623-7BE0-7BD4-74E7-0694DD89C893}"/>
              </a:ext>
            </a:extLst>
          </p:cNvPr>
          <p:cNvGrpSpPr/>
          <p:nvPr/>
        </p:nvGrpSpPr>
        <p:grpSpPr>
          <a:xfrm>
            <a:off x="12238848" y="1493759"/>
            <a:ext cx="919480" cy="919480"/>
            <a:chOff x="12231682" y="1493759"/>
            <a:chExt cx="919480" cy="919480"/>
          </a:xfrm>
        </p:grpSpPr>
        <p:sp>
          <p:nvSpPr>
            <p:cNvPr id="33" name="Oval 32">
              <a:extLst>
                <a:ext uri="{FF2B5EF4-FFF2-40B4-BE49-F238E27FC236}">
                  <a16:creationId xmlns:a16="http://schemas.microsoft.com/office/drawing/2014/main" id="{966324BE-3232-31AF-F078-B12FB25F076F}"/>
                </a:ext>
              </a:extLst>
            </p:cNvPr>
            <p:cNvSpPr/>
            <p:nvPr/>
          </p:nvSpPr>
          <p:spPr>
            <a:xfrm>
              <a:off x="12231682" y="1493759"/>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34" name="Graphic 33" descr="Presentation with pie chart with solid fill">
              <a:extLst>
                <a:ext uri="{FF2B5EF4-FFF2-40B4-BE49-F238E27FC236}">
                  <a16:creationId xmlns:a16="http://schemas.microsoft.com/office/drawing/2014/main" id="{AEA8DC0E-1D97-E3B6-A155-2D895C24FB4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2344731" y="1662550"/>
              <a:ext cx="685800" cy="685800"/>
            </a:xfrm>
            <a:prstGeom prst="rect">
              <a:avLst/>
            </a:prstGeom>
          </p:spPr>
        </p:pic>
      </p:grpSp>
      <p:grpSp>
        <p:nvGrpSpPr>
          <p:cNvPr id="35" name="Group 34">
            <a:extLst>
              <a:ext uri="{FF2B5EF4-FFF2-40B4-BE49-F238E27FC236}">
                <a16:creationId xmlns:a16="http://schemas.microsoft.com/office/drawing/2014/main" id="{04265148-4898-E420-7BBA-8CC90A0180EA}"/>
              </a:ext>
            </a:extLst>
          </p:cNvPr>
          <p:cNvGrpSpPr/>
          <p:nvPr/>
        </p:nvGrpSpPr>
        <p:grpSpPr>
          <a:xfrm>
            <a:off x="10297348" y="2969260"/>
            <a:ext cx="919480" cy="919480"/>
            <a:chOff x="12278343" y="2969260"/>
            <a:chExt cx="919480" cy="919480"/>
          </a:xfrm>
        </p:grpSpPr>
        <p:sp>
          <p:nvSpPr>
            <p:cNvPr id="36" name="Oval 35">
              <a:extLst>
                <a:ext uri="{FF2B5EF4-FFF2-40B4-BE49-F238E27FC236}">
                  <a16:creationId xmlns:a16="http://schemas.microsoft.com/office/drawing/2014/main" id="{2E0E9679-8AF8-B3A2-A2A0-FD6F463A77D5}"/>
                </a:ext>
              </a:extLst>
            </p:cNvPr>
            <p:cNvSpPr/>
            <p:nvPr/>
          </p:nvSpPr>
          <p:spPr>
            <a:xfrm>
              <a:off x="12278343" y="2969260"/>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37" name="Graphic 36" descr="Database with solid fill">
              <a:extLst>
                <a:ext uri="{FF2B5EF4-FFF2-40B4-BE49-F238E27FC236}">
                  <a16:creationId xmlns:a16="http://schemas.microsoft.com/office/drawing/2014/main" id="{723A9DAE-361C-DF09-1EF8-C422F9522DDD}"/>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2395183" y="3128420"/>
              <a:ext cx="685800" cy="685800"/>
            </a:xfrm>
            <a:prstGeom prst="rect">
              <a:avLst/>
            </a:prstGeom>
          </p:spPr>
        </p:pic>
      </p:grpSp>
      <p:sp>
        <p:nvSpPr>
          <p:cNvPr id="38" name="Freeform: Shape 37">
            <a:hlinkClick r:id="rId11" action="ppaction://hlinksldjump"/>
            <a:extLst>
              <a:ext uri="{FF2B5EF4-FFF2-40B4-BE49-F238E27FC236}">
                <a16:creationId xmlns:a16="http://schemas.microsoft.com/office/drawing/2014/main" id="{5B9B4614-3565-945D-24EC-EA3E9BCC802A}"/>
              </a:ext>
            </a:extLst>
          </p:cNvPr>
          <p:cNvSpPr/>
          <p:nvPr/>
        </p:nvSpPr>
        <p:spPr>
          <a:xfrm rot="10800000">
            <a:off x="1" y="-11129912"/>
            <a:ext cx="1432591" cy="20025360"/>
          </a:xfrm>
          <a:custGeom>
            <a:avLst/>
            <a:gdLst>
              <a:gd name="connsiteX0" fmla="*/ 0 w 1432560"/>
              <a:gd name="connsiteY0" fmla="*/ 20025360 h 20025360"/>
              <a:gd name="connsiteX1" fmla="*/ 0 w 1432560"/>
              <a:gd name="connsiteY1" fmla="*/ 10827519 h 20025360"/>
              <a:gd name="connsiteX2" fmla="*/ 685800 w 1432560"/>
              <a:gd name="connsiteY2" fmla="*/ 10012680 h 20025360"/>
              <a:gd name="connsiteX3" fmla="*/ 0 w 1432560"/>
              <a:gd name="connsiteY3" fmla="*/ 9197842 h 20025360"/>
              <a:gd name="connsiteX4" fmla="*/ 0 w 1432560"/>
              <a:gd name="connsiteY4" fmla="*/ 0 h 20025360"/>
              <a:gd name="connsiteX5" fmla="*/ 1432560 w 1432560"/>
              <a:gd name="connsiteY5" fmla="*/ 0 h 20025360"/>
              <a:gd name="connsiteX6" fmla="*/ 1432560 w 1432560"/>
              <a:gd name="connsiteY6" fmla="*/ 20025360 h 20025360"/>
              <a:gd name="connsiteX0" fmla="*/ 0 w 1432560"/>
              <a:gd name="connsiteY0" fmla="*/ 20025360 h 20025360"/>
              <a:gd name="connsiteX1" fmla="*/ 0 w 1432560"/>
              <a:gd name="connsiteY1" fmla="*/ 10827519 h 20025360"/>
              <a:gd name="connsiteX2" fmla="*/ 685800 w 1432560"/>
              <a:gd name="connsiteY2" fmla="*/ 10012680 h 20025360"/>
              <a:gd name="connsiteX3" fmla="*/ 0 w 1432560"/>
              <a:gd name="connsiteY3" fmla="*/ 9197842 h 20025360"/>
              <a:gd name="connsiteX4" fmla="*/ 0 w 1432560"/>
              <a:gd name="connsiteY4" fmla="*/ 0 h 20025360"/>
              <a:gd name="connsiteX5" fmla="*/ 1432560 w 1432560"/>
              <a:gd name="connsiteY5" fmla="*/ 0 h 20025360"/>
              <a:gd name="connsiteX6" fmla="*/ 1432560 w 1432560"/>
              <a:gd name="connsiteY6" fmla="*/ 20025360 h 20025360"/>
              <a:gd name="connsiteX7" fmla="*/ 0 w 1432560"/>
              <a:gd name="connsiteY7" fmla="*/ 20025360 h 20025360"/>
              <a:gd name="connsiteX0" fmla="*/ 7 w 1432567"/>
              <a:gd name="connsiteY0" fmla="*/ 20025360 h 20025360"/>
              <a:gd name="connsiteX1" fmla="*/ 7 w 1432567"/>
              <a:gd name="connsiteY1" fmla="*/ 10827519 h 20025360"/>
              <a:gd name="connsiteX2" fmla="*/ 685807 w 1432567"/>
              <a:gd name="connsiteY2" fmla="*/ 10012680 h 20025360"/>
              <a:gd name="connsiteX3" fmla="*/ 7 w 1432567"/>
              <a:gd name="connsiteY3" fmla="*/ 9197842 h 20025360"/>
              <a:gd name="connsiteX4" fmla="*/ 7 w 1432567"/>
              <a:gd name="connsiteY4" fmla="*/ 0 h 20025360"/>
              <a:gd name="connsiteX5" fmla="*/ 1432567 w 1432567"/>
              <a:gd name="connsiteY5" fmla="*/ 0 h 20025360"/>
              <a:gd name="connsiteX6" fmla="*/ 1432567 w 1432567"/>
              <a:gd name="connsiteY6" fmla="*/ 20025360 h 20025360"/>
              <a:gd name="connsiteX7" fmla="*/ 7 w 1432567"/>
              <a:gd name="connsiteY7" fmla="*/ 20025360 h 20025360"/>
              <a:gd name="connsiteX0" fmla="*/ 27 w 1432587"/>
              <a:gd name="connsiteY0" fmla="*/ 20025360 h 20025360"/>
              <a:gd name="connsiteX1" fmla="*/ 27 w 1432587"/>
              <a:gd name="connsiteY1" fmla="*/ 10827519 h 20025360"/>
              <a:gd name="connsiteX2" fmla="*/ 685827 w 1432587"/>
              <a:gd name="connsiteY2" fmla="*/ 10012680 h 20025360"/>
              <a:gd name="connsiteX3" fmla="*/ 27 w 1432587"/>
              <a:gd name="connsiteY3" fmla="*/ 9197842 h 20025360"/>
              <a:gd name="connsiteX4" fmla="*/ 27 w 1432587"/>
              <a:gd name="connsiteY4" fmla="*/ 0 h 20025360"/>
              <a:gd name="connsiteX5" fmla="*/ 1432587 w 1432587"/>
              <a:gd name="connsiteY5" fmla="*/ 0 h 20025360"/>
              <a:gd name="connsiteX6" fmla="*/ 1432587 w 1432587"/>
              <a:gd name="connsiteY6" fmla="*/ 20025360 h 20025360"/>
              <a:gd name="connsiteX7" fmla="*/ 27 w 1432587"/>
              <a:gd name="connsiteY7" fmla="*/ 20025360 h 20025360"/>
              <a:gd name="connsiteX0" fmla="*/ 31 w 1432591"/>
              <a:gd name="connsiteY0" fmla="*/ 20025360 h 20025360"/>
              <a:gd name="connsiteX1" fmla="*/ 31 w 1432591"/>
              <a:gd name="connsiteY1" fmla="*/ 10827519 h 20025360"/>
              <a:gd name="connsiteX2" fmla="*/ 614714 w 1432591"/>
              <a:gd name="connsiteY2" fmla="*/ 9999980 h 20025360"/>
              <a:gd name="connsiteX3" fmla="*/ 31 w 1432591"/>
              <a:gd name="connsiteY3" fmla="*/ 9197842 h 20025360"/>
              <a:gd name="connsiteX4" fmla="*/ 31 w 1432591"/>
              <a:gd name="connsiteY4" fmla="*/ 0 h 20025360"/>
              <a:gd name="connsiteX5" fmla="*/ 1432591 w 1432591"/>
              <a:gd name="connsiteY5" fmla="*/ 0 h 20025360"/>
              <a:gd name="connsiteX6" fmla="*/ 1432591 w 1432591"/>
              <a:gd name="connsiteY6" fmla="*/ 20025360 h 20025360"/>
              <a:gd name="connsiteX7" fmla="*/ 31 w 1432591"/>
              <a:gd name="connsiteY7" fmla="*/ 20025360 h 20025360"/>
              <a:gd name="connsiteX0" fmla="*/ 31 w 1432591"/>
              <a:gd name="connsiteY0" fmla="*/ 20025360 h 20025360"/>
              <a:gd name="connsiteX1" fmla="*/ 31 w 1432591"/>
              <a:gd name="connsiteY1" fmla="*/ 10827519 h 20025360"/>
              <a:gd name="connsiteX2" fmla="*/ 614714 w 1432591"/>
              <a:gd name="connsiteY2" fmla="*/ 9999980 h 20025360"/>
              <a:gd name="connsiteX3" fmla="*/ 31 w 1432591"/>
              <a:gd name="connsiteY3" fmla="*/ 9197842 h 20025360"/>
              <a:gd name="connsiteX4" fmla="*/ 31 w 1432591"/>
              <a:gd name="connsiteY4" fmla="*/ 0 h 20025360"/>
              <a:gd name="connsiteX5" fmla="*/ 1432591 w 1432591"/>
              <a:gd name="connsiteY5" fmla="*/ 0 h 20025360"/>
              <a:gd name="connsiteX6" fmla="*/ 1432591 w 1432591"/>
              <a:gd name="connsiteY6" fmla="*/ 20025360 h 20025360"/>
              <a:gd name="connsiteX7" fmla="*/ 31 w 1432591"/>
              <a:gd name="connsiteY7" fmla="*/ 20025360 h 20025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32591" h="20025360">
                <a:moveTo>
                  <a:pt x="31" y="20025360"/>
                </a:moveTo>
                <a:lnTo>
                  <a:pt x="31" y="10827519"/>
                </a:lnTo>
                <a:cubicBezTo>
                  <a:pt x="-5047" y="10489866"/>
                  <a:pt x="614717" y="10570043"/>
                  <a:pt x="614714" y="9999980"/>
                </a:cubicBezTo>
                <a:cubicBezTo>
                  <a:pt x="614711" y="9429917"/>
                  <a:pt x="-2509" y="9545655"/>
                  <a:pt x="31" y="9197842"/>
                </a:cubicBezTo>
                <a:lnTo>
                  <a:pt x="31" y="0"/>
                </a:lnTo>
                <a:lnTo>
                  <a:pt x="1432591" y="0"/>
                </a:lnTo>
                <a:lnTo>
                  <a:pt x="1432591" y="20025360"/>
                </a:lnTo>
                <a:lnTo>
                  <a:pt x="31" y="2002536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1" anchor="ctr">
            <a:noAutofit/>
          </a:bodyPr>
          <a:lstStyle/>
          <a:p>
            <a:pPr algn="ctr"/>
            <a:endParaRPr lang="ar-SA" dirty="0"/>
          </a:p>
        </p:txBody>
      </p:sp>
      <p:pic>
        <p:nvPicPr>
          <p:cNvPr id="39" name="Graphic 38" descr="Home with solid fill">
            <a:hlinkClick r:id="rId12" action="ppaction://hlinksldjump"/>
            <a:extLst>
              <a:ext uri="{FF2B5EF4-FFF2-40B4-BE49-F238E27FC236}">
                <a16:creationId xmlns:a16="http://schemas.microsoft.com/office/drawing/2014/main" id="{CDE04581-8305-EE8F-0178-D5F2492F12AB}"/>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85019" y="506320"/>
            <a:ext cx="685800" cy="685800"/>
          </a:xfrm>
          <a:prstGeom prst="rect">
            <a:avLst/>
          </a:prstGeom>
        </p:spPr>
      </p:pic>
      <p:pic>
        <p:nvPicPr>
          <p:cNvPr id="41" name="Graphic 40" descr="Lightbulb and gear with solid fill">
            <a:hlinkClick r:id="rId15" action="ppaction://hlinksldjump"/>
            <a:extLst>
              <a:ext uri="{FF2B5EF4-FFF2-40B4-BE49-F238E27FC236}">
                <a16:creationId xmlns:a16="http://schemas.microsoft.com/office/drawing/2014/main" id="{C62DE58E-C29B-D46A-ECAD-90B443421010}"/>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385019" y="3145447"/>
            <a:ext cx="685800" cy="685800"/>
          </a:xfrm>
          <a:prstGeom prst="rect">
            <a:avLst/>
          </a:prstGeom>
        </p:spPr>
      </p:pic>
      <p:pic>
        <p:nvPicPr>
          <p:cNvPr id="42" name="Graphic 41" descr="Transfer with solid fill">
            <a:hlinkClick r:id="rId11" action="ppaction://hlinksldjump"/>
            <a:extLst>
              <a:ext uri="{FF2B5EF4-FFF2-40B4-BE49-F238E27FC236}">
                <a16:creationId xmlns:a16="http://schemas.microsoft.com/office/drawing/2014/main" id="{A1C82CA0-449A-5152-BFD7-C91851D206A5}"/>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428698" y="5742530"/>
            <a:ext cx="685800" cy="685800"/>
          </a:xfrm>
          <a:prstGeom prst="rect">
            <a:avLst/>
          </a:prstGeom>
        </p:spPr>
      </p:pic>
      <p:pic>
        <p:nvPicPr>
          <p:cNvPr id="43" name="Graphic 42" descr="Presentation with pie chart with solid fill">
            <a:hlinkClick r:id="rId20" action="ppaction://hlinksldjump"/>
            <a:extLst>
              <a:ext uri="{FF2B5EF4-FFF2-40B4-BE49-F238E27FC236}">
                <a16:creationId xmlns:a16="http://schemas.microsoft.com/office/drawing/2014/main" id="{DEDC0414-D491-E957-DEC4-4211899EE970}"/>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11156228" y="1669562"/>
            <a:ext cx="685800" cy="685800"/>
          </a:xfrm>
          <a:prstGeom prst="rect">
            <a:avLst/>
          </a:prstGeom>
        </p:spPr>
      </p:pic>
      <p:grpSp>
        <p:nvGrpSpPr>
          <p:cNvPr id="44" name="Group 43">
            <a:extLst>
              <a:ext uri="{FF2B5EF4-FFF2-40B4-BE49-F238E27FC236}">
                <a16:creationId xmlns:a16="http://schemas.microsoft.com/office/drawing/2014/main" id="{67E4CE15-E145-B93A-2029-53646F6B90D6}"/>
              </a:ext>
            </a:extLst>
          </p:cNvPr>
          <p:cNvGrpSpPr/>
          <p:nvPr/>
        </p:nvGrpSpPr>
        <p:grpSpPr>
          <a:xfrm>
            <a:off x="-907889" y="5523230"/>
            <a:ext cx="919480" cy="919480"/>
            <a:chOff x="-907889" y="5523230"/>
            <a:chExt cx="919480" cy="919480"/>
          </a:xfrm>
        </p:grpSpPr>
        <p:sp>
          <p:nvSpPr>
            <p:cNvPr id="45" name="Oval 44">
              <a:extLst>
                <a:ext uri="{FF2B5EF4-FFF2-40B4-BE49-F238E27FC236}">
                  <a16:creationId xmlns:a16="http://schemas.microsoft.com/office/drawing/2014/main" id="{82A1314A-C7B0-ECE4-AAE6-EA625787AAA0}"/>
                </a:ext>
              </a:extLst>
            </p:cNvPr>
            <p:cNvSpPr/>
            <p:nvPr/>
          </p:nvSpPr>
          <p:spPr>
            <a:xfrm>
              <a:off x="-907889" y="5523230"/>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46" name="Graphic 45" descr="Transfer with solid fill">
              <a:extLst>
                <a:ext uri="{FF2B5EF4-FFF2-40B4-BE49-F238E27FC236}">
                  <a16:creationId xmlns:a16="http://schemas.microsoft.com/office/drawing/2014/main" id="{0BF3E6FC-4059-39D7-4158-54C406C20BE9}"/>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806289" y="5650526"/>
              <a:ext cx="685800" cy="685800"/>
            </a:xfrm>
            <a:prstGeom prst="rect">
              <a:avLst/>
            </a:prstGeom>
          </p:spPr>
        </p:pic>
      </p:grpSp>
      <p:pic>
        <p:nvPicPr>
          <p:cNvPr id="47" name="Graphic 46" descr="Database with solid fill">
            <a:hlinkClick r:id="rId25" action="ppaction://hlinksldjump"/>
            <a:extLst>
              <a:ext uri="{FF2B5EF4-FFF2-40B4-BE49-F238E27FC236}">
                <a16:creationId xmlns:a16="http://schemas.microsoft.com/office/drawing/2014/main" id="{213B57E9-62FD-C516-0DF5-ACECB8A44F25}"/>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11156228" y="3140750"/>
            <a:ext cx="685800" cy="685800"/>
          </a:xfrm>
          <a:prstGeom prst="rect">
            <a:avLst/>
          </a:prstGeom>
        </p:spPr>
      </p:pic>
      <p:pic>
        <p:nvPicPr>
          <p:cNvPr id="49" name="Graphic 48" descr="Bullseye with solid fill">
            <a:hlinkClick r:id="rId28" action="ppaction://hlinksldjump"/>
            <a:extLst>
              <a:ext uri="{FF2B5EF4-FFF2-40B4-BE49-F238E27FC236}">
                <a16:creationId xmlns:a16="http://schemas.microsoft.com/office/drawing/2014/main" id="{D6D67DE7-FAAA-46C1-D885-4730308BDCA6}"/>
              </a:ext>
            </a:extLst>
          </p:cNvPr>
          <p:cNvPicPr>
            <a:picLocks noChangeAspect="1"/>
          </p:cNvPicPr>
          <p:nvPr/>
        </p:nvPicPr>
        <p:blipFill>
          <a:blip r:embed="rId29">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401431" y="4487770"/>
            <a:ext cx="685800" cy="685800"/>
          </a:xfrm>
          <a:prstGeom prst="rect">
            <a:avLst/>
          </a:prstGeom>
        </p:spPr>
      </p:pic>
      <p:pic>
        <p:nvPicPr>
          <p:cNvPr id="50" name="Graphic 49" descr="Checklist with solid fill">
            <a:hlinkClick r:id="rId31" action="ppaction://hlinksldjump"/>
            <a:extLst>
              <a:ext uri="{FF2B5EF4-FFF2-40B4-BE49-F238E27FC236}">
                <a16:creationId xmlns:a16="http://schemas.microsoft.com/office/drawing/2014/main" id="{AC78B84A-D0D1-FEC9-98EF-E2563B5BBF5C}"/>
              </a:ext>
            </a:extLst>
          </p:cNvPr>
          <p:cNvPicPr>
            <a:picLocks noChangeAspect="1"/>
          </p:cNvPicPr>
          <p:nvPr/>
        </p:nvPicPr>
        <p:blipFill>
          <a:blip r:embed="rId32">
            <a:extLst>
              <a:ext uri="{28A0092B-C50C-407E-A947-70E740481C1C}">
                <a14:useLocalDpi xmlns:a14="http://schemas.microsoft.com/office/drawing/2010/main" val="0"/>
              </a:ext>
              <a:ext uri="{96DAC541-7B7A-43D3-8B79-37D633B846F1}">
                <asvg:svgBlip xmlns:asvg="http://schemas.microsoft.com/office/drawing/2016/SVG/main" r:embed="rId33"/>
              </a:ext>
            </a:extLst>
          </a:blip>
          <a:stretch>
            <a:fillRect/>
          </a:stretch>
        </p:blipFill>
        <p:spPr>
          <a:xfrm>
            <a:off x="373396" y="1761080"/>
            <a:ext cx="685800" cy="685800"/>
          </a:xfrm>
          <a:prstGeom prst="rect">
            <a:avLst/>
          </a:prstGeom>
        </p:spPr>
      </p:pic>
      <p:grpSp>
        <p:nvGrpSpPr>
          <p:cNvPr id="51" name="Group 50">
            <a:extLst>
              <a:ext uri="{FF2B5EF4-FFF2-40B4-BE49-F238E27FC236}">
                <a16:creationId xmlns:a16="http://schemas.microsoft.com/office/drawing/2014/main" id="{0D887837-6DCC-3C71-07CD-CB08545E42FE}"/>
              </a:ext>
            </a:extLst>
          </p:cNvPr>
          <p:cNvGrpSpPr/>
          <p:nvPr/>
        </p:nvGrpSpPr>
        <p:grpSpPr>
          <a:xfrm>
            <a:off x="-907889" y="4296410"/>
            <a:ext cx="919480" cy="919480"/>
            <a:chOff x="-907889" y="4296410"/>
            <a:chExt cx="919480" cy="919480"/>
          </a:xfrm>
        </p:grpSpPr>
        <p:sp>
          <p:nvSpPr>
            <p:cNvPr id="53" name="Oval 52">
              <a:extLst>
                <a:ext uri="{FF2B5EF4-FFF2-40B4-BE49-F238E27FC236}">
                  <a16:creationId xmlns:a16="http://schemas.microsoft.com/office/drawing/2014/main" id="{E4A9EC45-DC9C-D3CD-9A58-7E1C462E34A1}"/>
                </a:ext>
              </a:extLst>
            </p:cNvPr>
            <p:cNvSpPr/>
            <p:nvPr/>
          </p:nvSpPr>
          <p:spPr>
            <a:xfrm>
              <a:off x="-907889" y="4296410"/>
              <a:ext cx="919480" cy="91948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54" name="Graphic 53" descr="Bullseye with solid fill">
              <a:extLst>
                <a:ext uri="{FF2B5EF4-FFF2-40B4-BE49-F238E27FC236}">
                  <a16:creationId xmlns:a16="http://schemas.microsoft.com/office/drawing/2014/main" id="{F8529C07-391C-53C0-06CF-88E106FC240C}"/>
                </a:ext>
              </a:extLst>
            </p:cNvPr>
            <p:cNvPicPr>
              <a:picLocks noChangeAspect="1"/>
            </p:cNvPicPr>
            <p:nvPr/>
          </p:nvPicPr>
          <p:blipFill>
            <a:blip r:embed="rId34">
              <a:extLst>
                <a:ext uri="{28A0092B-C50C-407E-A947-70E740481C1C}">
                  <a14:useLocalDpi xmlns:a14="http://schemas.microsoft.com/office/drawing/2010/main" val="0"/>
                </a:ext>
                <a:ext uri="{96DAC541-7B7A-43D3-8B79-37D633B846F1}">
                  <asvg:svgBlip xmlns:asvg="http://schemas.microsoft.com/office/drawing/2016/SVG/main" r:embed="rId35"/>
                </a:ext>
              </a:extLst>
            </a:blip>
            <a:stretch>
              <a:fillRect/>
            </a:stretch>
          </p:blipFill>
          <p:spPr>
            <a:xfrm>
              <a:off x="-787239" y="4443318"/>
              <a:ext cx="685800" cy="685800"/>
            </a:xfrm>
            <a:prstGeom prst="rect">
              <a:avLst/>
            </a:prstGeom>
          </p:spPr>
        </p:pic>
      </p:grpSp>
      <p:grpSp>
        <p:nvGrpSpPr>
          <p:cNvPr id="58" name="Group 57">
            <a:extLst>
              <a:ext uri="{FF2B5EF4-FFF2-40B4-BE49-F238E27FC236}">
                <a16:creationId xmlns:a16="http://schemas.microsoft.com/office/drawing/2014/main" id="{B163A9CF-AA38-7E2A-E8B4-96BA10C1205D}"/>
              </a:ext>
            </a:extLst>
          </p:cNvPr>
          <p:cNvGrpSpPr/>
          <p:nvPr/>
        </p:nvGrpSpPr>
        <p:grpSpPr>
          <a:xfrm>
            <a:off x="-923129" y="1614172"/>
            <a:ext cx="919480" cy="919480"/>
            <a:chOff x="-923129" y="1614172"/>
            <a:chExt cx="919480" cy="919480"/>
          </a:xfrm>
        </p:grpSpPr>
        <p:sp>
          <p:nvSpPr>
            <p:cNvPr id="61" name="Oval 60">
              <a:extLst>
                <a:ext uri="{FF2B5EF4-FFF2-40B4-BE49-F238E27FC236}">
                  <a16:creationId xmlns:a16="http://schemas.microsoft.com/office/drawing/2014/main" id="{0E2A5882-3F4C-0184-72B1-16B3B6B13DA4}"/>
                </a:ext>
              </a:extLst>
            </p:cNvPr>
            <p:cNvSpPr/>
            <p:nvPr/>
          </p:nvSpPr>
          <p:spPr>
            <a:xfrm>
              <a:off x="-923129" y="1614172"/>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62" name="Graphic 61" descr="Checklist with solid fill">
              <a:extLst>
                <a:ext uri="{FF2B5EF4-FFF2-40B4-BE49-F238E27FC236}">
                  <a16:creationId xmlns:a16="http://schemas.microsoft.com/office/drawing/2014/main" id="{97D357AE-9298-C4A6-D7A7-9104C7EFD50C}"/>
                </a:ext>
              </a:extLst>
            </p:cNvPr>
            <p:cNvPicPr>
              <a:picLocks noChangeAspect="1"/>
            </p:cNvPicPr>
            <p:nvPr/>
          </p:nvPicPr>
          <p:blipFill>
            <a:blip r:embed="rId36">
              <a:extLst>
                <a:ext uri="{28A0092B-C50C-407E-A947-70E740481C1C}">
                  <a14:useLocalDpi xmlns:a14="http://schemas.microsoft.com/office/drawing/2010/main" val="0"/>
                </a:ext>
                <a:ext uri="{96DAC541-7B7A-43D3-8B79-37D633B846F1}">
                  <asvg:svgBlip xmlns:asvg="http://schemas.microsoft.com/office/drawing/2016/SVG/main" r:embed="rId37"/>
                </a:ext>
              </a:extLst>
            </a:blip>
            <a:stretch>
              <a:fillRect/>
            </a:stretch>
          </p:blipFill>
          <p:spPr>
            <a:xfrm>
              <a:off x="-793982" y="1761080"/>
              <a:ext cx="685800" cy="685800"/>
            </a:xfrm>
            <a:prstGeom prst="rect">
              <a:avLst/>
            </a:prstGeom>
          </p:spPr>
        </p:pic>
      </p:grpSp>
      <p:pic>
        <p:nvPicPr>
          <p:cNvPr id="63" name="Graphic 62" descr="Document with solid fill">
            <a:hlinkClick r:id="rId38" action="ppaction://hlinksldjump"/>
            <a:extLst>
              <a:ext uri="{FF2B5EF4-FFF2-40B4-BE49-F238E27FC236}">
                <a16:creationId xmlns:a16="http://schemas.microsoft.com/office/drawing/2014/main" id="{6482D3CC-9756-6FEE-0A70-F8E81B42F911}"/>
              </a:ext>
            </a:extLst>
          </p:cNvPr>
          <p:cNvPicPr>
            <a:picLocks noChangeAspect="1"/>
          </p:cNvPicPr>
          <p:nvPr/>
        </p:nvPicPr>
        <p:blipFill>
          <a:blip r:embed="rId39">
            <a:extLst>
              <a:ext uri="{28A0092B-C50C-407E-A947-70E740481C1C}">
                <a14:useLocalDpi xmlns:a14="http://schemas.microsoft.com/office/drawing/2010/main" val="0"/>
              </a:ext>
              <a:ext uri="{96DAC541-7B7A-43D3-8B79-37D633B846F1}">
                <asvg:svgBlip xmlns:asvg="http://schemas.microsoft.com/office/drawing/2016/SVG/main" r:embed="rId40"/>
              </a:ext>
            </a:extLst>
          </a:blip>
          <a:stretch>
            <a:fillRect/>
          </a:stretch>
        </p:blipFill>
        <p:spPr>
          <a:xfrm>
            <a:off x="11156228" y="192160"/>
            <a:ext cx="685800" cy="685800"/>
          </a:xfrm>
          <a:prstGeom prst="rect">
            <a:avLst/>
          </a:prstGeom>
        </p:spPr>
      </p:pic>
      <p:grpSp>
        <p:nvGrpSpPr>
          <p:cNvPr id="64" name="Group 63">
            <a:extLst>
              <a:ext uri="{FF2B5EF4-FFF2-40B4-BE49-F238E27FC236}">
                <a16:creationId xmlns:a16="http://schemas.microsoft.com/office/drawing/2014/main" id="{01EF4813-467E-830E-A389-19C5406BF2D6}"/>
              </a:ext>
            </a:extLst>
          </p:cNvPr>
          <p:cNvGrpSpPr/>
          <p:nvPr/>
        </p:nvGrpSpPr>
        <p:grpSpPr>
          <a:xfrm>
            <a:off x="12192000" y="90188"/>
            <a:ext cx="919480" cy="919480"/>
            <a:chOff x="12255013" y="90188"/>
            <a:chExt cx="919480" cy="919480"/>
          </a:xfrm>
        </p:grpSpPr>
        <p:sp>
          <p:nvSpPr>
            <p:cNvPr id="65" name="Oval 64">
              <a:extLst>
                <a:ext uri="{FF2B5EF4-FFF2-40B4-BE49-F238E27FC236}">
                  <a16:creationId xmlns:a16="http://schemas.microsoft.com/office/drawing/2014/main" id="{606A9FD7-6ADA-63A5-4D19-1FA07C629E7B}"/>
                </a:ext>
              </a:extLst>
            </p:cNvPr>
            <p:cNvSpPr/>
            <p:nvPr/>
          </p:nvSpPr>
          <p:spPr>
            <a:xfrm>
              <a:off x="12255013" y="90188"/>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66" name="Graphic 65" descr="Document with solid fill">
              <a:extLst>
                <a:ext uri="{FF2B5EF4-FFF2-40B4-BE49-F238E27FC236}">
                  <a16:creationId xmlns:a16="http://schemas.microsoft.com/office/drawing/2014/main" id="{B397F064-8B26-9732-67E5-1DE18A358634}"/>
                </a:ext>
              </a:extLst>
            </p:cNvPr>
            <p:cNvPicPr>
              <a:picLocks noChangeAspect="1"/>
            </p:cNvPicPr>
            <p:nvPr/>
          </p:nvPicPr>
          <p:blipFill>
            <a:blip r:embed="rId41">
              <a:extLst>
                <a:ext uri="{28A0092B-C50C-407E-A947-70E740481C1C}">
                  <a14:useLocalDpi xmlns:a14="http://schemas.microsoft.com/office/drawing/2010/main" val="0"/>
                </a:ext>
                <a:ext uri="{96DAC541-7B7A-43D3-8B79-37D633B846F1}">
                  <asvg:svgBlip xmlns:asvg="http://schemas.microsoft.com/office/drawing/2016/SVG/main" r:embed="rId42"/>
                </a:ext>
              </a:extLst>
            </a:blip>
            <a:stretch>
              <a:fillRect/>
            </a:stretch>
          </p:blipFill>
          <p:spPr>
            <a:xfrm>
              <a:off x="12348522" y="223014"/>
              <a:ext cx="685800" cy="685800"/>
            </a:xfrm>
            <a:prstGeom prst="rect">
              <a:avLst/>
            </a:prstGeom>
          </p:spPr>
        </p:pic>
      </p:grpSp>
      <p:pic>
        <p:nvPicPr>
          <p:cNvPr id="67" name="Graphic 66" descr="Chat with solid fill">
            <a:hlinkClick r:id="rId43" action="ppaction://hlinksldjump"/>
            <a:extLst>
              <a:ext uri="{FF2B5EF4-FFF2-40B4-BE49-F238E27FC236}">
                <a16:creationId xmlns:a16="http://schemas.microsoft.com/office/drawing/2014/main" id="{B92230BD-34CF-6784-9E5F-4C05E46D911E}"/>
              </a:ext>
            </a:extLst>
          </p:cNvPr>
          <p:cNvPicPr>
            <a:picLocks noChangeAspect="1"/>
          </p:cNvPicPr>
          <p:nvPr/>
        </p:nvPicPr>
        <p:blipFill>
          <a:blip r:embed="rId44">
            <a:extLst>
              <a:ext uri="{28A0092B-C50C-407E-A947-70E740481C1C}">
                <a14:useLocalDpi xmlns:a14="http://schemas.microsoft.com/office/drawing/2010/main" val="0"/>
              </a:ext>
              <a:ext uri="{96DAC541-7B7A-43D3-8B79-37D633B846F1}">
                <asvg:svgBlip xmlns:asvg="http://schemas.microsoft.com/office/drawing/2016/SVG/main" r:embed="rId45"/>
              </a:ext>
            </a:extLst>
          </a:blip>
          <a:stretch>
            <a:fillRect/>
          </a:stretch>
        </p:blipFill>
        <p:spPr>
          <a:xfrm>
            <a:off x="11132804" y="5701968"/>
            <a:ext cx="685800" cy="685800"/>
          </a:xfrm>
          <a:prstGeom prst="rect">
            <a:avLst/>
          </a:prstGeom>
        </p:spPr>
      </p:pic>
      <p:grpSp>
        <p:nvGrpSpPr>
          <p:cNvPr id="68" name="Group 67">
            <a:extLst>
              <a:ext uri="{FF2B5EF4-FFF2-40B4-BE49-F238E27FC236}">
                <a16:creationId xmlns:a16="http://schemas.microsoft.com/office/drawing/2014/main" id="{B43A8F5B-8A94-006F-683C-64945E155B68}"/>
              </a:ext>
            </a:extLst>
          </p:cNvPr>
          <p:cNvGrpSpPr/>
          <p:nvPr/>
        </p:nvGrpSpPr>
        <p:grpSpPr>
          <a:xfrm>
            <a:off x="11247518" y="4602070"/>
            <a:ext cx="472241" cy="746809"/>
            <a:chOff x="11247518" y="4602070"/>
            <a:chExt cx="472241" cy="746809"/>
          </a:xfrm>
        </p:grpSpPr>
        <p:pic>
          <p:nvPicPr>
            <p:cNvPr id="69" name="Graphic 68" descr="Document with solid fill">
              <a:hlinkClick r:id="rId46" action="ppaction://hlinksldjump"/>
              <a:extLst>
                <a:ext uri="{FF2B5EF4-FFF2-40B4-BE49-F238E27FC236}">
                  <a16:creationId xmlns:a16="http://schemas.microsoft.com/office/drawing/2014/main" id="{57F538F6-ABEC-9447-355B-ECE996BB745D}"/>
                </a:ext>
              </a:extLst>
            </p:cNvPr>
            <p:cNvPicPr>
              <a:picLocks noChangeAspect="1"/>
            </p:cNvPicPr>
            <p:nvPr/>
          </p:nvPicPr>
          <p:blipFill>
            <a:blip r:embed="rId39">
              <a:extLst>
                <a:ext uri="{28A0092B-C50C-407E-A947-70E740481C1C}">
                  <a14:useLocalDpi xmlns:a14="http://schemas.microsoft.com/office/drawing/2010/main" val="0"/>
                </a:ext>
                <a:ext uri="{96DAC541-7B7A-43D3-8B79-37D633B846F1}">
                  <asvg:svgBlip xmlns:asvg="http://schemas.microsoft.com/office/drawing/2016/SVG/main" r:embed="rId40"/>
                </a:ext>
              </a:extLst>
            </a:blip>
            <a:stretch>
              <a:fillRect/>
            </a:stretch>
          </p:blipFill>
          <p:spPr>
            <a:xfrm>
              <a:off x="11262559" y="4602070"/>
              <a:ext cx="457200" cy="457200"/>
            </a:xfrm>
            <a:prstGeom prst="rect">
              <a:avLst/>
            </a:prstGeom>
          </p:spPr>
        </p:pic>
        <p:pic>
          <p:nvPicPr>
            <p:cNvPr id="70" name="Graphic 69" descr="Handshake with solid fill">
              <a:extLst>
                <a:ext uri="{FF2B5EF4-FFF2-40B4-BE49-F238E27FC236}">
                  <a16:creationId xmlns:a16="http://schemas.microsoft.com/office/drawing/2014/main" id="{70B3E0E6-D39F-EF1B-4026-2A18870F947B}"/>
                </a:ext>
              </a:extLst>
            </p:cNvPr>
            <p:cNvPicPr>
              <a:picLocks noChangeAspect="1"/>
            </p:cNvPicPr>
            <p:nvPr/>
          </p:nvPicPr>
          <p:blipFill>
            <a:blip r:embed="rId47">
              <a:extLst>
                <a:ext uri="{28A0092B-C50C-407E-A947-70E740481C1C}">
                  <a14:useLocalDpi xmlns:a14="http://schemas.microsoft.com/office/drawing/2010/main" val="0"/>
                </a:ext>
                <a:ext uri="{96DAC541-7B7A-43D3-8B79-37D633B846F1}">
                  <asvg:svgBlip xmlns:asvg="http://schemas.microsoft.com/office/drawing/2016/SVG/main" r:embed="rId48"/>
                </a:ext>
              </a:extLst>
            </a:blip>
            <a:stretch>
              <a:fillRect/>
            </a:stretch>
          </p:blipFill>
          <p:spPr>
            <a:xfrm>
              <a:off x="11247518" y="4891679"/>
              <a:ext cx="457200" cy="457200"/>
            </a:xfrm>
            <a:prstGeom prst="rect">
              <a:avLst/>
            </a:prstGeom>
          </p:spPr>
        </p:pic>
      </p:grpSp>
      <p:grpSp>
        <p:nvGrpSpPr>
          <p:cNvPr id="71" name="Group 70">
            <a:extLst>
              <a:ext uri="{FF2B5EF4-FFF2-40B4-BE49-F238E27FC236}">
                <a16:creationId xmlns:a16="http://schemas.microsoft.com/office/drawing/2014/main" id="{40CF2673-FD8D-0A33-5441-BA3260ADB12A}"/>
              </a:ext>
            </a:extLst>
          </p:cNvPr>
          <p:cNvGrpSpPr/>
          <p:nvPr/>
        </p:nvGrpSpPr>
        <p:grpSpPr>
          <a:xfrm>
            <a:off x="12192000" y="4444761"/>
            <a:ext cx="919480" cy="919480"/>
            <a:chOff x="12192000" y="4444761"/>
            <a:chExt cx="919480" cy="919480"/>
          </a:xfrm>
        </p:grpSpPr>
        <p:sp>
          <p:nvSpPr>
            <p:cNvPr id="72" name="Oval 71">
              <a:extLst>
                <a:ext uri="{FF2B5EF4-FFF2-40B4-BE49-F238E27FC236}">
                  <a16:creationId xmlns:a16="http://schemas.microsoft.com/office/drawing/2014/main" id="{5B67D0FC-DDB3-CE67-A0D3-D913BF28888B}"/>
                </a:ext>
              </a:extLst>
            </p:cNvPr>
            <p:cNvSpPr/>
            <p:nvPr/>
          </p:nvSpPr>
          <p:spPr>
            <a:xfrm>
              <a:off x="12192000" y="4444761"/>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grpSp>
          <p:nvGrpSpPr>
            <p:cNvPr id="73" name="Group 72">
              <a:extLst>
                <a:ext uri="{FF2B5EF4-FFF2-40B4-BE49-F238E27FC236}">
                  <a16:creationId xmlns:a16="http://schemas.microsoft.com/office/drawing/2014/main" id="{9911D851-C658-01F0-950B-480F112D1221}"/>
                </a:ext>
              </a:extLst>
            </p:cNvPr>
            <p:cNvGrpSpPr/>
            <p:nvPr/>
          </p:nvGrpSpPr>
          <p:grpSpPr>
            <a:xfrm>
              <a:off x="12443990" y="4617432"/>
              <a:ext cx="472241" cy="746809"/>
              <a:chOff x="11247518" y="4602070"/>
              <a:chExt cx="472241" cy="746809"/>
            </a:xfrm>
          </p:grpSpPr>
          <p:pic>
            <p:nvPicPr>
              <p:cNvPr id="74" name="Graphic 73" descr="Document with solid fill">
                <a:hlinkClick r:id="rId46" action="ppaction://hlinksldjump"/>
                <a:extLst>
                  <a:ext uri="{FF2B5EF4-FFF2-40B4-BE49-F238E27FC236}">
                    <a16:creationId xmlns:a16="http://schemas.microsoft.com/office/drawing/2014/main" id="{0C729F3E-5467-3548-368B-B03947E56645}"/>
                  </a:ext>
                </a:extLst>
              </p:cNvPr>
              <p:cNvPicPr>
                <a:picLocks noChangeAspect="1"/>
              </p:cNvPicPr>
              <p:nvPr/>
            </p:nvPicPr>
            <p:blipFill>
              <a:blip r:embed="rId41">
                <a:extLst>
                  <a:ext uri="{28A0092B-C50C-407E-A947-70E740481C1C}">
                    <a14:useLocalDpi xmlns:a14="http://schemas.microsoft.com/office/drawing/2010/main" val="0"/>
                  </a:ext>
                  <a:ext uri="{96DAC541-7B7A-43D3-8B79-37D633B846F1}">
                    <asvg:svgBlip xmlns:asvg="http://schemas.microsoft.com/office/drawing/2016/SVG/main" r:embed="rId42"/>
                  </a:ext>
                </a:extLst>
              </a:blip>
              <a:stretch>
                <a:fillRect/>
              </a:stretch>
            </p:blipFill>
            <p:spPr>
              <a:xfrm>
                <a:off x="11262559" y="4602070"/>
                <a:ext cx="457200" cy="457200"/>
              </a:xfrm>
              <a:prstGeom prst="rect">
                <a:avLst/>
              </a:prstGeom>
            </p:spPr>
          </p:pic>
          <p:pic>
            <p:nvPicPr>
              <p:cNvPr id="75" name="Graphic 74" descr="Handshake with solid fill">
                <a:extLst>
                  <a:ext uri="{FF2B5EF4-FFF2-40B4-BE49-F238E27FC236}">
                    <a16:creationId xmlns:a16="http://schemas.microsoft.com/office/drawing/2014/main" id="{D71606A6-5CD3-F0D3-9978-E1E1E5951435}"/>
                  </a:ext>
                </a:extLst>
              </p:cNvPr>
              <p:cNvPicPr>
                <a:picLocks noChangeAspect="1"/>
              </p:cNvPicPr>
              <p:nvPr/>
            </p:nvPicPr>
            <p:blipFill>
              <a:blip r:embed="rId49">
                <a:extLst>
                  <a:ext uri="{28A0092B-C50C-407E-A947-70E740481C1C}">
                    <a14:useLocalDpi xmlns:a14="http://schemas.microsoft.com/office/drawing/2010/main" val="0"/>
                  </a:ext>
                  <a:ext uri="{96DAC541-7B7A-43D3-8B79-37D633B846F1}">
                    <asvg:svgBlip xmlns:asvg="http://schemas.microsoft.com/office/drawing/2016/SVG/main" r:embed="rId50"/>
                  </a:ext>
                </a:extLst>
              </a:blip>
              <a:stretch>
                <a:fillRect/>
              </a:stretch>
            </p:blipFill>
            <p:spPr>
              <a:xfrm>
                <a:off x="11247518" y="4891679"/>
                <a:ext cx="457200" cy="457200"/>
              </a:xfrm>
              <a:prstGeom prst="rect">
                <a:avLst/>
              </a:prstGeom>
            </p:spPr>
          </p:pic>
        </p:grpSp>
      </p:grpSp>
      <p:grpSp>
        <p:nvGrpSpPr>
          <p:cNvPr id="76" name="Group 75">
            <a:extLst>
              <a:ext uri="{FF2B5EF4-FFF2-40B4-BE49-F238E27FC236}">
                <a16:creationId xmlns:a16="http://schemas.microsoft.com/office/drawing/2014/main" id="{47A3E078-5528-AB9F-8D31-54EB3A16EC11}"/>
              </a:ext>
            </a:extLst>
          </p:cNvPr>
          <p:cNvGrpSpPr/>
          <p:nvPr/>
        </p:nvGrpSpPr>
        <p:grpSpPr>
          <a:xfrm>
            <a:off x="12194321" y="5546026"/>
            <a:ext cx="919480" cy="919480"/>
            <a:chOff x="12194321" y="5546026"/>
            <a:chExt cx="919480" cy="919480"/>
          </a:xfrm>
        </p:grpSpPr>
        <p:sp>
          <p:nvSpPr>
            <p:cNvPr id="77" name="Oval 76">
              <a:extLst>
                <a:ext uri="{FF2B5EF4-FFF2-40B4-BE49-F238E27FC236}">
                  <a16:creationId xmlns:a16="http://schemas.microsoft.com/office/drawing/2014/main" id="{8BCA25B6-7B50-4B00-33C0-FED64874DD50}"/>
                </a:ext>
              </a:extLst>
            </p:cNvPr>
            <p:cNvSpPr/>
            <p:nvPr/>
          </p:nvSpPr>
          <p:spPr>
            <a:xfrm>
              <a:off x="12194321" y="5546026"/>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78" name="Graphic 77" descr="Chat with solid fill">
              <a:hlinkClick r:id="rId43" action="ppaction://hlinksldjump"/>
              <a:extLst>
                <a:ext uri="{FF2B5EF4-FFF2-40B4-BE49-F238E27FC236}">
                  <a16:creationId xmlns:a16="http://schemas.microsoft.com/office/drawing/2014/main" id="{CE91F4B7-1341-5031-6C4C-40831EFC6B8E}"/>
                </a:ext>
              </a:extLst>
            </p:cNvPr>
            <p:cNvPicPr>
              <a:picLocks noChangeAspect="1"/>
            </p:cNvPicPr>
            <p:nvPr/>
          </p:nvPicPr>
          <p:blipFill>
            <a:blip r:embed="rId51">
              <a:extLst>
                <a:ext uri="{28A0092B-C50C-407E-A947-70E740481C1C}">
                  <a14:useLocalDpi xmlns:a14="http://schemas.microsoft.com/office/drawing/2010/main" val="0"/>
                </a:ext>
                <a:ext uri="{96DAC541-7B7A-43D3-8B79-37D633B846F1}">
                  <asvg:svgBlip xmlns:asvg="http://schemas.microsoft.com/office/drawing/2016/SVG/main" r:embed="rId52"/>
                </a:ext>
              </a:extLst>
            </a:blip>
            <a:stretch>
              <a:fillRect/>
            </a:stretch>
          </p:blipFill>
          <p:spPr>
            <a:xfrm>
              <a:off x="12309028" y="5683586"/>
              <a:ext cx="685800" cy="685800"/>
            </a:xfrm>
            <a:prstGeom prst="rect">
              <a:avLst/>
            </a:prstGeom>
          </p:spPr>
        </p:pic>
      </p:grpSp>
      <p:sp>
        <p:nvSpPr>
          <p:cNvPr id="3" name="TextBox 2">
            <a:extLst>
              <a:ext uri="{FF2B5EF4-FFF2-40B4-BE49-F238E27FC236}">
                <a16:creationId xmlns:a16="http://schemas.microsoft.com/office/drawing/2014/main" id="{FC496273-F187-E08C-C22C-3E4195F6CF12}"/>
              </a:ext>
            </a:extLst>
          </p:cNvPr>
          <p:cNvSpPr txBox="1"/>
          <p:nvPr/>
        </p:nvSpPr>
        <p:spPr>
          <a:xfrm>
            <a:off x="9748086" y="3244334"/>
            <a:ext cx="572593" cy="369332"/>
          </a:xfrm>
          <a:prstGeom prst="rect">
            <a:avLst/>
          </a:prstGeom>
          <a:noFill/>
        </p:spPr>
        <p:txBody>
          <a:bodyPr wrap="none" rtlCol="1">
            <a:spAutoFit/>
          </a:bodyPr>
          <a:lstStyle/>
          <a:p>
            <a:r>
              <a:rPr lang="en-US" b="1" dirty="0">
                <a:solidFill>
                  <a:schemeClr val="bg1"/>
                </a:solidFill>
              </a:rPr>
              <a:t>ERD</a:t>
            </a:r>
            <a:endParaRPr lang="ar-SA" b="1" dirty="0">
              <a:solidFill>
                <a:schemeClr val="bg1"/>
              </a:solidFill>
            </a:endParaRPr>
          </a:p>
        </p:txBody>
      </p:sp>
      <p:pic>
        <p:nvPicPr>
          <p:cNvPr id="4" name="Picture 3">
            <a:extLst>
              <a:ext uri="{FF2B5EF4-FFF2-40B4-BE49-F238E27FC236}">
                <a16:creationId xmlns:a16="http://schemas.microsoft.com/office/drawing/2014/main" id="{4E356D54-8049-16CD-F421-DE9FC67175DF}"/>
              </a:ext>
            </a:extLst>
          </p:cNvPr>
          <p:cNvPicPr>
            <a:picLocks noChangeAspect="1"/>
          </p:cNvPicPr>
          <p:nvPr/>
        </p:nvPicPr>
        <p:blipFill>
          <a:blip r:embed="rId53">
            <a:extLst>
              <a:ext uri="{28A0092B-C50C-407E-A947-70E740481C1C}">
                <a14:useLocalDpi xmlns:a14="http://schemas.microsoft.com/office/drawing/2010/main" val="0"/>
              </a:ext>
            </a:extLst>
          </a:blip>
          <a:srcRect/>
          <a:stretch/>
        </p:blipFill>
        <p:spPr>
          <a:xfrm>
            <a:off x="1752591" y="749888"/>
            <a:ext cx="8497909" cy="5358223"/>
          </a:xfrm>
          <a:prstGeom prst="rect">
            <a:avLst/>
          </a:prstGeom>
        </p:spPr>
      </p:pic>
    </p:spTree>
    <p:extLst>
      <p:ext uri="{BB962C8B-B14F-4D97-AF65-F5344CB8AC3E}">
        <p14:creationId xmlns:p14="http://schemas.microsoft.com/office/powerpoint/2010/main" val="130063480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1B3A4B"/>
        </a:solidFill>
        <a:effectLst/>
      </p:bgPr>
    </p:bg>
    <p:spTree>
      <p:nvGrpSpPr>
        <p:cNvPr id="1" name=""/>
        <p:cNvGrpSpPr/>
        <p:nvPr/>
      </p:nvGrpSpPr>
      <p:grpSpPr>
        <a:xfrm>
          <a:off x="0" y="0"/>
          <a:ext cx="0" cy="0"/>
          <a:chOff x="0" y="0"/>
          <a:chExt cx="0" cy="0"/>
        </a:xfrm>
      </p:grpSpPr>
      <p:sp>
        <p:nvSpPr>
          <p:cNvPr id="5" name="Freeform: Shape 4">
            <a:extLst>
              <a:ext uri="{FF2B5EF4-FFF2-40B4-BE49-F238E27FC236}">
                <a16:creationId xmlns:a16="http://schemas.microsoft.com/office/drawing/2014/main" id="{80AB96EC-DD35-99F9-B7DA-21BC5880E97C}"/>
              </a:ext>
            </a:extLst>
          </p:cNvPr>
          <p:cNvSpPr/>
          <p:nvPr/>
        </p:nvSpPr>
        <p:spPr>
          <a:xfrm rot="10800000" flipH="1">
            <a:off x="10782832" y="-5108179"/>
            <a:ext cx="1432591" cy="20025360"/>
          </a:xfrm>
          <a:custGeom>
            <a:avLst/>
            <a:gdLst>
              <a:gd name="connsiteX0" fmla="*/ 0 w 1432560"/>
              <a:gd name="connsiteY0" fmla="*/ 20025360 h 20025360"/>
              <a:gd name="connsiteX1" fmla="*/ 0 w 1432560"/>
              <a:gd name="connsiteY1" fmla="*/ 10827519 h 20025360"/>
              <a:gd name="connsiteX2" fmla="*/ 685800 w 1432560"/>
              <a:gd name="connsiteY2" fmla="*/ 10012680 h 20025360"/>
              <a:gd name="connsiteX3" fmla="*/ 0 w 1432560"/>
              <a:gd name="connsiteY3" fmla="*/ 9197842 h 20025360"/>
              <a:gd name="connsiteX4" fmla="*/ 0 w 1432560"/>
              <a:gd name="connsiteY4" fmla="*/ 0 h 20025360"/>
              <a:gd name="connsiteX5" fmla="*/ 1432560 w 1432560"/>
              <a:gd name="connsiteY5" fmla="*/ 0 h 20025360"/>
              <a:gd name="connsiteX6" fmla="*/ 1432560 w 1432560"/>
              <a:gd name="connsiteY6" fmla="*/ 20025360 h 20025360"/>
              <a:gd name="connsiteX0" fmla="*/ 0 w 1432560"/>
              <a:gd name="connsiteY0" fmla="*/ 20025360 h 20025360"/>
              <a:gd name="connsiteX1" fmla="*/ 0 w 1432560"/>
              <a:gd name="connsiteY1" fmla="*/ 10827519 h 20025360"/>
              <a:gd name="connsiteX2" fmla="*/ 685800 w 1432560"/>
              <a:gd name="connsiteY2" fmla="*/ 10012680 h 20025360"/>
              <a:gd name="connsiteX3" fmla="*/ 0 w 1432560"/>
              <a:gd name="connsiteY3" fmla="*/ 9197842 h 20025360"/>
              <a:gd name="connsiteX4" fmla="*/ 0 w 1432560"/>
              <a:gd name="connsiteY4" fmla="*/ 0 h 20025360"/>
              <a:gd name="connsiteX5" fmla="*/ 1432560 w 1432560"/>
              <a:gd name="connsiteY5" fmla="*/ 0 h 20025360"/>
              <a:gd name="connsiteX6" fmla="*/ 1432560 w 1432560"/>
              <a:gd name="connsiteY6" fmla="*/ 20025360 h 20025360"/>
              <a:gd name="connsiteX7" fmla="*/ 0 w 1432560"/>
              <a:gd name="connsiteY7" fmla="*/ 20025360 h 20025360"/>
              <a:gd name="connsiteX0" fmla="*/ 7 w 1432567"/>
              <a:gd name="connsiteY0" fmla="*/ 20025360 h 20025360"/>
              <a:gd name="connsiteX1" fmla="*/ 7 w 1432567"/>
              <a:gd name="connsiteY1" fmla="*/ 10827519 h 20025360"/>
              <a:gd name="connsiteX2" fmla="*/ 685807 w 1432567"/>
              <a:gd name="connsiteY2" fmla="*/ 10012680 h 20025360"/>
              <a:gd name="connsiteX3" fmla="*/ 7 w 1432567"/>
              <a:gd name="connsiteY3" fmla="*/ 9197842 h 20025360"/>
              <a:gd name="connsiteX4" fmla="*/ 7 w 1432567"/>
              <a:gd name="connsiteY4" fmla="*/ 0 h 20025360"/>
              <a:gd name="connsiteX5" fmla="*/ 1432567 w 1432567"/>
              <a:gd name="connsiteY5" fmla="*/ 0 h 20025360"/>
              <a:gd name="connsiteX6" fmla="*/ 1432567 w 1432567"/>
              <a:gd name="connsiteY6" fmla="*/ 20025360 h 20025360"/>
              <a:gd name="connsiteX7" fmla="*/ 7 w 1432567"/>
              <a:gd name="connsiteY7" fmla="*/ 20025360 h 20025360"/>
              <a:gd name="connsiteX0" fmla="*/ 27 w 1432587"/>
              <a:gd name="connsiteY0" fmla="*/ 20025360 h 20025360"/>
              <a:gd name="connsiteX1" fmla="*/ 27 w 1432587"/>
              <a:gd name="connsiteY1" fmla="*/ 10827519 h 20025360"/>
              <a:gd name="connsiteX2" fmla="*/ 685827 w 1432587"/>
              <a:gd name="connsiteY2" fmla="*/ 10012680 h 20025360"/>
              <a:gd name="connsiteX3" fmla="*/ 27 w 1432587"/>
              <a:gd name="connsiteY3" fmla="*/ 9197842 h 20025360"/>
              <a:gd name="connsiteX4" fmla="*/ 27 w 1432587"/>
              <a:gd name="connsiteY4" fmla="*/ 0 h 20025360"/>
              <a:gd name="connsiteX5" fmla="*/ 1432587 w 1432587"/>
              <a:gd name="connsiteY5" fmla="*/ 0 h 20025360"/>
              <a:gd name="connsiteX6" fmla="*/ 1432587 w 1432587"/>
              <a:gd name="connsiteY6" fmla="*/ 20025360 h 20025360"/>
              <a:gd name="connsiteX7" fmla="*/ 27 w 1432587"/>
              <a:gd name="connsiteY7" fmla="*/ 20025360 h 20025360"/>
              <a:gd name="connsiteX0" fmla="*/ 31 w 1432591"/>
              <a:gd name="connsiteY0" fmla="*/ 20025360 h 20025360"/>
              <a:gd name="connsiteX1" fmla="*/ 31 w 1432591"/>
              <a:gd name="connsiteY1" fmla="*/ 10827519 h 20025360"/>
              <a:gd name="connsiteX2" fmla="*/ 614714 w 1432591"/>
              <a:gd name="connsiteY2" fmla="*/ 9999980 h 20025360"/>
              <a:gd name="connsiteX3" fmla="*/ 31 w 1432591"/>
              <a:gd name="connsiteY3" fmla="*/ 9197842 h 20025360"/>
              <a:gd name="connsiteX4" fmla="*/ 31 w 1432591"/>
              <a:gd name="connsiteY4" fmla="*/ 0 h 20025360"/>
              <a:gd name="connsiteX5" fmla="*/ 1432591 w 1432591"/>
              <a:gd name="connsiteY5" fmla="*/ 0 h 20025360"/>
              <a:gd name="connsiteX6" fmla="*/ 1432591 w 1432591"/>
              <a:gd name="connsiteY6" fmla="*/ 20025360 h 20025360"/>
              <a:gd name="connsiteX7" fmla="*/ 31 w 1432591"/>
              <a:gd name="connsiteY7" fmla="*/ 20025360 h 20025360"/>
              <a:gd name="connsiteX0" fmla="*/ 31 w 1432591"/>
              <a:gd name="connsiteY0" fmla="*/ 20025360 h 20025360"/>
              <a:gd name="connsiteX1" fmla="*/ 31 w 1432591"/>
              <a:gd name="connsiteY1" fmla="*/ 10827519 h 20025360"/>
              <a:gd name="connsiteX2" fmla="*/ 614714 w 1432591"/>
              <a:gd name="connsiteY2" fmla="*/ 9999980 h 20025360"/>
              <a:gd name="connsiteX3" fmla="*/ 31 w 1432591"/>
              <a:gd name="connsiteY3" fmla="*/ 9197842 h 20025360"/>
              <a:gd name="connsiteX4" fmla="*/ 31 w 1432591"/>
              <a:gd name="connsiteY4" fmla="*/ 0 h 20025360"/>
              <a:gd name="connsiteX5" fmla="*/ 1432591 w 1432591"/>
              <a:gd name="connsiteY5" fmla="*/ 0 h 20025360"/>
              <a:gd name="connsiteX6" fmla="*/ 1432591 w 1432591"/>
              <a:gd name="connsiteY6" fmla="*/ 20025360 h 20025360"/>
              <a:gd name="connsiteX7" fmla="*/ 31 w 1432591"/>
              <a:gd name="connsiteY7" fmla="*/ 20025360 h 20025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32591" h="20025360">
                <a:moveTo>
                  <a:pt x="31" y="20025360"/>
                </a:moveTo>
                <a:lnTo>
                  <a:pt x="31" y="10827519"/>
                </a:lnTo>
                <a:cubicBezTo>
                  <a:pt x="-5047" y="10489866"/>
                  <a:pt x="614717" y="10570043"/>
                  <a:pt x="614714" y="9999980"/>
                </a:cubicBezTo>
                <a:cubicBezTo>
                  <a:pt x="614711" y="9429917"/>
                  <a:pt x="-2509" y="9545655"/>
                  <a:pt x="31" y="9197842"/>
                </a:cubicBezTo>
                <a:lnTo>
                  <a:pt x="31" y="0"/>
                </a:lnTo>
                <a:lnTo>
                  <a:pt x="1432591" y="0"/>
                </a:lnTo>
                <a:lnTo>
                  <a:pt x="1432591" y="20025360"/>
                </a:lnTo>
                <a:lnTo>
                  <a:pt x="31" y="2002536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1" anchor="ctr">
            <a:noAutofit/>
          </a:bodyPr>
          <a:lstStyle/>
          <a:p>
            <a:pPr algn="ctr"/>
            <a:endParaRPr lang="ar-SA" dirty="0"/>
          </a:p>
        </p:txBody>
      </p:sp>
      <p:grpSp>
        <p:nvGrpSpPr>
          <p:cNvPr id="17" name="Group 16">
            <a:extLst>
              <a:ext uri="{FF2B5EF4-FFF2-40B4-BE49-F238E27FC236}">
                <a16:creationId xmlns:a16="http://schemas.microsoft.com/office/drawing/2014/main" id="{63E19462-D7E9-9DB2-2EAA-688A8383D0FA}"/>
              </a:ext>
            </a:extLst>
          </p:cNvPr>
          <p:cNvGrpSpPr/>
          <p:nvPr/>
        </p:nvGrpSpPr>
        <p:grpSpPr>
          <a:xfrm>
            <a:off x="-923129" y="389480"/>
            <a:ext cx="919480" cy="919480"/>
            <a:chOff x="972853" y="389480"/>
            <a:chExt cx="919480" cy="919480"/>
          </a:xfrm>
        </p:grpSpPr>
        <p:sp>
          <p:nvSpPr>
            <p:cNvPr id="19" name="Oval 18">
              <a:extLst>
                <a:ext uri="{FF2B5EF4-FFF2-40B4-BE49-F238E27FC236}">
                  <a16:creationId xmlns:a16="http://schemas.microsoft.com/office/drawing/2014/main" id="{5FDD02EA-9B38-2F6E-98AC-038C06661F90}"/>
                </a:ext>
              </a:extLst>
            </p:cNvPr>
            <p:cNvSpPr/>
            <p:nvPr/>
          </p:nvSpPr>
          <p:spPr>
            <a:xfrm>
              <a:off x="972853" y="389480"/>
              <a:ext cx="919480" cy="91948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21" name="Graphic 20" descr="Home with solid fill">
              <a:extLst>
                <a:ext uri="{FF2B5EF4-FFF2-40B4-BE49-F238E27FC236}">
                  <a16:creationId xmlns:a16="http://schemas.microsoft.com/office/drawing/2014/main" id="{ED172552-148E-BD2C-4C11-9F57E6DD7C4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89693" y="450442"/>
              <a:ext cx="685800" cy="685800"/>
            </a:xfrm>
            <a:prstGeom prst="rect">
              <a:avLst/>
            </a:prstGeom>
          </p:spPr>
        </p:pic>
      </p:grpSp>
      <p:grpSp>
        <p:nvGrpSpPr>
          <p:cNvPr id="27" name="Group 26">
            <a:extLst>
              <a:ext uri="{FF2B5EF4-FFF2-40B4-BE49-F238E27FC236}">
                <a16:creationId xmlns:a16="http://schemas.microsoft.com/office/drawing/2014/main" id="{9E687F29-7931-2AB4-CB1B-478487AF2270}"/>
              </a:ext>
            </a:extLst>
          </p:cNvPr>
          <p:cNvGrpSpPr/>
          <p:nvPr/>
        </p:nvGrpSpPr>
        <p:grpSpPr>
          <a:xfrm>
            <a:off x="-913684" y="2969260"/>
            <a:ext cx="919480" cy="919480"/>
            <a:chOff x="-913684" y="2969260"/>
            <a:chExt cx="919480" cy="919480"/>
          </a:xfrm>
        </p:grpSpPr>
        <p:sp>
          <p:nvSpPr>
            <p:cNvPr id="28" name="Oval 27">
              <a:extLst>
                <a:ext uri="{FF2B5EF4-FFF2-40B4-BE49-F238E27FC236}">
                  <a16:creationId xmlns:a16="http://schemas.microsoft.com/office/drawing/2014/main" id="{D470609F-3E36-5F55-B161-593F98F1A91C}"/>
                </a:ext>
              </a:extLst>
            </p:cNvPr>
            <p:cNvSpPr/>
            <p:nvPr/>
          </p:nvSpPr>
          <p:spPr>
            <a:xfrm>
              <a:off x="-913684" y="2969260"/>
              <a:ext cx="919480" cy="91948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31" name="Graphic 30" descr="Lightbulb and gear with solid fill">
              <a:extLst>
                <a:ext uri="{FF2B5EF4-FFF2-40B4-BE49-F238E27FC236}">
                  <a16:creationId xmlns:a16="http://schemas.microsoft.com/office/drawing/2014/main" id="{F4ABB6BC-4DF3-B54F-2D32-D3BB7DBC5C8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91049" y="3140750"/>
              <a:ext cx="685800" cy="685800"/>
            </a:xfrm>
            <a:prstGeom prst="rect">
              <a:avLst/>
            </a:prstGeom>
          </p:spPr>
        </p:pic>
      </p:grpSp>
      <p:grpSp>
        <p:nvGrpSpPr>
          <p:cNvPr id="32" name="Group 31">
            <a:extLst>
              <a:ext uri="{FF2B5EF4-FFF2-40B4-BE49-F238E27FC236}">
                <a16:creationId xmlns:a16="http://schemas.microsoft.com/office/drawing/2014/main" id="{63ACB513-D276-A84E-B987-77C5733772A2}"/>
              </a:ext>
            </a:extLst>
          </p:cNvPr>
          <p:cNvGrpSpPr/>
          <p:nvPr/>
        </p:nvGrpSpPr>
        <p:grpSpPr>
          <a:xfrm>
            <a:off x="12241766" y="1493759"/>
            <a:ext cx="919480" cy="919480"/>
            <a:chOff x="12231682" y="1493759"/>
            <a:chExt cx="919480" cy="919480"/>
          </a:xfrm>
        </p:grpSpPr>
        <p:sp>
          <p:nvSpPr>
            <p:cNvPr id="33" name="Oval 32">
              <a:extLst>
                <a:ext uri="{FF2B5EF4-FFF2-40B4-BE49-F238E27FC236}">
                  <a16:creationId xmlns:a16="http://schemas.microsoft.com/office/drawing/2014/main" id="{D56798F9-467A-AA5B-EF85-5608D3ED4BA1}"/>
                </a:ext>
              </a:extLst>
            </p:cNvPr>
            <p:cNvSpPr/>
            <p:nvPr/>
          </p:nvSpPr>
          <p:spPr>
            <a:xfrm>
              <a:off x="12231682" y="1493759"/>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34" name="Graphic 33" descr="Presentation with pie chart with solid fill">
              <a:extLst>
                <a:ext uri="{FF2B5EF4-FFF2-40B4-BE49-F238E27FC236}">
                  <a16:creationId xmlns:a16="http://schemas.microsoft.com/office/drawing/2014/main" id="{40EE6E63-7346-8E00-4F79-BBE33955D41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2344731" y="1662550"/>
              <a:ext cx="685800" cy="685800"/>
            </a:xfrm>
            <a:prstGeom prst="rect">
              <a:avLst/>
            </a:prstGeom>
          </p:spPr>
        </p:pic>
      </p:grpSp>
      <p:grpSp>
        <p:nvGrpSpPr>
          <p:cNvPr id="35" name="Group 34">
            <a:extLst>
              <a:ext uri="{FF2B5EF4-FFF2-40B4-BE49-F238E27FC236}">
                <a16:creationId xmlns:a16="http://schemas.microsoft.com/office/drawing/2014/main" id="{01D7E051-4539-186F-FF87-63F1DC4775F0}"/>
              </a:ext>
            </a:extLst>
          </p:cNvPr>
          <p:cNvGrpSpPr/>
          <p:nvPr/>
        </p:nvGrpSpPr>
        <p:grpSpPr>
          <a:xfrm>
            <a:off x="12278343" y="2969260"/>
            <a:ext cx="919480" cy="919480"/>
            <a:chOff x="12278343" y="2969260"/>
            <a:chExt cx="919480" cy="919480"/>
          </a:xfrm>
        </p:grpSpPr>
        <p:sp>
          <p:nvSpPr>
            <p:cNvPr id="36" name="Oval 35">
              <a:extLst>
                <a:ext uri="{FF2B5EF4-FFF2-40B4-BE49-F238E27FC236}">
                  <a16:creationId xmlns:a16="http://schemas.microsoft.com/office/drawing/2014/main" id="{9716E8F3-66EA-2B21-6CAB-DB0223FE12F0}"/>
                </a:ext>
              </a:extLst>
            </p:cNvPr>
            <p:cNvSpPr/>
            <p:nvPr/>
          </p:nvSpPr>
          <p:spPr>
            <a:xfrm>
              <a:off x="12278343" y="2969260"/>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37" name="Graphic 36" descr="Database with solid fill">
              <a:extLst>
                <a:ext uri="{FF2B5EF4-FFF2-40B4-BE49-F238E27FC236}">
                  <a16:creationId xmlns:a16="http://schemas.microsoft.com/office/drawing/2014/main" id="{C1AF2AE1-62C0-D6A0-7FAE-D0EE26D1CB1D}"/>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2395183" y="3128420"/>
              <a:ext cx="685800" cy="685800"/>
            </a:xfrm>
            <a:prstGeom prst="rect">
              <a:avLst/>
            </a:prstGeom>
          </p:spPr>
        </p:pic>
      </p:grpSp>
      <p:sp>
        <p:nvSpPr>
          <p:cNvPr id="38" name="Freeform: Shape 37">
            <a:hlinkClick r:id="rId11" action="ppaction://hlinksldjump"/>
            <a:extLst>
              <a:ext uri="{FF2B5EF4-FFF2-40B4-BE49-F238E27FC236}">
                <a16:creationId xmlns:a16="http://schemas.microsoft.com/office/drawing/2014/main" id="{68F51446-59E3-A88C-52F7-300226899C0B}"/>
              </a:ext>
            </a:extLst>
          </p:cNvPr>
          <p:cNvSpPr/>
          <p:nvPr/>
        </p:nvSpPr>
        <p:spPr>
          <a:xfrm rot="10800000">
            <a:off x="1" y="-11129912"/>
            <a:ext cx="1432591" cy="20025360"/>
          </a:xfrm>
          <a:custGeom>
            <a:avLst/>
            <a:gdLst>
              <a:gd name="connsiteX0" fmla="*/ 0 w 1432560"/>
              <a:gd name="connsiteY0" fmla="*/ 20025360 h 20025360"/>
              <a:gd name="connsiteX1" fmla="*/ 0 w 1432560"/>
              <a:gd name="connsiteY1" fmla="*/ 10827519 h 20025360"/>
              <a:gd name="connsiteX2" fmla="*/ 685800 w 1432560"/>
              <a:gd name="connsiteY2" fmla="*/ 10012680 h 20025360"/>
              <a:gd name="connsiteX3" fmla="*/ 0 w 1432560"/>
              <a:gd name="connsiteY3" fmla="*/ 9197842 h 20025360"/>
              <a:gd name="connsiteX4" fmla="*/ 0 w 1432560"/>
              <a:gd name="connsiteY4" fmla="*/ 0 h 20025360"/>
              <a:gd name="connsiteX5" fmla="*/ 1432560 w 1432560"/>
              <a:gd name="connsiteY5" fmla="*/ 0 h 20025360"/>
              <a:gd name="connsiteX6" fmla="*/ 1432560 w 1432560"/>
              <a:gd name="connsiteY6" fmla="*/ 20025360 h 20025360"/>
              <a:gd name="connsiteX0" fmla="*/ 0 w 1432560"/>
              <a:gd name="connsiteY0" fmla="*/ 20025360 h 20025360"/>
              <a:gd name="connsiteX1" fmla="*/ 0 w 1432560"/>
              <a:gd name="connsiteY1" fmla="*/ 10827519 h 20025360"/>
              <a:gd name="connsiteX2" fmla="*/ 685800 w 1432560"/>
              <a:gd name="connsiteY2" fmla="*/ 10012680 h 20025360"/>
              <a:gd name="connsiteX3" fmla="*/ 0 w 1432560"/>
              <a:gd name="connsiteY3" fmla="*/ 9197842 h 20025360"/>
              <a:gd name="connsiteX4" fmla="*/ 0 w 1432560"/>
              <a:gd name="connsiteY4" fmla="*/ 0 h 20025360"/>
              <a:gd name="connsiteX5" fmla="*/ 1432560 w 1432560"/>
              <a:gd name="connsiteY5" fmla="*/ 0 h 20025360"/>
              <a:gd name="connsiteX6" fmla="*/ 1432560 w 1432560"/>
              <a:gd name="connsiteY6" fmla="*/ 20025360 h 20025360"/>
              <a:gd name="connsiteX7" fmla="*/ 0 w 1432560"/>
              <a:gd name="connsiteY7" fmla="*/ 20025360 h 20025360"/>
              <a:gd name="connsiteX0" fmla="*/ 7 w 1432567"/>
              <a:gd name="connsiteY0" fmla="*/ 20025360 h 20025360"/>
              <a:gd name="connsiteX1" fmla="*/ 7 w 1432567"/>
              <a:gd name="connsiteY1" fmla="*/ 10827519 h 20025360"/>
              <a:gd name="connsiteX2" fmla="*/ 685807 w 1432567"/>
              <a:gd name="connsiteY2" fmla="*/ 10012680 h 20025360"/>
              <a:gd name="connsiteX3" fmla="*/ 7 w 1432567"/>
              <a:gd name="connsiteY3" fmla="*/ 9197842 h 20025360"/>
              <a:gd name="connsiteX4" fmla="*/ 7 w 1432567"/>
              <a:gd name="connsiteY4" fmla="*/ 0 h 20025360"/>
              <a:gd name="connsiteX5" fmla="*/ 1432567 w 1432567"/>
              <a:gd name="connsiteY5" fmla="*/ 0 h 20025360"/>
              <a:gd name="connsiteX6" fmla="*/ 1432567 w 1432567"/>
              <a:gd name="connsiteY6" fmla="*/ 20025360 h 20025360"/>
              <a:gd name="connsiteX7" fmla="*/ 7 w 1432567"/>
              <a:gd name="connsiteY7" fmla="*/ 20025360 h 20025360"/>
              <a:gd name="connsiteX0" fmla="*/ 27 w 1432587"/>
              <a:gd name="connsiteY0" fmla="*/ 20025360 h 20025360"/>
              <a:gd name="connsiteX1" fmla="*/ 27 w 1432587"/>
              <a:gd name="connsiteY1" fmla="*/ 10827519 h 20025360"/>
              <a:gd name="connsiteX2" fmla="*/ 685827 w 1432587"/>
              <a:gd name="connsiteY2" fmla="*/ 10012680 h 20025360"/>
              <a:gd name="connsiteX3" fmla="*/ 27 w 1432587"/>
              <a:gd name="connsiteY3" fmla="*/ 9197842 h 20025360"/>
              <a:gd name="connsiteX4" fmla="*/ 27 w 1432587"/>
              <a:gd name="connsiteY4" fmla="*/ 0 h 20025360"/>
              <a:gd name="connsiteX5" fmla="*/ 1432587 w 1432587"/>
              <a:gd name="connsiteY5" fmla="*/ 0 h 20025360"/>
              <a:gd name="connsiteX6" fmla="*/ 1432587 w 1432587"/>
              <a:gd name="connsiteY6" fmla="*/ 20025360 h 20025360"/>
              <a:gd name="connsiteX7" fmla="*/ 27 w 1432587"/>
              <a:gd name="connsiteY7" fmla="*/ 20025360 h 20025360"/>
              <a:gd name="connsiteX0" fmla="*/ 31 w 1432591"/>
              <a:gd name="connsiteY0" fmla="*/ 20025360 h 20025360"/>
              <a:gd name="connsiteX1" fmla="*/ 31 w 1432591"/>
              <a:gd name="connsiteY1" fmla="*/ 10827519 h 20025360"/>
              <a:gd name="connsiteX2" fmla="*/ 614714 w 1432591"/>
              <a:gd name="connsiteY2" fmla="*/ 9999980 h 20025360"/>
              <a:gd name="connsiteX3" fmla="*/ 31 w 1432591"/>
              <a:gd name="connsiteY3" fmla="*/ 9197842 h 20025360"/>
              <a:gd name="connsiteX4" fmla="*/ 31 w 1432591"/>
              <a:gd name="connsiteY4" fmla="*/ 0 h 20025360"/>
              <a:gd name="connsiteX5" fmla="*/ 1432591 w 1432591"/>
              <a:gd name="connsiteY5" fmla="*/ 0 h 20025360"/>
              <a:gd name="connsiteX6" fmla="*/ 1432591 w 1432591"/>
              <a:gd name="connsiteY6" fmla="*/ 20025360 h 20025360"/>
              <a:gd name="connsiteX7" fmla="*/ 31 w 1432591"/>
              <a:gd name="connsiteY7" fmla="*/ 20025360 h 20025360"/>
              <a:gd name="connsiteX0" fmla="*/ 31 w 1432591"/>
              <a:gd name="connsiteY0" fmla="*/ 20025360 h 20025360"/>
              <a:gd name="connsiteX1" fmla="*/ 31 w 1432591"/>
              <a:gd name="connsiteY1" fmla="*/ 10827519 h 20025360"/>
              <a:gd name="connsiteX2" fmla="*/ 614714 w 1432591"/>
              <a:gd name="connsiteY2" fmla="*/ 9999980 h 20025360"/>
              <a:gd name="connsiteX3" fmla="*/ 31 w 1432591"/>
              <a:gd name="connsiteY3" fmla="*/ 9197842 h 20025360"/>
              <a:gd name="connsiteX4" fmla="*/ 31 w 1432591"/>
              <a:gd name="connsiteY4" fmla="*/ 0 h 20025360"/>
              <a:gd name="connsiteX5" fmla="*/ 1432591 w 1432591"/>
              <a:gd name="connsiteY5" fmla="*/ 0 h 20025360"/>
              <a:gd name="connsiteX6" fmla="*/ 1432591 w 1432591"/>
              <a:gd name="connsiteY6" fmla="*/ 20025360 h 20025360"/>
              <a:gd name="connsiteX7" fmla="*/ 31 w 1432591"/>
              <a:gd name="connsiteY7" fmla="*/ 20025360 h 20025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32591" h="20025360">
                <a:moveTo>
                  <a:pt x="31" y="20025360"/>
                </a:moveTo>
                <a:lnTo>
                  <a:pt x="31" y="10827519"/>
                </a:lnTo>
                <a:cubicBezTo>
                  <a:pt x="-5047" y="10489866"/>
                  <a:pt x="614717" y="10570043"/>
                  <a:pt x="614714" y="9999980"/>
                </a:cubicBezTo>
                <a:cubicBezTo>
                  <a:pt x="614711" y="9429917"/>
                  <a:pt x="-2509" y="9545655"/>
                  <a:pt x="31" y="9197842"/>
                </a:cubicBezTo>
                <a:lnTo>
                  <a:pt x="31" y="0"/>
                </a:lnTo>
                <a:lnTo>
                  <a:pt x="1432591" y="0"/>
                </a:lnTo>
                <a:lnTo>
                  <a:pt x="1432591" y="20025360"/>
                </a:lnTo>
                <a:lnTo>
                  <a:pt x="31" y="2002536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1" anchor="ctr">
            <a:noAutofit/>
          </a:bodyPr>
          <a:lstStyle/>
          <a:p>
            <a:pPr algn="ctr"/>
            <a:endParaRPr lang="ar-SA" dirty="0"/>
          </a:p>
        </p:txBody>
      </p:sp>
      <p:pic>
        <p:nvPicPr>
          <p:cNvPr id="39" name="Graphic 38" descr="Home with solid fill">
            <a:hlinkClick r:id="rId12" action="ppaction://hlinksldjump"/>
            <a:extLst>
              <a:ext uri="{FF2B5EF4-FFF2-40B4-BE49-F238E27FC236}">
                <a16:creationId xmlns:a16="http://schemas.microsoft.com/office/drawing/2014/main" id="{FF44CA23-20B5-FEB2-582D-8A805945334B}"/>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85019" y="506320"/>
            <a:ext cx="685800" cy="685800"/>
          </a:xfrm>
          <a:prstGeom prst="rect">
            <a:avLst/>
          </a:prstGeom>
        </p:spPr>
      </p:pic>
      <p:pic>
        <p:nvPicPr>
          <p:cNvPr id="41" name="Graphic 40" descr="Lightbulb and gear with solid fill">
            <a:hlinkClick r:id="rId15" action="ppaction://hlinksldjump"/>
            <a:extLst>
              <a:ext uri="{FF2B5EF4-FFF2-40B4-BE49-F238E27FC236}">
                <a16:creationId xmlns:a16="http://schemas.microsoft.com/office/drawing/2014/main" id="{B25AA057-B5B9-EFEF-43AC-8C05C5188350}"/>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385019" y="3145447"/>
            <a:ext cx="685800" cy="685800"/>
          </a:xfrm>
          <a:prstGeom prst="rect">
            <a:avLst/>
          </a:prstGeom>
        </p:spPr>
      </p:pic>
      <p:pic>
        <p:nvPicPr>
          <p:cNvPr id="42" name="Graphic 41" descr="Transfer with solid fill">
            <a:hlinkClick r:id="rId11" action="ppaction://hlinksldjump"/>
            <a:extLst>
              <a:ext uri="{FF2B5EF4-FFF2-40B4-BE49-F238E27FC236}">
                <a16:creationId xmlns:a16="http://schemas.microsoft.com/office/drawing/2014/main" id="{AD35B1DA-1AD2-11E5-36B4-228CE3BD5FBF}"/>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428698" y="5742530"/>
            <a:ext cx="685800" cy="685800"/>
          </a:xfrm>
          <a:prstGeom prst="rect">
            <a:avLst/>
          </a:prstGeom>
        </p:spPr>
      </p:pic>
      <p:pic>
        <p:nvPicPr>
          <p:cNvPr id="43" name="Graphic 42" descr="Presentation with pie chart with solid fill">
            <a:hlinkClick r:id="rId20" action="ppaction://hlinksldjump"/>
            <a:extLst>
              <a:ext uri="{FF2B5EF4-FFF2-40B4-BE49-F238E27FC236}">
                <a16:creationId xmlns:a16="http://schemas.microsoft.com/office/drawing/2014/main" id="{99D53BCF-9C94-6C76-770D-7506BC9CA899}"/>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11156228" y="1669562"/>
            <a:ext cx="685800" cy="685800"/>
          </a:xfrm>
          <a:prstGeom prst="rect">
            <a:avLst/>
          </a:prstGeom>
        </p:spPr>
      </p:pic>
      <p:grpSp>
        <p:nvGrpSpPr>
          <p:cNvPr id="44" name="Group 43">
            <a:extLst>
              <a:ext uri="{FF2B5EF4-FFF2-40B4-BE49-F238E27FC236}">
                <a16:creationId xmlns:a16="http://schemas.microsoft.com/office/drawing/2014/main" id="{9A308963-E12B-BDF1-041E-74A218287C18}"/>
              </a:ext>
            </a:extLst>
          </p:cNvPr>
          <p:cNvGrpSpPr/>
          <p:nvPr/>
        </p:nvGrpSpPr>
        <p:grpSpPr>
          <a:xfrm>
            <a:off x="-907889" y="5523230"/>
            <a:ext cx="919480" cy="919480"/>
            <a:chOff x="-907889" y="5523230"/>
            <a:chExt cx="919480" cy="919480"/>
          </a:xfrm>
        </p:grpSpPr>
        <p:sp>
          <p:nvSpPr>
            <p:cNvPr id="45" name="Oval 44">
              <a:extLst>
                <a:ext uri="{FF2B5EF4-FFF2-40B4-BE49-F238E27FC236}">
                  <a16:creationId xmlns:a16="http://schemas.microsoft.com/office/drawing/2014/main" id="{42D0F19C-A754-449F-2580-3FAB9A621AE6}"/>
                </a:ext>
              </a:extLst>
            </p:cNvPr>
            <p:cNvSpPr/>
            <p:nvPr/>
          </p:nvSpPr>
          <p:spPr>
            <a:xfrm>
              <a:off x="-907889" y="5523230"/>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46" name="Graphic 45" descr="Transfer with solid fill">
              <a:extLst>
                <a:ext uri="{FF2B5EF4-FFF2-40B4-BE49-F238E27FC236}">
                  <a16:creationId xmlns:a16="http://schemas.microsoft.com/office/drawing/2014/main" id="{E00B9465-81FA-C924-894E-5E87ED8B9B73}"/>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806289" y="5650526"/>
              <a:ext cx="685800" cy="685800"/>
            </a:xfrm>
            <a:prstGeom prst="rect">
              <a:avLst/>
            </a:prstGeom>
          </p:spPr>
        </p:pic>
      </p:grpSp>
      <p:pic>
        <p:nvPicPr>
          <p:cNvPr id="47" name="Graphic 46" descr="Database with solid fill">
            <a:hlinkClick r:id="rId25" action="ppaction://hlinksldjump"/>
            <a:extLst>
              <a:ext uri="{FF2B5EF4-FFF2-40B4-BE49-F238E27FC236}">
                <a16:creationId xmlns:a16="http://schemas.microsoft.com/office/drawing/2014/main" id="{C814D139-F6B6-454D-D3AF-185886DF5C4B}"/>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11156228" y="3140750"/>
            <a:ext cx="685800" cy="685800"/>
          </a:xfrm>
          <a:prstGeom prst="rect">
            <a:avLst/>
          </a:prstGeom>
        </p:spPr>
      </p:pic>
      <p:pic>
        <p:nvPicPr>
          <p:cNvPr id="49" name="Graphic 48" descr="Bullseye with solid fill">
            <a:hlinkClick r:id="rId28" action="ppaction://hlinksldjump"/>
            <a:extLst>
              <a:ext uri="{FF2B5EF4-FFF2-40B4-BE49-F238E27FC236}">
                <a16:creationId xmlns:a16="http://schemas.microsoft.com/office/drawing/2014/main" id="{69D7C019-5C4E-8738-D9DC-14A6CCE53678}"/>
              </a:ext>
            </a:extLst>
          </p:cNvPr>
          <p:cNvPicPr>
            <a:picLocks noChangeAspect="1"/>
          </p:cNvPicPr>
          <p:nvPr/>
        </p:nvPicPr>
        <p:blipFill>
          <a:blip r:embed="rId29">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401431" y="4487770"/>
            <a:ext cx="685800" cy="685800"/>
          </a:xfrm>
          <a:prstGeom prst="rect">
            <a:avLst/>
          </a:prstGeom>
        </p:spPr>
      </p:pic>
      <p:pic>
        <p:nvPicPr>
          <p:cNvPr id="50" name="Graphic 49" descr="Checklist with solid fill">
            <a:hlinkClick r:id="rId31" action="ppaction://hlinksldjump"/>
            <a:extLst>
              <a:ext uri="{FF2B5EF4-FFF2-40B4-BE49-F238E27FC236}">
                <a16:creationId xmlns:a16="http://schemas.microsoft.com/office/drawing/2014/main" id="{7B6BE72B-0441-269E-33BB-E1BC7C916309}"/>
              </a:ext>
            </a:extLst>
          </p:cNvPr>
          <p:cNvPicPr>
            <a:picLocks noChangeAspect="1"/>
          </p:cNvPicPr>
          <p:nvPr/>
        </p:nvPicPr>
        <p:blipFill>
          <a:blip r:embed="rId32">
            <a:extLst>
              <a:ext uri="{28A0092B-C50C-407E-A947-70E740481C1C}">
                <a14:useLocalDpi xmlns:a14="http://schemas.microsoft.com/office/drawing/2010/main" val="0"/>
              </a:ext>
              <a:ext uri="{96DAC541-7B7A-43D3-8B79-37D633B846F1}">
                <asvg:svgBlip xmlns:asvg="http://schemas.microsoft.com/office/drawing/2016/SVG/main" r:embed="rId33"/>
              </a:ext>
            </a:extLst>
          </a:blip>
          <a:stretch>
            <a:fillRect/>
          </a:stretch>
        </p:blipFill>
        <p:spPr>
          <a:xfrm>
            <a:off x="373396" y="1761080"/>
            <a:ext cx="685800" cy="685800"/>
          </a:xfrm>
          <a:prstGeom prst="rect">
            <a:avLst/>
          </a:prstGeom>
        </p:spPr>
      </p:pic>
      <p:grpSp>
        <p:nvGrpSpPr>
          <p:cNvPr id="51" name="Group 50">
            <a:extLst>
              <a:ext uri="{FF2B5EF4-FFF2-40B4-BE49-F238E27FC236}">
                <a16:creationId xmlns:a16="http://schemas.microsoft.com/office/drawing/2014/main" id="{383E2840-5FC7-9149-EB7F-33F8ACD7DAE7}"/>
              </a:ext>
            </a:extLst>
          </p:cNvPr>
          <p:cNvGrpSpPr/>
          <p:nvPr/>
        </p:nvGrpSpPr>
        <p:grpSpPr>
          <a:xfrm>
            <a:off x="-907889" y="4296410"/>
            <a:ext cx="919480" cy="919480"/>
            <a:chOff x="-907889" y="4296410"/>
            <a:chExt cx="919480" cy="919480"/>
          </a:xfrm>
        </p:grpSpPr>
        <p:sp>
          <p:nvSpPr>
            <p:cNvPr id="53" name="Oval 52">
              <a:extLst>
                <a:ext uri="{FF2B5EF4-FFF2-40B4-BE49-F238E27FC236}">
                  <a16:creationId xmlns:a16="http://schemas.microsoft.com/office/drawing/2014/main" id="{7C9CD8E1-EF35-A917-920F-58BEE90F4219}"/>
                </a:ext>
              </a:extLst>
            </p:cNvPr>
            <p:cNvSpPr/>
            <p:nvPr/>
          </p:nvSpPr>
          <p:spPr>
            <a:xfrm>
              <a:off x="-907889" y="4296410"/>
              <a:ext cx="919480" cy="91948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54" name="Graphic 53" descr="Bullseye with solid fill">
              <a:extLst>
                <a:ext uri="{FF2B5EF4-FFF2-40B4-BE49-F238E27FC236}">
                  <a16:creationId xmlns:a16="http://schemas.microsoft.com/office/drawing/2014/main" id="{22B1C8DE-E964-F8C4-8C8D-5A5911635947}"/>
                </a:ext>
              </a:extLst>
            </p:cNvPr>
            <p:cNvPicPr>
              <a:picLocks noChangeAspect="1"/>
            </p:cNvPicPr>
            <p:nvPr/>
          </p:nvPicPr>
          <p:blipFill>
            <a:blip r:embed="rId34">
              <a:extLst>
                <a:ext uri="{28A0092B-C50C-407E-A947-70E740481C1C}">
                  <a14:useLocalDpi xmlns:a14="http://schemas.microsoft.com/office/drawing/2010/main" val="0"/>
                </a:ext>
                <a:ext uri="{96DAC541-7B7A-43D3-8B79-37D633B846F1}">
                  <asvg:svgBlip xmlns:asvg="http://schemas.microsoft.com/office/drawing/2016/SVG/main" r:embed="rId35"/>
                </a:ext>
              </a:extLst>
            </a:blip>
            <a:stretch>
              <a:fillRect/>
            </a:stretch>
          </p:blipFill>
          <p:spPr>
            <a:xfrm>
              <a:off x="-787239" y="4443318"/>
              <a:ext cx="685800" cy="685800"/>
            </a:xfrm>
            <a:prstGeom prst="rect">
              <a:avLst/>
            </a:prstGeom>
          </p:spPr>
        </p:pic>
      </p:grpSp>
      <p:grpSp>
        <p:nvGrpSpPr>
          <p:cNvPr id="58" name="Group 57">
            <a:extLst>
              <a:ext uri="{FF2B5EF4-FFF2-40B4-BE49-F238E27FC236}">
                <a16:creationId xmlns:a16="http://schemas.microsoft.com/office/drawing/2014/main" id="{8023F2E7-5CFD-579E-4D48-E3241C7623D7}"/>
              </a:ext>
            </a:extLst>
          </p:cNvPr>
          <p:cNvGrpSpPr/>
          <p:nvPr/>
        </p:nvGrpSpPr>
        <p:grpSpPr>
          <a:xfrm>
            <a:off x="-923129" y="1614172"/>
            <a:ext cx="919480" cy="919480"/>
            <a:chOff x="-923129" y="1614172"/>
            <a:chExt cx="919480" cy="919480"/>
          </a:xfrm>
        </p:grpSpPr>
        <p:sp>
          <p:nvSpPr>
            <p:cNvPr id="61" name="Oval 60">
              <a:extLst>
                <a:ext uri="{FF2B5EF4-FFF2-40B4-BE49-F238E27FC236}">
                  <a16:creationId xmlns:a16="http://schemas.microsoft.com/office/drawing/2014/main" id="{21BDC89E-DCE5-7235-C909-B80E8139D8E0}"/>
                </a:ext>
              </a:extLst>
            </p:cNvPr>
            <p:cNvSpPr/>
            <p:nvPr/>
          </p:nvSpPr>
          <p:spPr>
            <a:xfrm>
              <a:off x="-923129" y="1614172"/>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62" name="Graphic 61" descr="Checklist with solid fill">
              <a:extLst>
                <a:ext uri="{FF2B5EF4-FFF2-40B4-BE49-F238E27FC236}">
                  <a16:creationId xmlns:a16="http://schemas.microsoft.com/office/drawing/2014/main" id="{92A11EF7-6504-3525-738A-7CF90A13A7A4}"/>
                </a:ext>
              </a:extLst>
            </p:cNvPr>
            <p:cNvPicPr>
              <a:picLocks noChangeAspect="1"/>
            </p:cNvPicPr>
            <p:nvPr/>
          </p:nvPicPr>
          <p:blipFill>
            <a:blip r:embed="rId36">
              <a:extLst>
                <a:ext uri="{28A0092B-C50C-407E-A947-70E740481C1C}">
                  <a14:useLocalDpi xmlns:a14="http://schemas.microsoft.com/office/drawing/2010/main" val="0"/>
                </a:ext>
                <a:ext uri="{96DAC541-7B7A-43D3-8B79-37D633B846F1}">
                  <asvg:svgBlip xmlns:asvg="http://schemas.microsoft.com/office/drawing/2016/SVG/main" r:embed="rId37"/>
                </a:ext>
              </a:extLst>
            </a:blip>
            <a:stretch>
              <a:fillRect/>
            </a:stretch>
          </p:blipFill>
          <p:spPr>
            <a:xfrm>
              <a:off x="-793982" y="1761080"/>
              <a:ext cx="685800" cy="685800"/>
            </a:xfrm>
            <a:prstGeom prst="rect">
              <a:avLst/>
            </a:prstGeom>
          </p:spPr>
        </p:pic>
      </p:grpSp>
      <p:pic>
        <p:nvPicPr>
          <p:cNvPr id="63" name="Graphic 62" descr="Document with solid fill">
            <a:hlinkClick r:id="rId38" action="ppaction://hlinksldjump"/>
            <a:extLst>
              <a:ext uri="{FF2B5EF4-FFF2-40B4-BE49-F238E27FC236}">
                <a16:creationId xmlns:a16="http://schemas.microsoft.com/office/drawing/2014/main" id="{AB509E03-92FC-B51F-3936-A4491E032A17}"/>
              </a:ext>
            </a:extLst>
          </p:cNvPr>
          <p:cNvPicPr>
            <a:picLocks noChangeAspect="1"/>
          </p:cNvPicPr>
          <p:nvPr/>
        </p:nvPicPr>
        <p:blipFill>
          <a:blip r:embed="rId39">
            <a:extLst>
              <a:ext uri="{28A0092B-C50C-407E-A947-70E740481C1C}">
                <a14:useLocalDpi xmlns:a14="http://schemas.microsoft.com/office/drawing/2010/main" val="0"/>
              </a:ext>
              <a:ext uri="{96DAC541-7B7A-43D3-8B79-37D633B846F1}">
                <asvg:svgBlip xmlns:asvg="http://schemas.microsoft.com/office/drawing/2016/SVG/main" r:embed="rId40"/>
              </a:ext>
            </a:extLst>
          </a:blip>
          <a:stretch>
            <a:fillRect/>
          </a:stretch>
        </p:blipFill>
        <p:spPr>
          <a:xfrm>
            <a:off x="11156228" y="192160"/>
            <a:ext cx="685800" cy="685800"/>
          </a:xfrm>
          <a:prstGeom prst="rect">
            <a:avLst/>
          </a:prstGeom>
        </p:spPr>
      </p:pic>
      <p:grpSp>
        <p:nvGrpSpPr>
          <p:cNvPr id="64" name="Group 63">
            <a:extLst>
              <a:ext uri="{FF2B5EF4-FFF2-40B4-BE49-F238E27FC236}">
                <a16:creationId xmlns:a16="http://schemas.microsoft.com/office/drawing/2014/main" id="{CA3BE25F-0C16-F4A8-7E51-A0055BA92484}"/>
              </a:ext>
            </a:extLst>
          </p:cNvPr>
          <p:cNvGrpSpPr/>
          <p:nvPr/>
        </p:nvGrpSpPr>
        <p:grpSpPr>
          <a:xfrm>
            <a:off x="12192000" y="90188"/>
            <a:ext cx="919480" cy="919480"/>
            <a:chOff x="12255013" y="90188"/>
            <a:chExt cx="919480" cy="919480"/>
          </a:xfrm>
        </p:grpSpPr>
        <p:sp>
          <p:nvSpPr>
            <p:cNvPr id="65" name="Oval 64">
              <a:extLst>
                <a:ext uri="{FF2B5EF4-FFF2-40B4-BE49-F238E27FC236}">
                  <a16:creationId xmlns:a16="http://schemas.microsoft.com/office/drawing/2014/main" id="{A63E25E4-F0A6-BD01-DD3A-9EC4B6EE1AD8}"/>
                </a:ext>
              </a:extLst>
            </p:cNvPr>
            <p:cNvSpPr/>
            <p:nvPr/>
          </p:nvSpPr>
          <p:spPr>
            <a:xfrm>
              <a:off x="12255013" y="90188"/>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66" name="Graphic 65" descr="Document with solid fill">
              <a:extLst>
                <a:ext uri="{FF2B5EF4-FFF2-40B4-BE49-F238E27FC236}">
                  <a16:creationId xmlns:a16="http://schemas.microsoft.com/office/drawing/2014/main" id="{1AB97344-C366-496E-4BC2-A5072202E9A3}"/>
                </a:ext>
              </a:extLst>
            </p:cNvPr>
            <p:cNvPicPr>
              <a:picLocks noChangeAspect="1"/>
            </p:cNvPicPr>
            <p:nvPr/>
          </p:nvPicPr>
          <p:blipFill>
            <a:blip r:embed="rId41">
              <a:extLst>
                <a:ext uri="{28A0092B-C50C-407E-A947-70E740481C1C}">
                  <a14:useLocalDpi xmlns:a14="http://schemas.microsoft.com/office/drawing/2010/main" val="0"/>
                </a:ext>
                <a:ext uri="{96DAC541-7B7A-43D3-8B79-37D633B846F1}">
                  <asvg:svgBlip xmlns:asvg="http://schemas.microsoft.com/office/drawing/2016/SVG/main" r:embed="rId42"/>
                </a:ext>
              </a:extLst>
            </a:blip>
            <a:stretch>
              <a:fillRect/>
            </a:stretch>
          </p:blipFill>
          <p:spPr>
            <a:xfrm>
              <a:off x="12348522" y="223014"/>
              <a:ext cx="685800" cy="685800"/>
            </a:xfrm>
            <a:prstGeom prst="rect">
              <a:avLst/>
            </a:prstGeom>
          </p:spPr>
        </p:pic>
      </p:grpSp>
      <p:pic>
        <p:nvPicPr>
          <p:cNvPr id="67" name="Graphic 66" descr="Chat with solid fill">
            <a:hlinkClick r:id="rId43" action="ppaction://hlinksldjump"/>
            <a:extLst>
              <a:ext uri="{FF2B5EF4-FFF2-40B4-BE49-F238E27FC236}">
                <a16:creationId xmlns:a16="http://schemas.microsoft.com/office/drawing/2014/main" id="{612752C6-8D48-ADEC-8540-89A1A037338E}"/>
              </a:ext>
            </a:extLst>
          </p:cNvPr>
          <p:cNvPicPr>
            <a:picLocks noChangeAspect="1"/>
          </p:cNvPicPr>
          <p:nvPr/>
        </p:nvPicPr>
        <p:blipFill>
          <a:blip r:embed="rId44">
            <a:extLst>
              <a:ext uri="{28A0092B-C50C-407E-A947-70E740481C1C}">
                <a14:useLocalDpi xmlns:a14="http://schemas.microsoft.com/office/drawing/2010/main" val="0"/>
              </a:ext>
              <a:ext uri="{96DAC541-7B7A-43D3-8B79-37D633B846F1}">
                <asvg:svgBlip xmlns:asvg="http://schemas.microsoft.com/office/drawing/2016/SVG/main" r:embed="rId45"/>
              </a:ext>
            </a:extLst>
          </a:blip>
          <a:stretch>
            <a:fillRect/>
          </a:stretch>
        </p:blipFill>
        <p:spPr>
          <a:xfrm>
            <a:off x="11132804" y="5701968"/>
            <a:ext cx="685800" cy="685800"/>
          </a:xfrm>
          <a:prstGeom prst="rect">
            <a:avLst/>
          </a:prstGeom>
        </p:spPr>
      </p:pic>
      <p:grpSp>
        <p:nvGrpSpPr>
          <p:cNvPr id="68" name="Group 67">
            <a:extLst>
              <a:ext uri="{FF2B5EF4-FFF2-40B4-BE49-F238E27FC236}">
                <a16:creationId xmlns:a16="http://schemas.microsoft.com/office/drawing/2014/main" id="{C165B571-1FD7-91B8-9746-82C99D97017F}"/>
              </a:ext>
            </a:extLst>
          </p:cNvPr>
          <p:cNvGrpSpPr/>
          <p:nvPr/>
        </p:nvGrpSpPr>
        <p:grpSpPr>
          <a:xfrm>
            <a:off x="11247518" y="4602070"/>
            <a:ext cx="472241" cy="746809"/>
            <a:chOff x="11247518" y="4602070"/>
            <a:chExt cx="472241" cy="746809"/>
          </a:xfrm>
        </p:grpSpPr>
        <p:pic>
          <p:nvPicPr>
            <p:cNvPr id="69" name="Graphic 68" descr="Document with solid fill">
              <a:hlinkClick r:id="rId46" action="ppaction://hlinksldjump"/>
              <a:extLst>
                <a:ext uri="{FF2B5EF4-FFF2-40B4-BE49-F238E27FC236}">
                  <a16:creationId xmlns:a16="http://schemas.microsoft.com/office/drawing/2014/main" id="{3894AF16-1AEC-9F22-9449-CB0E1398BFE6}"/>
                </a:ext>
              </a:extLst>
            </p:cNvPr>
            <p:cNvPicPr>
              <a:picLocks noChangeAspect="1"/>
            </p:cNvPicPr>
            <p:nvPr/>
          </p:nvPicPr>
          <p:blipFill>
            <a:blip r:embed="rId47">
              <a:extLst>
                <a:ext uri="{28A0092B-C50C-407E-A947-70E740481C1C}">
                  <a14:useLocalDpi xmlns:a14="http://schemas.microsoft.com/office/drawing/2010/main" val="0"/>
                </a:ext>
                <a:ext uri="{96DAC541-7B7A-43D3-8B79-37D633B846F1}">
                  <asvg:svgBlip xmlns:asvg="http://schemas.microsoft.com/office/drawing/2016/SVG/main" r:embed="rId48"/>
                </a:ext>
              </a:extLst>
            </a:blip>
            <a:stretch>
              <a:fillRect/>
            </a:stretch>
          </p:blipFill>
          <p:spPr>
            <a:xfrm>
              <a:off x="11262559" y="4602070"/>
              <a:ext cx="457200" cy="457200"/>
            </a:xfrm>
            <a:prstGeom prst="rect">
              <a:avLst/>
            </a:prstGeom>
          </p:spPr>
        </p:pic>
        <p:pic>
          <p:nvPicPr>
            <p:cNvPr id="70" name="Graphic 69" descr="Handshake with solid fill">
              <a:extLst>
                <a:ext uri="{FF2B5EF4-FFF2-40B4-BE49-F238E27FC236}">
                  <a16:creationId xmlns:a16="http://schemas.microsoft.com/office/drawing/2014/main" id="{A3BED933-0BDB-D013-5097-696042F9AA13}"/>
                </a:ext>
              </a:extLst>
            </p:cNvPr>
            <p:cNvPicPr>
              <a:picLocks noChangeAspect="1"/>
            </p:cNvPicPr>
            <p:nvPr/>
          </p:nvPicPr>
          <p:blipFill>
            <a:blip r:embed="rId47">
              <a:extLst>
                <a:ext uri="{28A0092B-C50C-407E-A947-70E740481C1C}">
                  <a14:useLocalDpi xmlns:a14="http://schemas.microsoft.com/office/drawing/2010/main" val="0"/>
                </a:ext>
                <a:ext uri="{96DAC541-7B7A-43D3-8B79-37D633B846F1}">
                  <asvg:svgBlip xmlns:asvg="http://schemas.microsoft.com/office/drawing/2016/SVG/main" r:embed="rId49"/>
                </a:ext>
              </a:extLst>
            </a:blip>
            <a:stretch>
              <a:fillRect/>
            </a:stretch>
          </p:blipFill>
          <p:spPr>
            <a:xfrm>
              <a:off x="11247518" y="4891679"/>
              <a:ext cx="457200" cy="457200"/>
            </a:xfrm>
            <a:prstGeom prst="rect">
              <a:avLst/>
            </a:prstGeom>
          </p:spPr>
        </p:pic>
      </p:grpSp>
      <p:grpSp>
        <p:nvGrpSpPr>
          <p:cNvPr id="71" name="Group 70">
            <a:extLst>
              <a:ext uri="{FF2B5EF4-FFF2-40B4-BE49-F238E27FC236}">
                <a16:creationId xmlns:a16="http://schemas.microsoft.com/office/drawing/2014/main" id="{C7217B2B-FBF9-BF4D-BB30-D394F0832005}"/>
              </a:ext>
            </a:extLst>
          </p:cNvPr>
          <p:cNvGrpSpPr/>
          <p:nvPr/>
        </p:nvGrpSpPr>
        <p:grpSpPr>
          <a:xfrm>
            <a:off x="10293414" y="4444761"/>
            <a:ext cx="919480" cy="919480"/>
            <a:chOff x="12192000" y="4444761"/>
            <a:chExt cx="919480" cy="919480"/>
          </a:xfrm>
        </p:grpSpPr>
        <p:sp>
          <p:nvSpPr>
            <p:cNvPr id="72" name="Oval 71">
              <a:extLst>
                <a:ext uri="{FF2B5EF4-FFF2-40B4-BE49-F238E27FC236}">
                  <a16:creationId xmlns:a16="http://schemas.microsoft.com/office/drawing/2014/main" id="{AE5F35BE-1A35-494E-1571-1708C1C21215}"/>
                </a:ext>
              </a:extLst>
            </p:cNvPr>
            <p:cNvSpPr/>
            <p:nvPr/>
          </p:nvSpPr>
          <p:spPr>
            <a:xfrm>
              <a:off x="12192000" y="4444761"/>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grpSp>
          <p:nvGrpSpPr>
            <p:cNvPr id="73" name="Group 72">
              <a:extLst>
                <a:ext uri="{FF2B5EF4-FFF2-40B4-BE49-F238E27FC236}">
                  <a16:creationId xmlns:a16="http://schemas.microsoft.com/office/drawing/2014/main" id="{26BE9891-A06D-B2D8-3725-C149F4FD0E86}"/>
                </a:ext>
              </a:extLst>
            </p:cNvPr>
            <p:cNvGrpSpPr/>
            <p:nvPr/>
          </p:nvGrpSpPr>
          <p:grpSpPr>
            <a:xfrm>
              <a:off x="12443990" y="4617432"/>
              <a:ext cx="472241" cy="746809"/>
              <a:chOff x="11247518" y="4602070"/>
              <a:chExt cx="472241" cy="746809"/>
            </a:xfrm>
          </p:grpSpPr>
          <p:pic>
            <p:nvPicPr>
              <p:cNvPr id="74" name="Graphic 73" descr="Document with solid fill">
                <a:hlinkClick r:id="rId46" action="ppaction://hlinksldjump"/>
                <a:extLst>
                  <a:ext uri="{FF2B5EF4-FFF2-40B4-BE49-F238E27FC236}">
                    <a16:creationId xmlns:a16="http://schemas.microsoft.com/office/drawing/2014/main" id="{005F2C66-6367-F7B0-5EEC-1A7FD009FD85}"/>
                  </a:ext>
                </a:extLst>
              </p:cNvPr>
              <p:cNvPicPr>
                <a:picLocks noChangeAspect="1"/>
              </p:cNvPicPr>
              <p:nvPr/>
            </p:nvPicPr>
            <p:blipFill>
              <a:blip r:embed="rId41">
                <a:extLst>
                  <a:ext uri="{28A0092B-C50C-407E-A947-70E740481C1C}">
                    <a14:useLocalDpi xmlns:a14="http://schemas.microsoft.com/office/drawing/2010/main" val="0"/>
                  </a:ext>
                  <a:ext uri="{96DAC541-7B7A-43D3-8B79-37D633B846F1}">
                    <asvg:svgBlip xmlns:asvg="http://schemas.microsoft.com/office/drawing/2016/SVG/main" r:embed="rId42"/>
                  </a:ext>
                </a:extLst>
              </a:blip>
              <a:stretch>
                <a:fillRect/>
              </a:stretch>
            </p:blipFill>
            <p:spPr>
              <a:xfrm>
                <a:off x="11262559" y="4602070"/>
                <a:ext cx="457200" cy="457200"/>
              </a:xfrm>
              <a:prstGeom prst="rect">
                <a:avLst/>
              </a:prstGeom>
            </p:spPr>
          </p:pic>
          <p:pic>
            <p:nvPicPr>
              <p:cNvPr id="75" name="Graphic 74" descr="Handshake with solid fill">
                <a:extLst>
                  <a:ext uri="{FF2B5EF4-FFF2-40B4-BE49-F238E27FC236}">
                    <a16:creationId xmlns:a16="http://schemas.microsoft.com/office/drawing/2014/main" id="{FBE15325-B3DA-ECD9-99A5-8E45B29E4BF5}"/>
                  </a:ext>
                </a:extLst>
              </p:cNvPr>
              <p:cNvPicPr>
                <a:picLocks noChangeAspect="1"/>
              </p:cNvPicPr>
              <p:nvPr/>
            </p:nvPicPr>
            <p:blipFill>
              <a:blip r:embed="rId50">
                <a:extLst>
                  <a:ext uri="{28A0092B-C50C-407E-A947-70E740481C1C}">
                    <a14:useLocalDpi xmlns:a14="http://schemas.microsoft.com/office/drawing/2010/main" val="0"/>
                  </a:ext>
                  <a:ext uri="{96DAC541-7B7A-43D3-8B79-37D633B846F1}">
                    <asvg:svgBlip xmlns:asvg="http://schemas.microsoft.com/office/drawing/2016/SVG/main" r:embed="rId51"/>
                  </a:ext>
                </a:extLst>
              </a:blip>
              <a:stretch>
                <a:fillRect/>
              </a:stretch>
            </p:blipFill>
            <p:spPr>
              <a:xfrm>
                <a:off x="11247518" y="4891679"/>
                <a:ext cx="457200" cy="457200"/>
              </a:xfrm>
              <a:prstGeom prst="rect">
                <a:avLst/>
              </a:prstGeom>
            </p:spPr>
          </p:pic>
        </p:grpSp>
      </p:grpSp>
      <p:grpSp>
        <p:nvGrpSpPr>
          <p:cNvPr id="76" name="Group 75">
            <a:extLst>
              <a:ext uri="{FF2B5EF4-FFF2-40B4-BE49-F238E27FC236}">
                <a16:creationId xmlns:a16="http://schemas.microsoft.com/office/drawing/2014/main" id="{9A3F094D-7021-F0C3-2B76-5E75DCB2032D}"/>
              </a:ext>
            </a:extLst>
          </p:cNvPr>
          <p:cNvGrpSpPr/>
          <p:nvPr/>
        </p:nvGrpSpPr>
        <p:grpSpPr>
          <a:xfrm>
            <a:off x="12194321" y="5546026"/>
            <a:ext cx="919480" cy="919480"/>
            <a:chOff x="12194321" y="5546026"/>
            <a:chExt cx="919480" cy="919480"/>
          </a:xfrm>
        </p:grpSpPr>
        <p:sp>
          <p:nvSpPr>
            <p:cNvPr id="77" name="Oval 76">
              <a:extLst>
                <a:ext uri="{FF2B5EF4-FFF2-40B4-BE49-F238E27FC236}">
                  <a16:creationId xmlns:a16="http://schemas.microsoft.com/office/drawing/2014/main" id="{DD204DA5-ECDB-9FD5-FFFC-7A758E1FF942}"/>
                </a:ext>
              </a:extLst>
            </p:cNvPr>
            <p:cNvSpPr/>
            <p:nvPr/>
          </p:nvSpPr>
          <p:spPr>
            <a:xfrm>
              <a:off x="12194321" y="5546026"/>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78" name="Graphic 77" descr="Chat with solid fill">
              <a:hlinkClick r:id="rId43" action="ppaction://hlinksldjump"/>
              <a:extLst>
                <a:ext uri="{FF2B5EF4-FFF2-40B4-BE49-F238E27FC236}">
                  <a16:creationId xmlns:a16="http://schemas.microsoft.com/office/drawing/2014/main" id="{E65B0FD3-D4EB-4060-5F65-80E392DEEEED}"/>
                </a:ext>
              </a:extLst>
            </p:cNvPr>
            <p:cNvPicPr>
              <a:picLocks noChangeAspect="1"/>
            </p:cNvPicPr>
            <p:nvPr/>
          </p:nvPicPr>
          <p:blipFill>
            <a:blip r:embed="rId52">
              <a:extLst>
                <a:ext uri="{28A0092B-C50C-407E-A947-70E740481C1C}">
                  <a14:useLocalDpi xmlns:a14="http://schemas.microsoft.com/office/drawing/2010/main" val="0"/>
                </a:ext>
                <a:ext uri="{96DAC541-7B7A-43D3-8B79-37D633B846F1}">
                  <asvg:svgBlip xmlns:asvg="http://schemas.microsoft.com/office/drawing/2016/SVG/main" r:embed="rId53"/>
                </a:ext>
              </a:extLst>
            </a:blip>
            <a:stretch>
              <a:fillRect/>
            </a:stretch>
          </p:blipFill>
          <p:spPr>
            <a:xfrm>
              <a:off x="12309028" y="5683586"/>
              <a:ext cx="685800" cy="685800"/>
            </a:xfrm>
            <a:prstGeom prst="rect">
              <a:avLst/>
            </a:prstGeom>
          </p:spPr>
        </p:pic>
      </p:grpSp>
      <p:sp>
        <p:nvSpPr>
          <p:cNvPr id="2" name="TextBox 1">
            <a:extLst>
              <a:ext uri="{FF2B5EF4-FFF2-40B4-BE49-F238E27FC236}">
                <a16:creationId xmlns:a16="http://schemas.microsoft.com/office/drawing/2014/main" id="{C81B6C48-444B-6FAE-24FC-BFCA607F6A4F}"/>
              </a:ext>
            </a:extLst>
          </p:cNvPr>
          <p:cNvSpPr txBox="1"/>
          <p:nvPr/>
        </p:nvSpPr>
        <p:spPr>
          <a:xfrm>
            <a:off x="4854003" y="2969260"/>
            <a:ext cx="2507418" cy="707886"/>
          </a:xfrm>
          <a:prstGeom prst="rect">
            <a:avLst/>
          </a:prstGeom>
          <a:noFill/>
        </p:spPr>
        <p:txBody>
          <a:bodyPr wrap="none" rtlCol="1">
            <a:spAutoFit/>
          </a:bodyPr>
          <a:lstStyle/>
          <a:p>
            <a:r>
              <a:rPr lang="en-US" sz="4000" b="1" dirty="0">
                <a:ln w="22225">
                  <a:solidFill>
                    <a:schemeClr val="bg1">
                      <a:lumMod val="95000"/>
                    </a:schemeClr>
                  </a:solidFill>
                  <a:prstDash val="solid"/>
                </a:ln>
                <a:solidFill>
                  <a:schemeClr val="bg1"/>
                </a:solidFill>
                <a:effectLst>
                  <a:reflection blurRad="203200" stA="45000" endPos="48000" dist="101600" dir="5400000" sy="-100000" algn="bl" rotWithShape="0"/>
                </a:effectLst>
              </a:rPr>
              <a:t>Conclusion</a:t>
            </a:r>
            <a:endParaRPr lang="ar-SA" sz="4000" b="1" dirty="0">
              <a:ln w="22225">
                <a:solidFill>
                  <a:schemeClr val="bg1">
                    <a:lumMod val="95000"/>
                  </a:schemeClr>
                </a:solidFill>
                <a:prstDash val="solid"/>
              </a:ln>
              <a:solidFill>
                <a:schemeClr val="bg1"/>
              </a:solidFill>
              <a:effectLst>
                <a:reflection blurRad="203200" stA="45000" endPos="48000" dist="101600" dir="5400000" sy="-100000" algn="bl" rotWithShape="0"/>
              </a:effectLst>
            </a:endParaRPr>
          </a:p>
        </p:txBody>
      </p:sp>
    </p:spTree>
    <p:extLst>
      <p:ext uri="{BB962C8B-B14F-4D97-AF65-F5344CB8AC3E}">
        <p14:creationId xmlns:p14="http://schemas.microsoft.com/office/powerpoint/2010/main" val="359891360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1B3A4B"/>
        </a:solidFill>
        <a:effectLst/>
      </p:bgPr>
    </p:bg>
    <p:spTree>
      <p:nvGrpSpPr>
        <p:cNvPr id="1" name=""/>
        <p:cNvGrpSpPr/>
        <p:nvPr/>
      </p:nvGrpSpPr>
      <p:grpSpPr>
        <a:xfrm>
          <a:off x="0" y="0"/>
          <a:ext cx="0" cy="0"/>
          <a:chOff x="0" y="0"/>
          <a:chExt cx="0" cy="0"/>
        </a:xfrm>
      </p:grpSpPr>
      <p:sp>
        <p:nvSpPr>
          <p:cNvPr id="5" name="Freeform: Shape 4">
            <a:extLst>
              <a:ext uri="{FF2B5EF4-FFF2-40B4-BE49-F238E27FC236}">
                <a16:creationId xmlns:a16="http://schemas.microsoft.com/office/drawing/2014/main" id="{80AB96EC-DD35-99F9-B7DA-21BC5880E97C}"/>
              </a:ext>
            </a:extLst>
          </p:cNvPr>
          <p:cNvSpPr/>
          <p:nvPr/>
        </p:nvSpPr>
        <p:spPr>
          <a:xfrm rot="10800000" flipH="1">
            <a:off x="10782832" y="-5108179"/>
            <a:ext cx="1432591" cy="20025360"/>
          </a:xfrm>
          <a:custGeom>
            <a:avLst/>
            <a:gdLst>
              <a:gd name="connsiteX0" fmla="*/ 0 w 1432560"/>
              <a:gd name="connsiteY0" fmla="*/ 20025360 h 20025360"/>
              <a:gd name="connsiteX1" fmla="*/ 0 w 1432560"/>
              <a:gd name="connsiteY1" fmla="*/ 10827519 h 20025360"/>
              <a:gd name="connsiteX2" fmla="*/ 685800 w 1432560"/>
              <a:gd name="connsiteY2" fmla="*/ 10012680 h 20025360"/>
              <a:gd name="connsiteX3" fmla="*/ 0 w 1432560"/>
              <a:gd name="connsiteY3" fmla="*/ 9197842 h 20025360"/>
              <a:gd name="connsiteX4" fmla="*/ 0 w 1432560"/>
              <a:gd name="connsiteY4" fmla="*/ 0 h 20025360"/>
              <a:gd name="connsiteX5" fmla="*/ 1432560 w 1432560"/>
              <a:gd name="connsiteY5" fmla="*/ 0 h 20025360"/>
              <a:gd name="connsiteX6" fmla="*/ 1432560 w 1432560"/>
              <a:gd name="connsiteY6" fmla="*/ 20025360 h 20025360"/>
              <a:gd name="connsiteX0" fmla="*/ 0 w 1432560"/>
              <a:gd name="connsiteY0" fmla="*/ 20025360 h 20025360"/>
              <a:gd name="connsiteX1" fmla="*/ 0 w 1432560"/>
              <a:gd name="connsiteY1" fmla="*/ 10827519 h 20025360"/>
              <a:gd name="connsiteX2" fmla="*/ 685800 w 1432560"/>
              <a:gd name="connsiteY2" fmla="*/ 10012680 h 20025360"/>
              <a:gd name="connsiteX3" fmla="*/ 0 w 1432560"/>
              <a:gd name="connsiteY3" fmla="*/ 9197842 h 20025360"/>
              <a:gd name="connsiteX4" fmla="*/ 0 w 1432560"/>
              <a:gd name="connsiteY4" fmla="*/ 0 h 20025360"/>
              <a:gd name="connsiteX5" fmla="*/ 1432560 w 1432560"/>
              <a:gd name="connsiteY5" fmla="*/ 0 h 20025360"/>
              <a:gd name="connsiteX6" fmla="*/ 1432560 w 1432560"/>
              <a:gd name="connsiteY6" fmla="*/ 20025360 h 20025360"/>
              <a:gd name="connsiteX7" fmla="*/ 0 w 1432560"/>
              <a:gd name="connsiteY7" fmla="*/ 20025360 h 20025360"/>
              <a:gd name="connsiteX0" fmla="*/ 7 w 1432567"/>
              <a:gd name="connsiteY0" fmla="*/ 20025360 h 20025360"/>
              <a:gd name="connsiteX1" fmla="*/ 7 w 1432567"/>
              <a:gd name="connsiteY1" fmla="*/ 10827519 h 20025360"/>
              <a:gd name="connsiteX2" fmla="*/ 685807 w 1432567"/>
              <a:gd name="connsiteY2" fmla="*/ 10012680 h 20025360"/>
              <a:gd name="connsiteX3" fmla="*/ 7 w 1432567"/>
              <a:gd name="connsiteY3" fmla="*/ 9197842 h 20025360"/>
              <a:gd name="connsiteX4" fmla="*/ 7 w 1432567"/>
              <a:gd name="connsiteY4" fmla="*/ 0 h 20025360"/>
              <a:gd name="connsiteX5" fmla="*/ 1432567 w 1432567"/>
              <a:gd name="connsiteY5" fmla="*/ 0 h 20025360"/>
              <a:gd name="connsiteX6" fmla="*/ 1432567 w 1432567"/>
              <a:gd name="connsiteY6" fmla="*/ 20025360 h 20025360"/>
              <a:gd name="connsiteX7" fmla="*/ 7 w 1432567"/>
              <a:gd name="connsiteY7" fmla="*/ 20025360 h 20025360"/>
              <a:gd name="connsiteX0" fmla="*/ 27 w 1432587"/>
              <a:gd name="connsiteY0" fmla="*/ 20025360 h 20025360"/>
              <a:gd name="connsiteX1" fmla="*/ 27 w 1432587"/>
              <a:gd name="connsiteY1" fmla="*/ 10827519 h 20025360"/>
              <a:gd name="connsiteX2" fmla="*/ 685827 w 1432587"/>
              <a:gd name="connsiteY2" fmla="*/ 10012680 h 20025360"/>
              <a:gd name="connsiteX3" fmla="*/ 27 w 1432587"/>
              <a:gd name="connsiteY3" fmla="*/ 9197842 h 20025360"/>
              <a:gd name="connsiteX4" fmla="*/ 27 w 1432587"/>
              <a:gd name="connsiteY4" fmla="*/ 0 h 20025360"/>
              <a:gd name="connsiteX5" fmla="*/ 1432587 w 1432587"/>
              <a:gd name="connsiteY5" fmla="*/ 0 h 20025360"/>
              <a:gd name="connsiteX6" fmla="*/ 1432587 w 1432587"/>
              <a:gd name="connsiteY6" fmla="*/ 20025360 h 20025360"/>
              <a:gd name="connsiteX7" fmla="*/ 27 w 1432587"/>
              <a:gd name="connsiteY7" fmla="*/ 20025360 h 20025360"/>
              <a:gd name="connsiteX0" fmla="*/ 31 w 1432591"/>
              <a:gd name="connsiteY0" fmla="*/ 20025360 h 20025360"/>
              <a:gd name="connsiteX1" fmla="*/ 31 w 1432591"/>
              <a:gd name="connsiteY1" fmla="*/ 10827519 h 20025360"/>
              <a:gd name="connsiteX2" fmla="*/ 614714 w 1432591"/>
              <a:gd name="connsiteY2" fmla="*/ 9999980 h 20025360"/>
              <a:gd name="connsiteX3" fmla="*/ 31 w 1432591"/>
              <a:gd name="connsiteY3" fmla="*/ 9197842 h 20025360"/>
              <a:gd name="connsiteX4" fmla="*/ 31 w 1432591"/>
              <a:gd name="connsiteY4" fmla="*/ 0 h 20025360"/>
              <a:gd name="connsiteX5" fmla="*/ 1432591 w 1432591"/>
              <a:gd name="connsiteY5" fmla="*/ 0 h 20025360"/>
              <a:gd name="connsiteX6" fmla="*/ 1432591 w 1432591"/>
              <a:gd name="connsiteY6" fmla="*/ 20025360 h 20025360"/>
              <a:gd name="connsiteX7" fmla="*/ 31 w 1432591"/>
              <a:gd name="connsiteY7" fmla="*/ 20025360 h 20025360"/>
              <a:gd name="connsiteX0" fmla="*/ 31 w 1432591"/>
              <a:gd name="connsiteY0" fmla="*/ 20025360 h 20025360"/>
              <a:gd name="connsiteX1" fmla="*/ 31 w 1432591"/>
              <a:gd name="connsiteY1" fmla="*/ 10827519 h 20025360"/>
              <a:gd name="connsiteX2" fmla="*/ 614714 w 1432591"/>
              <a:gd name="connsiteY2" fmla="*/ 9999980 h 20025360"/>
              <a:gd name="connsiteX3" fmla="*/ 31 w 1432591"/>
              <a:gd name="connsiteY3" fmla="*/ 9197842 h 20025360"/>
              <a:gd name="connsiteX4" fmla="*/ 31 w 1432591"/>
              <a:gd name="connsiteY4" fmla="*/ 0 h 20025360"/>
              <a:gd name="connsiteX5" fmla="*/ 1432591 w 1432591"/>
              <a:gd name="connsiteY5" fmla="*/ 0 h 20025360"/>
              <a:gd name="connsiteX6" fmla="*/ 1432591 w 1432591"/>
              <a:gd name="connsiteY6" fmla="*/ 20025360 h 20025360"/>
              <a:gd name="connsiteX7" fmla="*/ 31 w 1432591"/>
              <a:gd name="connsiteY7" fmla="*/ 20025360 h 20025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32591" h="20025360">
                <a:moveTo>
                  <a:pt x="31" y="20025360"/>
                </a:moveTo>
                <a:lnTo>
                  <a:pt x="31" y="10827519"/>
                </a:lnTo>
                <a:cubicBezTo>
                  <a:pt x="-5047" y="10489866"/>
                  <a:pt x="614717" y="10570043"/>
                  <a:pt x="614714" y="9999980"/>
                </a:cubicBezTo>
                <a:cubicBezTo>
                  <a:pt x="614711" y="9429917"/>
                  <a:pt x="-2509" y="9545655"/>
                  <a:pt x="31" y="9197842"/>
                </a:cubicBezTo>
                <a:lnTo>
                  <a:pt x="31" y="0"/>
                </a:lnTo>
                <a:lnTo>
                  <a:pt x="1432591" y="0"/>
                </a:lnTo>
                <a:lnTo>
                  <a:pt x="1432591" y="20025360"/>
                </a:lnTo>
                <a:lnTo>
                  <a:pt x="31" y="2002536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1" anchor="ctr">
            <a:noAutofit/>
          </a:bodyPr>
          <a:lstStyle/>
          <a:p>
            <a:pPr algn="ctr"/>
            <a:endParaRPr lang="ar-SA" dirty="0"/>
          </a:p>
        </p:txBody>
      </p:sp>
      <p:grpSp>
        <p:nvGrpSpPr>
          <p:cNvPr id="17" name="Group 16">
            <a:extLst>
              <a:ext uri="{FF2B5EF4-FFF2-40B4-BE49-F238E27FC236}">
                <a16:creationId xmlns:a16="http://schemas.microsoft.com/office/drawing/2014/main" id="{63E19462-D7E9-9DB2-2EAA-688A8383D0FA}"/>
              </a:ext>
            </a:extLst>
          </p:cNvPr>
          <p:cNvGrpSpPr/>
          <p:nvPr/>
        </p:nvGrpSpPr>
        <p:grpSpPr>
          <a:xfrm>
            <a:off x="-923129" y="389480"/>
            <a:ext cx="919480" cy="919480"/>
            <a:chOff x="972853" y="389480"/>
            <a:chExt cx="919480" cy="919480"/>
          </a:xfrm>
        </p:grpSpPr>
        <p:sp>
          <p:nvSpPr>
            <p:cNvPr id="19" name="Oval 18">
              <a:extLst>
                <a:ext uri="{FF2B5EF4-FFF2-40B4-BE49-F238E27FC236}">
                  <a16:creationId xmlns:a16="http://schemas.microsoft.com/office/drawing/2014/main" id="{5FDD02EA-9B38-2F6E-98AC-038C06661F90}"/>
                </a:ext>
              </a:extLst>
            </p:cNvPr>
            <p:cNvSpPr/>
            <p:nvPr/>
          </p:nvSpPr>
          <p:spPr>
            <a:xfrm>
              <a:off x="972853" y="389480"/>
              <a:ext cx="919480" cy="91948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21" name="Graphic 20" descr="Home with solid fill">
              <a:extLst>
                <a:ext uri="{FF2B5EF4-FFF2-40B4-BE49-F238E27FC236}">
                  <a16:creationId xmlns:a16="http://schemas.microsoft.com/office/drawing/2014/main" id="{ED172552-148E-BD2C-4C11-9F57E6DD7C4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89693" y="450442"/>
              <a:ext cx="685800" cy="685800"/>
            </a:xfrm>
            <a:prstGeom prst="rect">
              <a:avLst/>
            </a:prstGeom>
          </p:spPr>
        </p:pic>
      </p:grpSp>
      <p:grpSp>
        <p:nvGrpSpPr>
          <p:cNvPr id="27" name="Group 26">
            <a:extLst>
              <a:ext uri="{FF2B5EF4-FFF2-40B4-BE49-F238E27FC236}">
                <a16:creationId xmlns:a16="http://schemas.microsoft.com/office/drawing/2014/main" id="{9E687F29-7931-2AB4-CB1B-478487AF2270}"/>
              </a:ext>
            </a:extLst>
          </p:cNvPr>
          <p:cNvGrpSpPr/>
          <p:nvPr/>
        </p:nvGrpSpPr>
        <p:grpSpPr>
          <a:xfrm>
            <a:off x="-913684" y="2969260"/>
            <a:ext cx="919480" cy="919480"/>
            <a:chOff x="-913684" y="2969260"/>
            <a:chExt cx="919480" cy="919480"/>
          </a:xfrm>
        </p:grpSpPr>
        <p:sp>
          <p:nvSpPr>
            <p:cNvPr id="28" name="Oval 27">
              <a:extLst>
                <a:ext uri="{FF2B5EF4-FFF2-40B4-BE49-F238E27FC236}">
                  <a16:creationId xmlns:a16="http://schemas.microsoft.com/office/drawing/2014/main" id="{D470609F-3E36-5F55-B161-593F98F1A91C}"/>
                </a:ext>
              </a:extLst>
            </p:cNvPr>
            <p:cNvSpPr/>
            <p:nvPr/>
          </p:nvSpPr>
          <p:spPr>
            <a:xfrm>
              <a:off x="-913684" y="2969260"/>
              <a:ext cx="919480" cy="91948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31" name="Graphic 30" descr="Lightbulb and gear with solid fill">
              <a:extLst>
                <a:ext uri="{FF2B5EF4-FFF2-40B4-BE49-F238E27FC236}">
                  <a16:creationId xmlns:a16="http://schemas.microsoft.com/office/drawing/2014/main" id="{F4ABB6BC-4DF3-B54F-2D32-D3BB7DBC5C8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91049" y="3140750"/>
              <a:ext cx="685800" cy="685800"/>
            </a:xfrm>
            <a:prstGeom prst="rect">
              <a:avLst/>
            </a:prstGeom>
          </p:spPr>
        </p:pic>
      </p:grpSp>
      <p:grpSp>
        <p:nvGrpSpPr>
          <p:cNvPr id="32" name="Group 31">
            <a:extLst>
              <a:ext uri="{FF2B5EF4-FFF2-40B4-BE49-F238E27FC236}">
                <a16:creationId xmlns:a16="http://schemas.microsoft.com/office/drawing/2014/main" id="{63ACB513-D276-A84E-B987-77C5733772A2}"/>
              </a:ext>
            </a:extLst>
          </p:cNvPr>
          <p:cNvGrpSpPr/>
          <p:nvPr/>
        </p:nvGrpSpPr>
        <p:grpSpPr>
          <a:xfrm>
            <a:off x="12241766" y="1493759"/>
            <a:ext cx="919480" cy="919480"/>
            <a:chOff x="12231682" y="1493759"/>
            <a:chExt cx="919480" cy="919480"/>
          </a:xfrm>
        </p:grpSpPr>
        <p:sp>
          <p:nvSpPr>
            <p:cNvPr id="33" name="Oval 32">
              <a:extLst>
                <a:ext uri="{FF2B5EF4-FFF2-40B4-BE49-F238E27FC236}">
                  <a16:creationId xmlns:a16="http://schemas.microsoft.com/office/drawing/2014/main" id="{D56798F9-467A-AA5B-EF85-5608D3ED4BA1}"/>
                </a:ext>
              </a:extLst>
            </p:cNvPr>
            <p:cNvSpPr/>
            <p:nvPr/>
          </p:nvSpPr>
          <p:spPr>
            <a:xfrm>
              <a:off x="12231682" y="1493759"/>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34" name="Graphic 33" descr="Presentation with pie chart with solid fill">
              <a:extLst>
                <a:ext uri="{FF2B5EF4-FFF2-40B4-BE49-F238E27FC236}">
                  <a16:creationId xmlns:a16="http://schemas.microsoft.com/office/drawing/2014/main" id="{40EE6E63-7346-8E00-4F79-BBE33955D41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2344731" y="1662550"/>
              <a:ext cx="685800" cy="685800"/>
            </a:xfrm>
            <a:prstGeom prst="rect">
              <a:avLst/>
            </a:prstGeom>
          </p:spPr>
        </p:pic>
      </p:grpSp>
      <p:grpSp>
        <p:nvGrpSpPr>
          <p:cNvPr id="35" name="Group 34">
            <a:extLst>
              <a:ext uri="{FF2B5EF4-FFF2-40B4-BE49-F238E27FC236}">
                <a16:creationId xmlns:a16="http://schemas.microsoft.com/office/drawing/2014/main" id="{01D7E051-4539-186F-FF87-63F1DC4775F0}"/>
              </a:ext>
            </a:extLst>
          </p:cNvPr>
          <p:cNvGrpSpPr/>
          <p:nvPr/>
        </p:nvGrpSpPr>
        <p:grpSpPr>
          <a:xfrm>
            <a:off x="12278343" y="2969260"/>
            <a:ext cx="919480" cy="919480"/>
            <a:chOff x="12278343" y="2969260"/>
            <a:chExt cx="919480" cy="919480"/>
          </a:xfrm>
        </p:grpSpPr>
        <p:sp>
          <p:nvSpPr>
            <p:cNvPr id="36" name="Oval 35">
              <a:extLst>
                <a:ext uri="{FF2B5EF4-FFF2-40B4-BE49-F238E27FC236}">
                  <a16:creationId xmlns:a16="http://schemas.microsoft.com/office/drawing/2014/main" id="{9716E8F3-66EA-2B21-6CAB-DB0223FE12F0}"/>
                </a:ext>
              </a:extLst>
            </p:cNvPr>
            <p:cNvSpPr/>
            <p:nvPr/>
          </p:nvSpPr>
          <p:spPr>
            <a:xfrm>
              <a:off x="12278343" y="2969260"/>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37" name="Graphic 36" descr="Database with solid fill">
              <a:extLst>
                <a:ext uri="{FF2B5EF4-FFF2-40B4-BE49-F238E27FC236}">
                  <a16:creationId xmlns:a16="http://schemas.microsoft.com/office/drawing/2014/main" id="{C1AF2AE1-62C0-D6A0-7FAE-D0EE26D1CB1D}"/>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2395183" y="3128420"/>
              <a:ext cx="685800" cy="685800"/>
            </a:xfrm>
            <a:prstGeom prst="rect">
              <a:avLst/>
            </a:prstGeom>
          </p:spPr>
        </p:pic>
      </p:grpSp>
      <p:sp>
        <p:nvSpPr>
          <p:cNvPr id="38" name="Freeform: Shape 37">
            <a:hlinkClick r:id="rId11" action="ppaction://hlinksldjump"/>
            <a:extLst>
              <a:ext uri="{FF2B5EF4-FFF2-40B4-BE49-F238E27FC236}">
                <a16:creationId xmlns:a16="http://schemas.microsoft.com/office/drawing/2014/main" id="{68F51446-59E3-A88C-52F7-300226899C0B}"/>
              </a:ext>
            </a:extLst>
          </p:cNvPr>
          <p:cNvSpPr/>
          <p:nvPr/>
        </p:nvSpPr>
        <p:spPr>
          <a:xfrm rot="10800000">
            <a:off x="1" y="-11129912"/>
            <a:ext cx="1432591" cy="20025360"/>
          </a:xfrm>
          <a:custGeom>
            <a:avLst/>
            <a:gdLst>
              <a:gd name="connsiteX0" fmla="*/ 0 w 1432560"/>
              <a:gd name="connsiteY0" fmla="*/ 20025360 h 20025360"/>
              <a:gd name="connsiteX1" fmla="*/ 0 w 1432560"/>
              <a:gd name="connsiteY1" fmla="*/ 10827519 h 20025360"/>
              <a:gd name="connsiteX2" fmla="*/ 685800 w 1432560"/>
              <a:gd name="connsiteY2" fmla="*/ 10012680 h 20025360"/>
              <a:gd name="connsiteX3" fmla="*/ 0 w 1432560"/>
              <a:gd name="connsiteY3" fmla="*/ 9197842 h 20025360"/>
              <a:gd name="connsiteX4" fmla="*/ 0 w 1432560"/>
              <a:gd name="connsiteY4" fmla="*/ 0 h 20025360"/>
              <a:gd name="connsiteX5" fmla="*/ 1432560 w 1432560"/>
              <a:gd name="connsiteY5" fmla="*/ 0 h 20025360"/>
              <a:gd name="connsiteX6" fmla="*/ 1432560 w 1432560"/>
              <a:gd name="connsiteY6" fmla="*/ 20025360 h 20025360"/>
              <a:gd name="connsiteX0" fmla="*/ 0 w 1432560"/>
              <a:gd name="connsiteY0" fmla="*/ 20025360 h 20025360"/>
              <a:gd name="connsiteX1" fmla="*/ 0 w 1432560"/>
              <a:gd name="connsiteY1" fmla="*/ 10827519 h 20025360"/>
              <a:gd name="connsiteX2" fmla="*/ 685800 w 1432560"/>
              <a:gd name="connsiteY2" fmla="*/ 10012680 h 20025360"/>
              <a:gd name="connsiteX3" fmla="*/ 0 w 1432560"/>
              <a:gd name="connsiteY3" fmla="*/ 9197842 h 20025360"/>
              <a:gd name="connsiteX4" fmla="*/ 0 w 1432560"/>
              <a:gd name="connsiteY4" fmla="*/ 0 h 20025360"/>
              <a:gd name="connsiteX5" fmla="*/ 1432560 w 1432560"/>
              <a:gd name="connsiteY5" fmla="*/ 0 h 20025360"/>
              <a:gd name="connsiteX6" fmla="*/ 1432560 w 1432560"/>
              <a:gd name="connsiteY6" fmla="*/ 20025360 h 20025360"/>
              <a:gd name="connsiteX7" fmla="*/ 0 w 1432560"/>
              <a:gd name="connsiteY7" fmla="*/ 20025360 h 20025360"/>
              <a:gd name="connsiteX0" fmla="*/ 7 w 1432567"/>
              <a:gd name="connsiteY0" fmla="*/ 20025360 h 20025360"/>
              <a:gd name="connsiteX1" fmla="*/ 7 w 1432567"/>
              <a:gd name="connsiteY1" fmla="*/ 10827519 h 20025360"/>
              <a:gd name="connsiteX2" fmla="*/ 685807 w 1432567"/>
              <a:gd name="connsiteY2" fmla="*/ 10012680 h 20025360"/>
              <a:gd name="connsiteX3" fmla="*/ 7 w 1432567"/>
              <a:gd name="connsiteY3" fmla="*/ 9197842 h 20025360"/>
              <a:gd name="connsiteX4" fmla="*/ 7 w 1432567"/>
              <a:gd name="connsiteY4" fmla="*/ 0 h 20025360"/>
              <a:gd name="connsiteX5" fmla="*/ 1432567 w 1432567"/>
              <a:gd name="connsiteY5" fmla="*/ 0 h 20025360"/>
              <a:gd name="connsiteX6" fmla="*/ 1432567 w 1432567"/>
              <a:gd name="connsiteY6" fmla="*/ 20025360 h 20025360"/>
              <a:gd name="connsiteX7" fmla="*/ 7 w 1432567"/>
              <a:gd name="connsiteY7" fmla="*/ 20025360 h 20025360"/>
              <a:gd name="connsiteX0" fmla="*/ 27 w 1432587"/>
              <a:gd name="connsiteY0" fmla="*/ 20025360 h 20025360"/>
              <a:gd name="connsiteX1" fmla="*/ 27 w 1432587"/>
              <a:gd name="connsiteY1" fmla="*/ 10827519 h 20025360"/>
              <a:gd name="connsiteX2" fmla="*/ 685827 w 1432587"/>
              <a:gd name="connsiteY2" fmla="*/ 10012680 h 20025360"/>
              <a:gd name="connsiteX3" fmla="*/ 27 w 1432587"/>
              <a:gd name="connsiteY3" fmla="*/ 9197842 h 20025360"/>
              <a:gd name="connsiteX4" fmla="*/ 27 w 1432587"/>
              <a:gd name="connsiteY4" fmla="*/ 0 h 20025360"/>
              <a:gd name="connsiteX5" fmla="*/ 1432587 w 1432587"/>
              <a:gd name="connsiteY5" fmla="*/ 0 h 20025360"/>
              <a:gd name="connsiteX6" fmla="*/ 1432587 w 1432587"/>
              <a:gd name="connsiteY6" fmla="*/ 20025360 h 20025360"/>
              <a:gd name="connsiteX7" fmla="*/ 27 w 1432587"/>
              <a:gd name="connsiteY7" fmla="*/ 20025360 h 20025360"/>
              <a:gd name="connsiteX0" fmla="*/ 31 w 1432591"/>
              <a:gd name="connsiteY0" fmla="*/ 20025360 h 20025360"/>
              <a:gd name="connsiteX1" fmla="*/ 31 w 1432591"/>
              <a:gd name="connsiteY1" fmla="*/ 10827519 h 20025360"/>
              <a:gd name="connsiteX2" fmla="*/ 614714 w 1432591"/>
              <a:gd name="connsiteY2" fmla="*/ 9999980 h 20025360"/>
              <a:gd name="connsiteX3" fmla="*/ 31 w 1432591"/>
              <a:gd name="connsiteY3" fmla="*/ 9197842 h 20025360"/>
              <a:gd name="connsiteX4" fmla="*/ 31 w 1432591"/>
              <a:gd name="connsiteY4" fmla="*/ 0 h 20025360"/>
              <a:gd name="connsiteX5" fmla="*/ 1432591 w 1432591"/>
              <a:gd name="connsiteY5" fmla="*/ 0 h 20025360"/>
              <a:gd name="connsiteX6" fmla="*/ 1432591 w 1432591"/>
              <a:gd name="connsiteY6" fmla="*/ 20025360 h 20025360"/>
              <a:gd name="connsiteX7" fmla="*/ 31 w 1432591"/>
              <a:gd name="connsiteY7" fmla="*/ 20025360 h 20025360"/>
              <a:gd name="connsiteX0" fmla="*/ 31 w 1432591"/>
              <a:gd name="connsiteY0" fmla="*/ 20025360 h 20025360"/>
              <a:gd name="connsiteX1" fmla="*/ 31 w 1432591"/>
              <a:gd name="connsiteY1" fmla="*/ 10827519 h 20025360"/>
              <a:gd name="connsiteX2" fmla="*/ 614714 w 1432591"/>
              <a:gd name="connsiteY2" fmla="*/ 9999980 h 20025360"/>
              <a:gd name="connsiteX3" fmla="*/ 31 w 1432591"/>
              <a:gd name="connsiteY3" fmla="*/ 9197842 h 20025360"/>
              <a:gd name="connsiteX4" fmla="*/ 31 w 1432591"/>
              <a:gd name="connsiteY4" fmla="*/ 0 h 20025360"/>
              <a:gd name="connsiteX5" fmla="*/ 1432591 w 1432591"/>
              <a:gd name="connsiteY5" fmla="*/ 0 h 20025360"/>
              <a:gd name="connsiteX6" fmla="*/ 1432591 w 1432591"/>
              <a:gd name="connsiteY6" fmla="*/ 20025360 h 20025360"/>
              <a:gd name="connsiteX7" fmla="*/ 31 w 1432591"/>
              <a:gd name="connsiteY7" fmla="*/ 20025360 h 20025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32591" h="20025360">
                <a:moveTo>
                  <a:pt x="31" y="20025360"/>
                </a:moveTo>
                <a:lnTo>
                  <a:pt x="31" y="10827519"/>
                </a:lnTo>
                <a:cubicBezTo>
                  <a:pt x="-5047" y="10489866"/>
                  <a:pt x="614717" y="10570043"/>
                  <a:pt x="614714" y="9999980"/>
                </a:cubicBezTo>
                <a:cubicBezTo>
                  <a:pt x="614711" y="9429917"/>
                  <a:pt x="-2509" y="9545655"/>
                  <a:pt x="31" y="9197842"/>
                </a:cubicBezTo>
                <a:lnTo>
                  <a:pt x="31" y="0"/>
                </a:lnTo>
                <a:lnTo>
                  <a:pt x="1432591" y="0"/>
                </a:lnTo>
                <a:lnTo>
                  <a:pt x="1432591" y="20025360"/>
                </a:lnTo>
                <a:lnTo>
                  <a:pt x="31" y="2002536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1" anchor="ctr">
            <a:noAutofit/>
          </a:bodyPr>
          <a:lstStyle/>
          <a:p>
            <a:pPr algn="ctr"/>
            <a:endParaRPr lang="ar-SA" dirty="0"/>
          </a:p>
        </p:txBody>
      </p:sp>
      <p:pic>
        <p:nvPicPr>
          <p:cNvPr id="39" name="Graphic 38" descr="Home with solid fill">
            <a:hlinkClick r:id="rId12" action="ppaction://hlinksldjump"/>
            <a:extLst>
              <a:ext uri="{FF2B5EF4-FFF2-40B4-BE49-F238E27FC236}">
                <a16:creationId xmlns:a16="http://schemas.microsoft.com/office/drawing/2014/main" id="{FF44CA23-20B5-FEB2-582D-8A805945334B}"/>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85019" y="506320"/>
            <a:ext cx="685800" cy="685800"/>
          </a:xfrm>
          <a:prstGeom prst="rect">
            <a:avLst/>
          </a:prstGeom>
        </p:spPr>
      </p:pic>
      <p:pic>
        <p:nvPicPr>
          <p:cNvPr id="41" name="Graphic 40" descr="Lightbulb and gear with solid fill">
            <a:hlinkClick r:id="rId15" action="ppaction://hlinksldjump"/>
            <a:extLst>
              <a:ext uri="{FF2B5EF4-FFF2-40B4-BE49-F238E27FC236}">
                <a16:creationId xmlns:a16="http://schemas.microsoft.com/office/drawing/2014/main" id="{B25AA057-B5B9-EFEF-43AC-8C05C5188350}"/>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385019" y="3145447"/>
            <a:ext cx="685800" cy="685800"/>
          </a:xfrm>
          <a:prstGeom prst="rect">
            <a:avLst/>
          </a:prstGeom>
        </p:spPr>
      </p:pic>
      <p:pic>
        <p:nvPicPr>
          <p:cNvPr id="42" name="Graphic 41" descr="Transfer with solid fill">
            <a:hlinkClick r:id="rId11" action="ppaction://hlinksldjump"/>
            <a:extLst>
              <a:ext uri="{FF2B5EF4-FFF2-40B4-BE49-F238E27FC236}">
                <a16:creationId xmlns:a16="http://schemas.microsoft.com/office/drawing/2014/main" id="{AD35B1DA-1AD2-11E5-36B4-228CE3BD5FBF}"/>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428698" y="5742530"/>
            <a:ext cx="685800" cy="685800"/>
          </a:xfrm>
          <a:prstGeom prst="rect">
            <a:avLst/>
          </a:prstGeom>
        </p:spPr>
      </p:pic>
      <p:pic>
        <p:nvPicPr>
          <p:cNvPr id="43" name="Graphic 42" descr="Presentation with pie chart with solid fill">
            <a:hlinkClick r:id="rId20" action="ppaction://hlinksldjump"/>
            <a:extLst>
              <a:ext uri="{FF2B5EF4-FFF2-40B4-BE49-F238E27FC236}">
                <a16:creationId xmlns:a16="http://schemas.microsoft.com/office/drawing/2014/main" id="{99D53BCF-9C94-6C76-770D-7506BC9CA899}"/>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11156228" y="1669562"/>
            <a:ext cx="685800" cy="685800"/>
          </a:xfrm>
          <a:prstGeom prst="rect">
            <a:avLst/>
          </a:prstGeom>
        </p:spPr>
      </p:pic>
      <p:grpSp>
        <p:nvGrpSpPr>
          <p:cNvPr id="44" name="Group 43">
            <a:extLst>
              <a:ext uri="{FF2B5EF4-FFF2-40B4-BE49-F238E27FC236}">
                <a16:creationId xmlns:a16="http://schemas.microsoft.com/office/drawing/2014/main" id="{9A308963-E12B-BDF1-041E-74A218287C18}"/>
              </a:ext>
            </a:extLst>
          </p:cNvPr>
          <p:cNvGrpSpPr/>
          <p:nvPr/>
        </p:nvGrpSpPr>
        <p:grpSpPr>
          <a:xfrm>
            <a:off x="-907889" y="5523230"/>
            <a:ext cx="919480" cy="919480"/>
            <a:chOff x="-907889" y="5523230"/>
            <a:chExt cx="919480" cy="919480"/>
          </a:xfrm>
        </p:grpSpPr>
        <p:sp>
          <p:nvSpPr>
            <p:cNvPr id="45" name="Oval 44">
              <a:extLst>
                <a:ext uri="{FF2B5EF4-FFF2-40B4-BE49-F238E27FC236}">
                  <a16:creationId xmlns:a16="http://schemas.microsoft.com/office/drawing/2014/main" id="{42D0F19C-A754-449F-2580-3FAB9A621AE6}"/>
                </a:ext>
              </a:extLst>
            </p:cNvPr>
            <p:cNvSpPr/>
            <p:nvPr/>
          </p:nvSpPr>
          <p:spPr>
            <a:xfrm>
              <a:off x="-907889" y="5523230"/>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46" name="Graphic 45" descr="Transfer with solid fill">
              <a:extLst>
                <a:ext uri="{FF2B5EF4-FFF2-40B4-BE49-F238E27FC236}">
                  <a16:creationId xmlns:a16="http://schemas.microsoft.com/office/drawing/2014/main" id="{E00B9465-81FA-C924-894E-5E87ED8B9B73}"/>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806289" y="5650526"/>
              <a:ext cx="685800" cy="685800"/>
            </a:xfrm>
            <a:prstGeom prst="rect">
              <a:avLst/>
            </a:prstGeom>
          </p:spPr>
        </p:pic>
      </p:grpSp>
      <p:pic>
        <p:nvPicPr>
          <p:cNvPr id="47" name="Graphic 46" descr="Database with solid fill">
            <a:hlinkClick r:id="rId25" action="ppaction://hlinksldjump"/>
            <a:extLst>
              <a:ext uri="{FF2B5EF4-FFF2-40B4-BE49-F238E27FC236}">
                <a16:creationId xmlns:a16="http://schemas.microsoft.com/office/drawing/2014/main" id="{C814D139-F6B6-454D-D3AF-185886DF5C4B}"/>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11156228" y="3140750"/>
            <a:ext cx="685800" cy="685800"/>
          </a:xfrm>
          <a:prstGeom prst="rect">
            <a:avLst/>
          </a:prstGeom>
        </p:spPr>
      </p:pic>
      <p:pic>
        <p:nvPicPr>
          <p:cNvPr id="49" name="Graphic 48" descr="Bullseye with solid fill">
            <a:hlinkClick r:id="rId28" action="ppaction://hlinksldjump"/>
            <a:extLst>
              <a:ext uri="{FF2B5EF4-FFF2-40B4-BE49-F238E27FC236}">
                <a16:creationId xmlns:a16="http://schemas.microsoft.com/office/drawing/2014/main" id="{69D7C019-5C4E-8738-D9DC-14A6CCE53678}"/>
              </a:ext>
            </a:extLst>
          </p:cNvPr>
          <p:cNvPicPr>
            <a:picLocks noChangeAspect="1"/>
          </p:cNvPicPr>
          <p:nvPr/>
        </p:nvPicPr>
        <p:blipFill>
          <a:blip r:embed="rId29">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401431" y="4487770"/>
            <a:ext cx="685800" cy="685800"/>
          </a:xfrm>
          <a:prstGeom prst="rect">
            <a:avLst/>
          </a:prstGeom>
        </p:spPr>
      </p:pic>
      <p:pic>
        <p:nvPicPr>
          <p:cNvPr id="50" name="Graphic 49" descr="Checklist with solid fill">
            <a:hlinkClick r:id="rId31" action="ppaction://hlinksldjump"/>
            <a:extLst>
              <a:ext uri="{FF2B5EF4-FFF2-40B4-BE49-F238E27FC236}">
                <a16:creationId xmlns:a16="http://schemas.microsoft.com/office/drawing/2014/main" id="{7B6BE72B-0441-269E-33BB-E1BC7C916309}"/>
              </a:ext>
            </a:extLst>
          </p:cNvPr>
          <p:cNvPicPr>
            <a:picLocks noChangeAspect="1"/>
          </p:cNvPicPr>
          <p:nvPr/>
        </p:nvPicPr>
        <p:blipFill>
          <a:blip r:embed="rId32">
            <a:extLst>
              <a:ext uri="{28A0092B-C50C-407E-A947-70E740481C1C}">
                <a14:useLocalDpi xmlns:a14="http://schemas.microsoft.com/office/drawing/2010/main" val="0"/>
              </a:ext>
              <a:ext uri="{96DAC541-7B7A-43D3-8B79-37D633B846F1}">
                <asvg:svgBlip xmlns:asvg="http://schemas.microsoft.com/office/drawing/2016/SVG/main" r:embed="rId33"/>
              </a:ext>
            </a:extLst>
          </a:blip>
          <a:stretch>
            <a:fillRect/>
          </a:stretch>
        </p:blipFill>
        <p:spPr>
          <a:xfrm>
            <a:off x="373396" y="1761080"/>
            <a:ext cx="685800" cy="685800"/>
          </a:xfrm>
          <a:prstGeom prst="rect">
            <a:avLst/>
          </a:prstGeom>
        </p:spPr>
      </p:pic>
      <p:grpSp>
        <p:nvGrpSpPr>
          <p:cNvPr id="51" name="Group 50">
            <a:extLst>
              <a:ext uri="{FF2B5EF4-FFF2-40B4-BE49-F238E27FC236}">
                <a16:creationId xmlns:a16="http://schemas.microsoft.com/office/drawing/2014/main" id="{383E2840-5FC7-9149-EB7F-33F8ACD7DAE7}"/>
              </a:ext>
            </a:extLst>
          </p:cNvPr>
          <p:cNvGrpSpPr/>
          <p:nvPr/>
        </p:nvGrpSpPr>
        <p:grpSpPr>
          <a:xfrm>
            <a:off x="-907889" y="4296410"/>
            <a:ext cx="919480" cy="919480"/>
            <a:chOff x="-907889" y="4296410"/>
            <a:chExt cx="919480" cy="919480"/>
          </a:xfrm>
        </p:grpSpPr>
        <p:sp>
          <p:nvSpPr>
            <p:cNvPr id="53" name="Oval 52">
              <a:extLst>
                <a:ext uri="{FF2B5EF4-FFF2-40B4-BE49-F238E27FC236}">
                  <a16:creationId xmlns:a16="http://schemas.microsoft.com/office/drawing/2014/main" id="{7C9CD8E1-EF35-A917-920F-58BEE90F4219}"/>
                </a:ext>
              </a:extLst>
            </p:cNvPr>
            <p:cNvSpPr/>
            <p:nvPr/>
          </p:nvSpPr>
          <p:spPr>
            <a:xfrm>
              <a:off x="-907889" y="4296410"/>
              <a:ext cx="919480" cy="91948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54" name="Graphic 53" descr="Bullseye with solid fill">
              <a:extLst>
                <a:ext uri="{FF2B5EF4-FFF2-40B4-BE49-F238E27FC236}">
                  <a16:creationId xmlns:a16="http://schemas.microsoft.com/office/drawing/2014/main" id="{22B1C8DE-E964-F8C4-8C8D-5A5911635947}"/>
                </a:ext>
              </a:extLst>
            </p:cNvPr>
            <p:cNvPicPr>
              <a:picLocks noChangeAspect="1"/>
            </p:cNvPicPr>
            <p:nvPr/>
          </p:nvPicPr>
          <p:blipFill>
            <a:blip r:embed="rId34">
              <a:extLst>
                <a:ext uri="{28A0092B-C50C-407E-A947-70E740481C1C}">
                  <a14:useLocalDpi xmlns:a14="http://schemas.microsoft.com/office/drawing/2010/main" val="0"/>
                </a:ext>
                <a:ext uri="{96DAC541-7B7A-43D3-8B79-37D633B846F1}">
                  <asvg:svgBlip xmlns:asvg="http://schemas.microsoft.com/office/drawing/2016/SVG/main" r:embed="rId35"/>
                </a:ext>
              </a:extLst>
            </a:blip>
            <a:stretch>
              <a:fillRect/>
            </a:stretch>
          </p:blipFill>
          <p:spPr>
            <a:xfrm>
              <a:off x="-787239" y="4443318"/>
              <a:ext cx="685800" cy="685800"/>
            </a:xfrm>
            <a:prstGeom prst="rect">
              <a:avLst/>
            </a:prstGeom>
          </p:spPr>
        </p:pic>
      </p:grpSp>
      <p:grpSp>
        <p:nvGrpSpPr>
          <p:cNvPr id="58" name="Group 57">
            <a:extLst>
              <a:ext uri="{FF2B5EF4-FFF2-40B4-BE49-F238E27FC236}">
                <a16:creationId xmlns:a16="http://schemas.microsoft.com/office/drawing/2014/main" id="{8023F2E7-5CFD-579E-4D48-E3241C7623D7}"/>
              </a:ext>
            </a:extLst>
          </p:cNvPr>
          <p:cNvGrpSpPr/>
          <p:nvPr/>
        </p:nvGrpSpPr>
        <p:grpSpPr>
          <a:xfrm>
            <a:off x="-923129" y="1614172"/>
            <a:ext cx="919480" cy="919480"/>
            <a:chOff x="-923129" y="1614172"/>
            <a:chExt cx="919480" cy="919480"/>
          </a:xfrm>
        </p:grpSpPr>
        <p:sp>
          <p:nvSpPr>
            <p:cNvPr id="61" name="Oval 60">
              <a:extLst>
                <a:ext uri="{FF2B5EF4-FFF2-40B4-BE49-F238E27FC236}">
                  <a16:creationId xmlns:a16="http://schemas.microsoft.com/office/drawing/2014/main" id="{21BDC89E-DCE5-7235-C909-B80E8139D8E0}"/>
                </a:ext>
              </a:extLst>
            </p:cNvPr>
            <p:cNvSpPr/>
            <p:nvPr/>
          </p:nvSpPr>
          <p:spPr>
            <a:xfrm>
              <a:off x="-923129" y="1614172"/>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62" name="Graphic 61" descr="Checklist with solid fill">
              <a:extLst>
                <a:ext uri="{FF2B5EF4-FFF2-40B4-BE49-F238E27FC236}">
                  <a16:creationId xmlns:a16="http://schemas.microsoft.com/office/drawing/2014/main" id="{92A11EF7-6504-3525-738A-7CF90A13A7A4}"/>
                </a:ext>
              </a:extLst>
            </p:cNvPr>
            <p:cNvPicPr>
              <a:picLocks noChangeAspect="1"/>
            </p:cNvPicPr>
            <p:nvPr/>
          </p:nvPicPr>
          <p:blipFill>
            <a:blip r:embed="rId36">
              <a:extLst>
                <a:ext uri="{28A0092B-C50C-407E-A947-70E740481C1C}">
                  <a14:useLocalDpi xmlns:a14="http://schemas.microsoft.com/office/drawing/2010/main" val="0"/>
                </a:ext>
                <a:ext uri="{96DAC541-7B7A-43D3-8B79-37D633B846F1}">
                  <asvg:svgBlip xmlns:asvg="http://schemas.microsoft.com/office/drawing/2016/SVG/main" r:embed="rId37"/>
                </a:ext>
              </a:extLst>
            </a:blip>
            <a:stretch>
              <a:fillRect/>
            </a:stretch>
          </p:blipFill>
          <p:spPr>
            <a:xfrm>
              <a:off x="-793982" y="1761080"/>
              <a:ext cx="685800" cy="685800"/>
            </a:xfrm>
            <a:prstGeom prst="rect">
              <a:avLst/>
            </a:prstGeom>
          </p:spPr>
        </p:pic>
      </p:grpSp>
      <p:pic>
        <p:nvPicPr>
          <p:cNvPr id="63" name="Graphic 62" descr="Document with solid fill">
            <a:hlinkClick r:id="rId38" action="ppaction://hlinksldjump"/>
            <a:extLst>
              <a:ext uri="{FF2B5EF4-FFF2-40B4-BE49-F238E27FC236}">
                <a16:creationId xmlns:a16="http://schemas.microsoft.com/office/drawing/2014/main" id="{AB509E03-92FC-B51F-3936-A4491E032A17}"/>
              </a:ext>
            </a:extLst>
          </p:cNvPr>
          <p:cNvPicPr>
            <a:picLocks noChangeAspect="1"/>
          </p:cNvPicPr>
          <p:nvPr/>
        </p:nvPicPr>
        <p:blipFill>
          <a:blip r:embed="rId39">
            <a:extLst>
              <a:ext uri="{28A0092B-C50C-407E-A947-70E740481C1C}">
                <a14:useLocalDpi xmlns:a14="http://schemas.microsoft.com/office/drawing/2010/main" val="0"/>
              </a:ext>
              <a:ext uri="{96DAC541-7B7A-43D3-8B79-37D633B846F1}">
                <asvg:svgBlip xmlns:asvg="http://schemas.microsoft.com/office/drawing/2016/SVG/main" r:embed="rId40"/>
              </a:ext>
            </a:extLst>
          </a:blip>
          <a:stretch>
            <a:fillRect/>
          </a:stretch>
        </p:blipFill>
        <p:spPr>
          <a:xfrm>
            <a:off x="11156228" y="192160"/>
            <a:ext cx="685800" cy="685800"/>
          </a:xfrm>
          <a:prstGeom prst="rect">
            <a:avLst/>
          </a:prstGeom>
        </p:spPr>
      </p:pic>
      <p:grpSp>
        <p:nvGrpSpPr>
          <p:cNvPr id="64" name="Group 63">
            <a:extLst>
              <a:ext uri="{FF2B5EF4-FFF2-40B4-BE49-F238E27FC236}">
                <a16:creationId xmlns:a16="http://schemas.microsoft.com/office/drawing/2014/main" id="{CA3BE25F-0C16-F4A8-7E51-A0055BA92484}"/>
              </a:ext>
            </a:extLst>
          </p:cNvPr>
          <p:cNvGrpSpPr/>
          <p:nvPr/>
        </p:nvGrpSpPr>
        <p:grpSpPr>
          <a:xfrm>
            <a:off x="12192000" y="90188"/>
            <a:ext cx="919480" cy="919480"/>
            <a:chOff x="12255013" y="90188"/>
            <a:chExt cx="919480" cy="919480"/>
          </a:xfrm>
        </p:grpSpPr>
        <p:sp>
          <p:nvSpPr>
            <p:cNvPr id="65" name="Oval 64">
              <a:extLst>
                <a:ext uri="{FF2B5EF4-FFF2-40B4-BE49-F238E27FC236}">
                  <a16:creationId xmlns:a16="http://schemas.microsoft.com/office/drawing/2014/main" id="{A63E25E4-F0A6-BD01-DD3A-9EC4B6EE1AD8}"/>
                </a:ext>
              </a:extLst>
            </p:cNvPr>
            <p:cNvSpPr/>
            <p:nvPr/>
          </p:nvSpPr>
          <p:spPr>
            <a:xfrm>
              <a:off x="12255013" y="90188"/>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66" name="Graphic 65" descr="Document with solid fill">
              <a:extLst>
                <a:ext uri="{FF2B5EF4-FFF2-40B4-BE49-F238E27FC236}">
                  <a16:creationId xmlns:a16="http://schemas.microsoft.com/office/drawing/2014/main" id="{1AB97344-C366-496E-4BC2-A5072202E9A3}"/>
                </a:ext>
              </a:extLst>
            </p:cNvPr>
            <p:cNvPicPr>
              <a:picLocks noChangeAspect="1"/>
            </p:cNvPicPr>
            <p:nvPr/>
          </p:nvPicPr>
          <p:blipFill>
            <a:blip r:embed="rId41">
              <a:extLst>
                <a:ext uri="{28A0092B-C50C-407E-A947-70E740481C1C}">
                  <a14:useLocalDpi xmlns:a14="http://schemas.microsoft.com/office/drawing/2010/main" val="0"/>
                </a:ext>
                <a:ext uri="{96DAC541-7B7A-43D3-8B79-37D633B846F1}">
                  <asvg:svgBlip xmlns:asvg="http://schemas.microsoft.com/office/drawing/2016/SVG/main" r:embed="rId42"/>
                </a:ext>
              </a:extLst>
            </a:blip>
            <a:stretch>
              <a:fillRect/>
            </a:stretch>
          </p:blipFill>
          <p:spPr>
            <a:xfrm>
              <a:off x="12348522" y="223014"/>
              <a:ext cx="685800" cy="685800"/>
            </a:xfrm>
            <a:prstGeom prst="rect">
              <a:avLst/>
            </a:prstGeom>
          </p:spPr>
        </p:pic>
      </p:grpSp>
      <p:pic>
        <p:nvPicPr>
          <p:cNvPr id="67" name="Graphic 66" descr="Chat with solid fill">
            <a:hlinkClick r:id="rId43" action="ppaction://hlinksldjump"/>
            <a:extLst>
              <a:ext uri="{FF2B5EF4-FFF2-40B4-BE49-F238E27FC236}">
                <a16:creationId xmlns:a16="http://schemas.microsoft.com/office/drawing/2014/main" id="{612752C6-8D48-ADEC-8540-89A1A037338E}"/>
              </a:ext>
            </a:extLst>
          </p:cNvPr>
          <p:cNvPicPr>
            <a:picLocks noChangeAspect="1"/>
          </p:cNvPicPr>
          <p:nvPr/>
        </p:nvPicPr>
        <p:blipFill>
          <a:blip r:embed="rId44">
            <a:extLst>
              <a:ext uri="{28A0092B-C50C-407E-A947-70E740481C1C}">
                <a14:useLocalDpi xmlns:a14="http://schemas.microsoft.com/office/drawing/2010/main" val="0"/>
              </a:ext>
              <a:ext uri="{96DAC541-7B7A-43D3-8B79-37D633B846F1}">
                <asvg:svgBlip xmlns:asvg="http://schemas.microsoft.com/office/drawing/2016/SVG/main" r:embed="rId45"/>
              </a:ext>
            </a:extLst>
          </a:blip>
          <a:stretch>
            <a:fillRect/>
          </a:stretch>
        </p:blipFill>
        <p:spPr>
          <a:xfrm>
            <a:off x="11132804" y="5701968"/>
            <a:ext cx="685800" cy="685800"/>
          </a:xfrm>
          <a:prstGeom prst="rect">
            <a:avLst/>
          </a:prstGeom>
        </p:spPr>
      </p:pic>
      <p:grpSp>
        <p:nvGrpSpPr>
          <p:cNvPr id="68" name="Group 67">
            <a:extLst>
              <a:ext uri="{FF2B5EF4-FFF2-40B4-BE49-F238E27FC236}">
                <a16:creationId xmlns:a16="http://schemas.microsoft.com/office/drawing/2014/main" id="{C165B571-1FD7-91B8-9746-82C99D97017F}"/>
              </a:ext>
            </a:extLst>
          </p:cNvPr>
          <p:cNvGrpSpPr/>
          <p:nvPr/>
        </p:nvGrpSpPr>
        <p:grpSpPr>
          <a:xfrm>
            <a:off x="11247518" y="4602070"/>
            <a:ext cx="472241" cy="746809"/>
            <a:chOff x="11247518" y="4602070"/>
            <a:chExt cx="472241" cy="746809"/>
          </a:xfrm>
        </p:grpSpPr>
        <p:pic>
          <p:nvPicPr>
            <p:cNvPr id="69" name="Graphic 68" descr="Document with solid fill">
              <a:hlinkClick r:id="rId46" action="ppaction://hlinksldjump"/>
              <a:extLst>
                <a:ext uri="{FF2B5EF4-FFF2-40B4-BE49-F238E27FC236}">
                  <a16:creationId xmlns:a16="http://schemas.microsoft.com/office/drawing/2014/main" id="{3894AF16-1AEC-9F22-9449-CB0E1398BFE6}"/>
                </a:ext>
              </a:extLst>
            </p:cNvPr>
            <p:cNvPicPr>
              <a:picLocks noChangeAspect="1"/>
            </p:cNvPicPr>
            <p:nvPr/>
          </p:nvPicPr>
          <p:blipFill>
            <a:blip r:embed="rId47">
              <a:extLst>
                <a:ext uri="{28A0092B-C50C-407E-A947-70E740481C1C}">
                  <a14:useLocalDpi xmlns:a14="http://schemas.microsoft.com/office/drawing/2010/main" val="0"/>
                </a:ext>
                <a:ext uri="{96DAC541-7B7A-43D3-8B79-37D633B846F1}">
                  <asvg:svgBlip xmlns:asvg="http://schemas.microsoft.com/office/drawing/2016/SVG/main" r:embed="rId48"/>
                </a:ext>
              </a:extLst>
            </a:blip>
            <a:stretch>
              <a:fillRect/>
            </a:stretch>
          </p:blipFill>
          <p:spPr>
            <a:xfrm>
              <a:off x="11262559" y="4602070"/>
              <a:ext cx="457200" cy="457200"/>
            </a:xfrm>
            <a:prstGeom prst="rect">
              <a:avLst/>
            </a:prstGeom>
          </p:spPr>
        </p:pic>
        <p:pic>
          <p:nvPicPr>
            <p:cNvPr id="70" name="Graphic 69" descr="Handshake with solid fill">
              <a:extLst>
                <a:ext uri="{FF2B5EF4-FFF2-40B4-BE49-F238E27FC236}">
                  <a16:creationId xmlns:a16="http://schemas.microsoft.com/office/drawing/2014/main" id="{A3BED933-0BDB-D013-5097-696042F9AA13}"/>
                </a:ext>
              </a:extLst>
            </p:cNvPr>
            <p:cNvPicPr>
              <a:picLocks noChangeAspect="1"/>
            </p:cNvPicPr>
            <p:nvPr/>
          </p:nvPicPr>
          <p:blipFill>
            <a:blip r:embed="rId47">
              <a:extLst>
                <a:ext uri="{28A0092B-C50C-407E-A947-70E740481C1C}">
                  <a14:useLocalDpi xmlns:a14="http://schemas.microsoft.com/office/drawing/2010/main" val="0"/>
                </a:ext>
                <a:ext uri="{96DAC541-7B7A-43D3-8B79-37D633B846F1}">
                  <asvg:svgBlip xmlns:asvg="http://schemas.microsoft.com/office/drawing/2016/SVG/main" r:embed="rId49"/>
                </a:ext>
              </a:extLst>
            </a:blip>
            <a:stretch>
              <a:fillRect/>
            </a:stretch>
          </p:blipFill>
          <p:spPr>
            <a:xfrm>
              <a:off x="11247518" y="4891679"/>
              <a:ext cx="457200" cy="457200"/>
            </a:xfrm>
            <a:prstGeom prst="rect">
              <a:avLst/>
            </a:prstGeom>
          </p:spPr>
        </p:pic>
      </p:grpSp>
      <p:grpSp>
        <p:nvGrpSpPr>
          <p:cNvPr id="71" name="Group 70">
            <a:extLst>
              <a:ext uri="{FF2B5EF4-FFF2-40B4-BE49-F238E27FC236}">
                <a16:creationId xmlns:a16="http://schemas.microsoft.com/office/drawing/2014/main" id="{C7217B2B-FBF9-BF4D-BB30-D394F0832005}"/>
              </a:ext>
            </a:extLst>
          </p:cNvPr>
          <p:cNvGrpSpPr/>
          <p:nvPr/>
        </p:nvGrpSpPr>
        <p:grpSpPr>
          <a:xfrm>
            <a:off x="10293414" y="4444761"/>
            <a:ext cx="919480" cy="919480"/>
            <a:chOff x="12192000" y="4444761"/>
            <a:chExt cx="919480" cy="919480"/>
          </a:xfrm>
        </p:grpSpPr>
        <p:sp>
          <p:nvSpPr>
            <p:cNvPr id="72" name="Oval 71">
              <a:extLst>
                <a:ext uri="{FF2B5EF4-FFF2-40B4-BE49-F238E27FC236}">
                  <a16:creationId xmlns:a16="http://schemas.microsoft.com/office/drawing/2014/main" id="{AE5F35BE-1A35-494E-1571-1708C1C21215}"/>
                </a:ext>
              </a:extLst>
            </p:cNvPr>
            <p:cNvSpPr/>
            <p:nvPr/>
          </p:nvSpPr>
          <p:spPr>
            <a:xfrm>
              <a:off x="12192000" y="4444761"/>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grpSp>
          <p:nvGrpSpPr>
            <p:cNvPr id="73" name="Group 72">
              <a:extLst>
                <a:ext uri="{FF2B5EF4-FFF2-40B4-BE49-F238E27FC236}">
                  <a16:creationId xmlns:a16="http://schemas.microsoft.com/office/drawing/2014/main" id="{26BE9891-A06D-B2D8-3725-C149F4FD0E86}"/>
                </a:ext>
              </a:extLst>
            </p:cNvPr>
            <p:cNvGrpSpPr/>
            <p:nvPr/>
          </p:nvGrpSpPr>
          <p:grpSpPr>
            <a:xfrm>
              <a:off x="12443990" y="4617432"/>
              <a:ext cx="472241" cy="746809"/>
              <a:chOff x="11247518" y="4602070"/>
              <a:chExt cx="472241" cy="746809"/>
            </a:xfrm>
          </p:grpSpPr>
          <p:pic>
            <p:nvPicPr>
              <p:cNvPr id="74" name="Graphic 73" descr="Document with solid fill">
                <a:hlinkClick r:id="rId46" action="ppaction://hlinksldjump"/>
                <a:extLst>
                  <a:ext uri="{FF2B5EF4-FFF2-40B4-BE49-F238E27FC236}">
                    <a16:creationId xmlns:a16="http://schemas.microsoft.com/office/drawing/2014/main" id="{005F2C66-6367-F7B0-5EEC-1A7FD009FD85}"/>
                  </a:ext>
                </a:extLst>
              </p:cNvPr>
              <p:cNvPicPr>
                <a:picLocks noChangeAspect="1"/>
              </p:cNvPicPr>
              <p:nvPr/>
            </p:nvPicPr>
            <p:blipFill>
              <a:blip r:embed="rId41">
                <a:extLst>
                  <a:ext uri="{28A0092B-C50C-407E-A947-70E740481C1C}">
                    <a14:useLocalDpi xmlns:a14="http://schemas.microsoft.com/office/drawing/2010/main" val="0"/>
                  </a:ext>
                  <a:ext uri="{96DAC541-7B7A-43D3-8B79-37D633B846F1}">
                    <asvg:svgBlip xmlns:asvg="http://schemas.microsoft.com/office/drawing/2016/SVG/main" r:embed="rId42"/>
                  </a:ext>
                </a:extLst>
              </a:blip>
              <a:stretch>
                <a:fillRect/>
              </a:stretch>
            </p:blipFill>
            <p:spPr>
              <a:xfrm>
                <a:off x="11262559" y="4602070"/>
                <a:ext cx="457200" cy="457200"/>
              </a:xfrm>
              <a:prstGeom prst="rect">
                <a:avLst/>
              </a:prstGeom>
            </p:spPr>
          </p:pic>
          <p:pic>
            <p:nvPicPr>
              <p:cNvPr id="75" name="Graphic 74" descr="Handshake with solid fill">
                <a:extLst>
                  <a:ext uri="{FF2B5EF4-FFF2-40B4-BE49-F238E27FC236}">
                    <a16:creationId xmlns:a16="http://schemas.microsoft.com/office/drawing/2014/main" id="{FBE15325-B3DA-ECD9-99A5-8E45B29E4BF5}"/>
                  </a:ext>
                </a:extLst>
              </p:cNvPr>
              <p:cNvPicPr>
                <a:picLocks noChangeAspect="1"/>
              </p:cNvPicPr>
              <p:nvPr/>
            </p:nvPicPr>
            <p:blipFill>
              <a:blip r:embed="rId50">
                <a:extLst>
                  <a:ext uri="{28A0092B-C50C-407E-A947-70E740481C1C}">
                    <a14:useLocalDpi xmlns:a14="http://schemas.microsoft.com/office/drawing/2010/main" val="0"/>
                  </a:ext>
                  <a:ext uri="{96DAC541-7B7A-43D3-8B79-37D633B846F1}">
                    <asvg:svgBlip xmlns:asvg="http://schemas.microsoft.com/office/drawing/2016/SVG/main" r:embed="rId51"/>
                  </a:ext>
                </a:extLst>
              </a:blip>
              <a:stretch>
                <a:fillRect/>
              </a:stretch>
            </p:blipFill>
            <p:spPr>
              <a:xfrm>
                <a:off x="11247518" y="4891679"/>
                <a:ext cx="457200" cy="457200"/>
              </a:xfrm>
              <a:prstGeom prst="rect">
                <a:avLst/>
              </a:prstGeom>
            </p:spPr>
          </p:pic>
        </p:grpSp>
      </p:grpSp>
      <p:grpSp>
        <p:nvGrpSpPr>
          <p:cNvPr id="76" name="Group 75">
            <a:extLst>
              <a:ext uri="{FF2B5EF4-FFF2-40B4-BE49-F238E27FC236}">
                <a16:creationId xmlns:a16="http://schemas.microsoft.com/office/drawing/2014/main" id="{9A3F094D-7021-F0C3-2B76-5E75DCB2032D}"/>
              </a:ext>
            </a:extLst>
          </p:cNvPr>
          <p:cNvGrpSpPr/>
          <p:nvPr/>
        </p:nvGrpSpPr>
        <p:grpSpPr>
          <a:xfrm>
            <a:off x="12194321" y="5546026"/>
            <a:ext cx="919480" cy="919480"/>
            <a:chOff x="12194321" y="5546026"/>
            <a:chExt cx="919480" cy="919480"/>
          </a:xfrm>
        </p:grpSpPr>
        <p:sp>
          <p:nvSpPr>
            <p:cNvPr id="77" name="Oval 76">
              <a:extLst>
                <a:ext uri="{FF2B5EF4-FFF2-40B4-BE49-F238E27FC236}">
                  <a16:creationId xmlns:a16="http://schemas.microsoft.com/office/drawing/2014/main" id="{DD204DA5-ECDB-9FD5-FFFC-7A758E1FF942}"/>
                </a:ext>
              </a:extLst>
            </p:cNvPr>
            <p:cNvSpPr/>
            <p:nvPr/>
          </p:nvSpPr>
          <p:spPr>
            <a:xfrm>
              <a:off x="12194321" y="5546026"/>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78" name="Graphic 77" descr="Chat with solid fill">
              <a:hlinkClick r:id="rId43" action="ppaction://hlinksldjump"/>
              <a:extLst>
                <a:ext uri="{FF2B5EF4-FFF2-40B4-BE49-F238E27FC236}">
                  <a16:creationId xmlns:a16="http://schemas.microsoft.com/office/drawing/2014/main" id="{E65B0FD3-D4EB-4060-5F65-80E392DEEEED}"/>
                </a:ext>
              </a:extLst>
            </p:cNvPr>
            <p:cNvPicPr>
              <a:picLocks noChangeAspect="1"/>
            </p:cNvPicPr>
            <p:nvPr/>
          </p:nvPicPr>
          <p:blipFill>
            <a:blip r:embed="rId52">
              <a:extLst>
                <a:ext uri="{28A0092B-C50C-407E-A947-70E740481C1C}">
                  <a14:useLocalDpi xmlns:a14="http://schemas.microsoft.com/office/drawing/2010/main" val="0"/>
                </a:ext>
                <a:ext uri="{96DAC541-7B7A-43D3-8B79-37D633B846F1}">
                  <asvg:svgBlip xmlns:asvg="http://schemas.microsoft.com/office/drawing/2016/SVG/main" r:embed="rId53"/>
                </a:ext>
              </a:extLst>
            </a:blip>
            <a:stretch>
              <a:fillRect/>
            </a:stretch>
          </p:blipFill>
          <p:spPr>
            <a:xfrm>
              <a:off x="12309028" y="5683586"/>
              <a:ext cx="685800" cy="685800"/>
            </a:xfrm>
            <a:prstGeom prst="rect">
              <a:avLst/>
            </a:prstGeom>
          </p:spPr>
        </p:pic>
      </p:grpSp>
      <p:sp>
        <p:nvSpPr>
          <p:cNvPr id="3" name="TextBox 2">
            <a:extLst>
              <a:ext uri="{FF2B5EF4-FFF2-40B4-BE49-F238E27FC236}">
                <a16:creationId xmlns:a16="http://schemas.microsoft.com/office/drawing/2014/main" id="{AC983184-0689-1F2D-07BA-198A230ADB76}"/>
              </a:ext>
            </a:extLst>
          </p:cNvPr>
          <p:cNvSpPr txBox="1"/>
          <p:nvPr/>
        </p:nvSpPr>
        <p:spPr>
          <a:xfrm>
            <a:off x="9126743" y="4742717"/>
            <a:ext cx="1223412" cy="369332"/>
          </a:xfrm>
          <a:prstGeom prst="rect">
            <a:avLst/>
          </a:prstGeom>
          <a:noFill/>
        </p:spPr>
        <p:txBody>
          <a:bodyPr wrap="none" rtlCol="1">
            <a:spAutoFit/>
          </a:bodyPr>
          <a:lstStyle/>
          <a:p>
            <a:r>
              <a:rPr lang="en-US" b="1" dirty="0">
                <a:solidFill>
                  <a:schemeClr val="bg1"/>
                </a:solidFill>
              </a:rPr>
              <a:t>Conclusion</a:t>
            </a:r>
            <a:endParaRPr lang="ar-SA" b="1" dirty="0">
              <a:solidFill>
                <a:schemeClr val="bg1"/>
              </a:solidFill>
            </a:endParaRPr>
          </a:p>
        </p:txBody>
      </p:sp>
      <p:sp>
        <p:nvSpPr>
          <p:cNvPr id="4" name="TextBox 3">
            <a:extLst>
              <a:ext uri="{FF2B5EF4-FFF2-40B4-BE49-F238E27FC236}">
                <a16:creationId xmlns:a16="http://schemas.microsoft.com/office/drawing/2014/main" id="{CA2A1CDE-D1CA-C536-67DB-523428360327}"/>
              </a:ext>
            </a:extLst>
          </p:cNvPr>
          <p:cNvSpPr txBox="1"/>
          <p:nvPr/>
        </p:nvSpPr>
        <p:spPr>
          <a:xfrm>
            <a:off x="1841845" y="42175"/>
            <a:ext cx="8417338" cy="6773649"/>
          </a:xfrm>
          <a:prstGeom prst="rect">
            <a:avLst/>
          </a:prstGeom>
          <a:noFill/>
        </p:spPr>
        <p:txBody>
          <a:bodyPr wrap="square" rtlCol="1">
            <a:spAutoFit/>
          </a:bodyPr>
          <a:lstStyle/>
          <a:p>
            <a:pPr marL="0" marR="790575">
              <a:lnSpc>
                <a:spcPct val="110000"/>
              </a:lnSpc>
              <a:spcBef>
                <a:spcPts val="0"/>
              </a:spcBef>
              <a:spcAft>
                <a:spcPts val="0"/>
              </a:spcAft>
            </a:pPr>
            <a:r>
              <a:rPr lang="en-US" dirty="0">
                <a:solidFill>
                  <a:schemeClr val="bg1"/>
                </a:solidFill>
                <a:latin typeface="Times New Roman" panose="02020603050405020304" pitchFamily="18" charset="0"/>
                <a:ea typeface="Calibri" panose="020F0502020204030204" pitchFamily="34" charset="0"/>
              </a:rPr>
              <a:t>In conclusion, it's evident that the goal of this project was to enhance the productivity and effectiveness of the teaching and learning process. By developing a system that helps to keep teachers focused on their lectures, it has become easier for them to maximize the time spent on imparting knowledge to students. The implementation of this system has led to an increase in the productivity of both teachers and students.</a:t>
            </a:r>
          </a:p>
          <a:p>
            <a:pPr marL="0" marR="790575">
              <a:lnSpc>
                <a:spcPct val="110000"/>
              </a:lnSpc>
              <a:spcBef>
                <a:spcPts val="0"/>
              </a:spcBef>
              <a:spcAft>
                <a:spcPts val="0"/>
              </a:spcAft>
            </a:pPr>
            <a:r>
              <a:rPr lang="en-US" dirty="0">
                <a:solidFill>
                  <a:schemeClr val="bg1"/>
                </a:solidFill>
                <a:latin typeface="Times New Roman" panose="02020603050405020304" pitchFamily="18" charset="0"/>
                <a:ea typeface="Calibri" panose="020F0502020204030204" pitchFamily="34" charset="0"/>
              </a:rPr>
              <a:t> </a:t>
            </a:r>
          </a:p>
          <a:p>
            <a:pPr marL="0" marR="790575">
              <a:lnSpc>
                <a:spcPct val="110000"/>
              </a:lnSpc>
              <a:spcBef>
                <a:spcPts val="0"/>
              </a:spcBef>
              <a:spcAft>
                <a:spcPts val="0"/>
              </a:spcAft>
            </a:pPr>
            <a:r>
              <a:rPr lang="en-US" dirty="0">
                <a:solidFill>
                  <a:schemeClr val="bg1"/>
                </a:solidFill>
                <a:latin typeface="Times New Roman" panose="02020603050405020304" pitchFamily="18" charset="0"/>
                <a:ea typeface="Calibri" panose="020F0502020204030204" pitchFamily="34" charset="0"/>
              </a:rPr>
              <a:t>By freeing up the teacher's time, they can now concentrate solely on their lecture and avoid distractions, leading to a more engaging and productive learning environment. Moreover, the system has provided students with the opportunity to be more productive and proactive in their learning. By eliminating time-consuming and distracting activities, students are now better equipped to absorb knowledge and develop critical thinking skills.</a:t>
            </a:r>
          </a:p>
          <a:p>
            <a:pPr marL="0" marR="790575">
              <a:lnSpc>
                <a:spcPct val="110000"/>
              </a:lnSpc>
              <a:spcBef>
                <a:spcPts val="0"/>
              </a:spcBef>
              <a:spcAft>
                <a:spcPts val="0"/>
              </a:spcAft>
            </a:pPr>
            <a:r>
              <a:rPr lang="en-US" dirty="0">
                <a:solidFill>
                  <a:schemeClr val="bg1"/>
                </a:solidFill>
                <a:latin typeface="Times New Roman" panose="02020603050405020304" pitchFamily="18" charset="0"/>
                <a:ea typeface="Calibri" panose="020F0502020204030204" pitchFamily="34" charset="0"/>
              </a:rPr>
              <a:t> </a:t>
            </a:r>
          </a:p>
          <a:p>
            <a:pPr marL="0" marR="790575">
              <a:lnSpc>
                <a:spcPct val="110000"/>
              </a:lnSpc>
              <a:spcBef>
                <a:spcPts val="0"/>
              </a:spcBef>
              <a:spcAft>
                <a:spcPts val="0"/>
              </a:spcAft>
            </a:pPr>
            <a:r>
              <a:rPr lang="en-US" dirty="0">
                <a:solidFill>
                  <a:schemeClr val="bg1"/>
                </a:solidFill>
                <a:latin typeface="Times New Roman" panose="02020603050405020304" pitchFamily="18" charset="0"/>
                <a:ea typeface="Calibri" panose="020F0502020204030204" pitchFamily="34" charset="0"/>
              </a:rPr>
              <a:t>The results of this project demonstrate that by implementing systems that streamline and optimize processes, it's possible to create a more productive and efficient learning environment. This has significant implications for the education sector, and it could serve as a model for other institutions seeking to enhance their teaching and learning processes.</a:t>
            </a:r>
          </a:p>
          <a:p>
            <a:pPr marL="0" marR="790575">
              <a:lnSpc>
                <a:spcPct val="110000"/>
              </a:lnSpc>
              <a:spcBef>
                <a:spcPts val="0"/>
              </a:spcBef>
              <a:spcAft>
                <a:spcPts val="0"/>
              </a:spcAft>
            </a:pPr>
            <a:r>
              <a:rPr lang="en-US" dirty="0">
                <a:solidFill>
                  <a:schemeClr val="bg1"/>
                </a:solidFill>
                <a:latin typeface="Times New Roman" panose="02020603050405020304" pitchFamily="18" charset="0"/>
                <a:ea typeface="Calibri" panose="020F0502020204030204" pitchFamily="34" charset="0"/>
              </a:rPr>
              <a:t> </a:t>
            </a:r>
          </a:p>
          <a:p>
            <a:pPr marL="0" marR="790575">
              <a:lnSpc>
                <a:spcPct val="110000"/>
              </a:lnSpc>
              <a:spcBef>
                <a:spcPts val="0"/>
              </a:spcBef>
              <a:spcAft>
                <a:spcPts val="0"/>
              </a:spcAft>
            </a:pPr>
            <a:r>
              <a:rPr lang="en-US" dirty="0">
                <a:solidFill>
                  <a:schemeClr val="bg1"/>
                </a:solidFill>
                <a:latin typeface="Times New Roman" panose="02020603050405020304" pitchFamily="18" charset="0"/>
                <a:ea typeface="Calibri" panose="020F0502020204030204" pitchFamily="34" charset="0"/>
              </a:rPr>
              <a:t>In short, The future looks bright, and we believe that this project will deliver great results and make a significant contribution to the education sector.</a:t>
            </a:r>
          </a:p>
        </p:txBody>
      </p:sp>
    </p:spTree>
    <p:extLst>
      <p:ext uri="{BB962C8B-B14F-4D97-AF65-F5344CB8AC3E}">
        <p14:creationId xmlns:p14="http://schemas.microsoft.com/office/powerpoint/2010/main" val="187341576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4D194D"/>
        </a:solidFill>
        <a:effectLst/>
      </p:bgPr>
    </p:bg>
    <p:spTree>
      <p:nvGrpSpPr>
        <p:cNvPr id="1" name=""/>
        <p:cNvGrpSpPr/>
        <p:nvPr/>
      </p:nvGrpSpPr>
      <p:grpSpPr>
        <a:xfrm>
          <a:off x="0" y="0"/>
          <a:ext cx="0" cy="0"/>
          <a:chOff x="0" y="0"/>
          <a:chExt cx="0" cy="0"/>
        </a:xfrm>
      </p:grpSpPr>
      <p:sp>
        <p:nvSpPr>
          <p:cNvPr id="5" name="Freeform: Shape 4">
            <a:extLst>
              <a:ext uri="{FF2B5EF4-FFF2-40B4-BE49-F238E27FC236}">
                <a16:creationId xmlns:a16="http://schemas.microsoft.com/office/drawing/2014/main" id="{3A150E7D-DCBC-127E-1637-F24C85B6ADF1}"/>
              </a:ext>
            </a:extLst>
          </p:cNvPr>
          <p:cNvSpPr/>
          <p:nvPr/>
        </p:nvSpPr>
        <p:spPr>
          <a:xfrm rot="10800000" flipH="1">
            <a:off x="10759409" y="-4029710"/>
            <a:ext cx="1432591" cy="20025360"/>
          </a:xfrm>
          <a:custGeom>
            <a:avLst/>
            <a:gdLst>
              <a:gd name="connsiteX0" fmla="*/ 0 w 1432560"/>
              <a:gd name="connsiteY0" fmla="*/ 20025360 h 20025360"/>
              <a:gd name="connsiteX1" fmla="*/ 0 w 1432560"/>
              <a:gd name="connsiteY1" fmla="*/ 10827519 h 20025360"/>
              <a:gd name="connsiteX2" fmla="*/ 685800 w 1432560"/>
              <a:gd name="connsiteY2" fmla="*/ 10012680 h 20025360"/>
              <a:gd name="connsiteX3" fmla="*/ 0 w 1432560"/>
              <a:gd name="connsiteY3" fmla="*/ 9197842 h 20025360"/>
              <a:gd name="connsiteX4" fmla="*/ 0 w 1432560"/>
              <a:gd name="connsiteY4" fmla="*/ 0 h 20025360"/>
              <a:gd name="connsiteX5" fmla="*/ 1432560 w 1432560"/>
              <a:gd name="connsiteY5" fmla="*/ 0 h 20025360"/>
              <a:gd name="connsiteX6" fmla="*/ 1432560 w 1432560"/>
              <a:gd name="connsiteY6" fmla="*/ 20025360 h 20025360"/>
              <a:gd name="connsiteX0" fmla="*/ 0 w 1432560"/>
              <a:gd name="connsiteY0" fmla="*/ 20025360 h 20025360"/>
              <a:gd name="connsiteX1" fmla="*/ 0 w 1432560"/>
              <a:gd name="connsiteY1" fmla="*/ 10827519 h 20025360"/>
              <a:gd name="connsiteX2" fmla="*/ 685800 w 1432560"/>
              <a:gd name="connsiteY2" fmla="*/ 10012680 h 20025360"/>
              <a:gd name="connsiteX3" fmla="*/ 0 w 1432560"/>
              <a:gd name="connsiteY3" fmla="*/ 9197842 h 20025360"/>
              <a:gd name="connsiteX4" fmla="*/ 0 w 1432560"/>
              <a:gd name="connsiteY4" fmla="*/ 0 h 20025360"/>
              <a:gd name="connsiteX5" fmla="*/ 1432560 w 1432560"/>
              <a:gd name="connsiteY5" fmla="*/ 0 h 20025360"/>
              <a:gd name="connsiteX6" fmla="*/ 1432560 w 1432560"/>
              <a:gd name="connsiteY6" fmla="*/ 20025360 h 20025360"/>
              <a:gd name="connsiteX7" fmla="*/ 0 w 1432560"/>
              <a:gd name="connsiteY7" fmla="*/ 20025360 h 20025360"/>
              <a:gd name="connsiteX0" fmla="*/ 7 w 1432567"/>
              <a:gd name="connsiteY0" fmla="*/ 20025360 h 20025360"/>
              <a:gd name="connsiteX1" fmla="*/ 7 w 1432567"/>
              <a:gd name="connsiteY1" fmla="*/ 10827519 h 20025360"/>
              <a:gd name="connsiteX2" fmla="*/ 685807 w 1432567"/>
              <a:gd name="connsiteY2" fmla="*/ 10012680 h 20025360"/>
              <a:gd name="connsiteX3" fmla="*/ 7 w 1432567"/>
              <a:gd name="connsiteY3" fmla="*/ 9197842 h 20025360"/>
              <a:gd name="connsiteX4" fmla="*/ 7 w 1432567"/>
              <a:gd name="connsiteY4" fmla="*/ 0 h 20025360"/>
              <a:gd name="connsiteX5" fmla="*/ 1432567 w 1432567"/>
              <a:gd name="connsiteY5" fmla="*/ 0 h 20025360"/>
              <a:gd name="connsiteX6" fmla="*/ 1432567 w 1432567"/>
              <a:gd name="connsiteY6" fmla="*/ 20025360 h 20025360"/>
              <a:gd name="connsiteX7" fmla="*/ 7 w 1432567"/>
              <a:gd name="connsiteY7" fmla="*/ 20025360 h 20025360"/>
              <a:gd name="connsiteX0" fmla="*/ 27 w 1432587"/>
              <a:gd name="connsiteY0" fmla="*/ 20025360 h 20025360"/>
              <a:gd name="connsiteX1" fmla="*/ 27 w 1432587"/>
              <a:gd name="connsiteY1" fmla="*/ 10827519 h 20025360"/>
              <a:gd name="connsiteX2" fmla="*/ 685827 w 1432587"/>
              <a:gd name="connsiteY2" fmla="*/ 10012680 h 20025360"/>
              <a:gd name="connsiteX3" fmla="*/ 27 w 1432587"/>
              <a:gd name="connsiteY3" fmla="*/ 9197842 h 20025360"/>
              <a:gd name="connsiteX4" fmla="*/ 27 w 1432587"/>
              <a:gd name="connsiteY4" fmla="*/ 0 h 20025360"/>
              <a:gd name="connsiteX5" fmla="*/ 1432587 w 1432587"/>
              <a:gd name="connsiteY5" fmla="*/ 0 h 20025360"/>
              <a:gd name="connsiteX6" fmla="*/ 1432587 w 1432587"/>
              <a:gd name="connsiteY6" fmla="*/ 20025360 h 20025360"/>
              <a:gd name="connsiteX7" fmla="*/ 27 w 1432587"/>
              <a:gd name="connsiteY7" fmla="*/ 20025360 h 20025360"/>
              <a:gd name="connsiteX0" fmla="*/ 31 w 1432591"/>
              <a:gd name="connsiteY0" fmla="*/ 20025360 h 20025360"/>
              <a:gd name="connsiteX1" fmla="*/ 31 w 1432591"/>
              <a:gd name="connsiteY1" fmla="*/ 10827519 h 20025360"/>
              <a:gd name="connsiteX2" fmla="*/ 614714 w 1432591"/>
              <a:gd name="connsiteY2" fmla="*/ 9999980 h 20025360"/>
              <a:gd name="connsiteX3" fmla="*/ 31 w 1432591"/>
              <a:gd name="connsiteY3" fmla="*/ 9197842 h 20025360"/>
              <a:gd name="connsiteX4" fmla="*/ 31 w 1432591"/>
              <a:gd name="connsiteY4" fmla="*/ 0 h 20025360"/>
              <a:gd name="connsiteX5" fmla="*/ 1432591 w 1432591"/>
              <a:gd name="connsiteY5" fmla="*/ 0 h 20025360"/>
              <a:gd name="connsiteX6" fmla="*/ 1432591 w 1432591"/>
              <a:gd name="connsiteY6" fmla="*/ 20025360 h 20025360"/>
              <a:gd name="connsiteX7" fmla="*/ 31 w 1432591"/>
              <a:gd name="connsiteY7" fmla="*/ 20025360 h 20025360"/>
              <a:gd name="connsiteX0" fmla="*/ 31 w 1432591"/>
              <a:gd name="connsiteY0" fmla="*/ 20025360 h 20025360"/>
              <a:gd name="connsiteX1" fmla="*/ 31 w 1432591"/>
              <a:gd name="connsiteY1" fmla="*/ 10827519 h 20025360"/>
              <a:gd name="connsiteX2" fmla="*/ 614714 w 1432591"/>
              <a:gd name="connsiteY2" fmla="*/ 9999980 h 20025360"/>
              <a:gd name="connsiteX3" fmla="*/ 31 w 1432591"/>
              <a:gd name="connsiteY3" fmla="*/ 9197842 h 20025360"/>
              <a:gd name="connsiteX4" fmla="*/ 31 w 1432591"/>
              <a:gd name="connsiteY4" fmla="*/ 0 h 20025360"/>
              <a:gd name="connsiteX5" fmla="*/ 1432591 w 1432591"/>
              <a:gd name="connsiteY5" fmla="*/ 0 h 20025360"/>
              <a:gd name="connsiteX6" fmla="*/ 1432591 w 1432591"/>
              <a:gd name="connsiteY6" fmla="*/ 20025360 h 20025360"/>
              <a:gd name="connsiteX7" fmla="*/ 31 w 1432591"/>
              <a:gd name="connsiteY7" fmla="*/ 20025360 h 20025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32591" h="20025360">
                <a:moveTo>
                  <a:pt x="31" y="20025360"/>
                </a:moveTo>
                <a:lnTo>
                  <a:pt x="31" y="10827519"/>
                </a:lnTo>
                <a:cubicBezTo>
                  <a:pt x="-5047" y="10489866"/>
                  <a:pt x="614717" y="10570043"/>
                  <a:pt x="614714" y="9999980"/>
                </a:cubicBezTo>
                <a:cubicBezTo>
                  <a:pt x="614711" y="9429917"/>
                  <a:pt x="-2509" y="9545655"/>
                  <a:pt x="31" y="9197842"/>
                </a:cubicBezTo>
                <a:lnTo>
                  <a:pt x="31" y="0"/>
                </a:lnTo>
                <a:lnTo>
                  <a:pt x="1432591" y="0"/>
                </a:lnTo>
                <a:lnTo>
                  <a:pt x="1432591" y="20025360"/>
                </a:lnTo>
                <a:lnTo>
                  <a:pt x="31" y="2002536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1" anchor="ctr">
            <a:noAutofit/>
          </a:bodyPr>
          <a:lstStyle/>
          <a:p>
            <a:pPr algn="ctr"/>
            <a:endParaRPr lang="ar-SA" dirty="0"/>
          </a:p>
        </p:txBody>
      </p:sp>
      <p:grpSp>
        <p:nvGrpSpPr>
          <p:cNvPr id="17" name="Group 16">
            <a:extLst>
              <a:ext uri="{FF2B5EF4-FFF2-40B4-BE49-F238E27FC236}">
                <a16:creationId xmlns:a16="http://schemas.microsoft.com/office/drawing/2014/main" id="{A5A68783-DF21-6E2A-DD83-BB943357C819}"/>
              </a:ext>
            </a:extLst>
          </p:cNvPr>
          <p:cNvGrpSpPr/>
          <p:nvPr/>
        </p:nvGrpSpPr>
        <p:grpSpPr>
          <a:xfrm>
            <a:off x="-923129" y="389480"/>
            <a:ext cx="919480" cy="919480"/>
            <a:chOff x="972853" y="389480"/>
            <a:chExt cx="919480" cy="919480"/>
          </a:xfrm>
        </p:grpSpPr>
        <p:sp>
          <p:nvSpPr>
            <p:cNvPr id="19" name="Oval 18">
              <a:extLst>
                <a:ext uri="{FF2B5EF4-FFF2-40B4-BE49-F238E27FC236}">
                  <a16:creationId xmlns:a16="http://schemas.microsoft.com/office/drawing/2014/main" id="{4226CC8C-C5C2-6DC5-7AD7-2F0E704E44B1}"/>
                </a:ext>
              </a:extLst>
            </p:cNvPr>
            <p:cNvSpPr/>
            <p:nvPr/>
          </p:nvSpPr>
          <p:spPr>
            <a:xfrm>
              <a:off x="972853" y="389480"/>
              <a:ext cx="919480" cy="91948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21" name="Graphic 20" descr="Home with solid fill">
              <a:extLst>
                <a:ext uri="{FF2B5EF4-FFF2-40B4-BE49-F238E27FC236}">
                  <a16:creationId xmlns:a16="http://schemas.microsoft.com/office/drawing/2014/main" id="{B3020286-FC64-EBBB-097D-9F0BFD55E81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89693" y="450442"/>
              <a:ext cx="685800" cy="685800"/>
            </a:xfrm>
            <a:prstGeom prst="rect">
              <a:avLst/>
            </a:prstGeom>
          </p:spPr>
        </p:pic>
      </p:grpSp>
      <p:grpSp>
        <p:nvGrpSpPr>
          <p:cNvPr id="27" name="Group 26">
            <a:extLst>
              <a:ext uri="{FF2B5EF4-FFF2-40B4-BE49-F238E27FC236}">
                <a16:creationId xmlns:a16="http://schemas.microsoft.com/office/drawing/2014/main" id="{8979ACCF-FB34-E5AA-702F-4154C938ECB9}"/>
              </a:ext>
            </a:extLst>
          </p:cNvPr>
          <p:cNvGrpSpPr/>
          <p:nvPr/>
        </p:nvGrpSpPr>
        <p:grpSpPr>
          <a:xfrm>
            <a:off x="-913684" y="2969260"/>
            <a:ext cx="919480" cy="919480"/>
            <a:chOff x="-913684" y="2969260"/>
            <a:chExt cx="919480" cy="919480"/>
          </a:xfrm>
        </p:grpSpPr>
        <p:sp>
          <p:nvSpPr>
            <p:cNvPr id="28" name="Oval 27">
              <a:extLst>
                <a:ext uri="{FF2B5EF4-FFF2-40B4-BE49-F238E27FC236}">
                  <a16:creationId xmlns:a16="http://schemas.microsoft.com/office/drawing/2014/main" id="{CA2DBCB6-0B65-F43D-5413-BEA5AE517CCC}"/>
                </a:ext>
              </a:extLst>
            </p:cNvPr>
            <p:cNvSpPr/>
            <p:nvPr/>
          </p:nvSpPr>
          <p:spPr>
            <a:xfrm>
              <a:off x="-913684" y="2969260"/>
              <a:ext cx="919480" cy="91948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31" name="Graphic 30" descr="Lightbulb and gear with solid fill">
              <a:extLst>
                <a:ext uri="{FF2B5EF4-FFF2-40B4-BE49-F238E27FC236}">
                  <a16:creationId xmlns:a16="http://schemas.microsoft.com/office/drawing/2014/main" id="{4B1862F7-4B16-60C6-B9F7-492E8E08B86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91049" y="3140750"/>
              <a:ext cx="685800" cy="685800"/>
            </a:xfrm>
            <a:prstGeom prst="rect">
              <a:avLst/>
            </a:prstGeom>
          </p:spPr>
        </p:pic>
      </p:grpSp>
      <p:grpSp>
        <p:nvGrpSpPr>
          <p:cNvPr id="32" name="Group 31">
            <a:extLst>
              <a:ext uri="{FF2B5EF4-FFF2-40B4-BE49-F238E27FC236}">
                <a16:creationId xmlns:a16="http://schemas.microsoft.com/office/drawing/2014/main" id="{B349C36E-EC51-1661-F8B1-1BD5DA0D8685}"/>
              </a:ext>
            </a:extLst>
          </p:cNvPr>
          <p:cNvGrpSpPr/>
          <p:nvPr/>
        </p:nvGrpSpPr>
        <p:grpSpPr>
          <a:xfrm>
            <a:off x="12168669" y="1493759"/>
            <a:ext cx="919480" cy="919480"/>
            <a:chOff x="12231682" y="1493759"/>
            <a:chExt cx="919480" cy="919480"/>
          </a:xfrm>
        </p:grpSpPr>
        <p:sp>
          <p:nvSpPr>
            <p:cNvPr id="33" name="Oval 32">
              <a:extLst>
                <a:ext uri="{FF2B5EF4-FFF2-40B4-BE49-F238E27FC236}">
                  <a16:creationId xmlns:a16="http://schemas.microsoft.com/office/drawing/2014/main" id="{DD24F7AB-6B5D-35B5-F53D-B72E14CED160}"/>
                </a:ext>
              </a:extLst>
            </p:cNvPr>
            <p:cNvSpPr/>
            <p:nvPr/>
          </p:nvSpPr>
          <p:spPr>
            <a:xfrm>
              <a:off x="12231682" y="1493759"/>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34" name="Graphic 33" descr="Presentation with pie chart with solid fill">
              <a:extLst>
                <a:ext uri="{FF2B5EF4-FFF2-40B4-BE49-F238E27FC236}">
                  <a16:creationId xmlns:a16="http://schemas.microsoft.com/office/drawing/2014/main" id="{785FF337-F58D-4888-1DE8-3CAD53E6C58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2344731" y="1662550"/>
              <a:ext cx="685800" cy="685800"/>
            </a:xfrm>
            <a:prstGeom prst="rect">
              <a:avLst/>
            </a:prstGeom>
          </p:spPr>
        </p:pic>
      </p:grpSp>
      <p:grpSp>
        <p:nvGrpSpPr>
          <p:cNvPr id="35" name="Group 34">
            <a:extLst>
              <a:ext uri="{FF2B5EF4-FFF2-40B4-BE49-F238E27FC236}">
                <a16:creationId xmlns:a16="http://schemas.microsoft.com/office/drawing/2014/main" id="{A62EE548-DF73-79B6-DE0D-869858BBFA4C}"/>
              </a:ext>
            </a:extLst>
          </p:cNvPr>
          <p:cNvGrpSpPr/>
          <p:nvPr/>
        </p:nvGrpSpPr>
        <p:grpSpPr>
          <a:xfrm>
            <a:off x="12278343" y="2969260"/>
            <a:ext cx="919480" cy="919480"/>
            <a:chOff x="12278343" y="2969260"/>
            <a:chExt cx="919480" cy="919480"/>
          </a:xfrm>
        </p:grpSpPr>
        <p:sp>
          <p:nvSpPr>
            <p:cNvPr id="36" name="Oval 35">
              <a:extLst>
                <a:ext uri="{FF2B5EF4-FFF2-40B4-BE49-F238E27FC236}">
                  <a16:creationId xmlns:a16="http://schemas.microsoft.com/office/drawing/2014/main" id="{98D81209-5ABB-A2B5-53C5-34D2A14AD675}"/>
                </a:ext>
              </a:extLst>
            </p:cNvPr>
            <p:cNvSpPr/>
            <p:nvPr/>
          </p:nvSpPr>
          <p:spPr>
            <a:xfrm>
              <a:off x="12278343" y="2969260"/>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37" name="Graphic 36" descr="Database with solid fill">
              <a:extLst>
                <a:ext uri="{FF2B5EF4-FFF2-40B4-BE49-F238E27FC236}">
                  <a16:creationId xmlns:a16="http://schemas.microsoft.com/office/drawing/2014/main" id="{BB17A3BB-3E28-4511-C558-0F3BA72DA64B}"/>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2395183" y="3128420"/>
              <a:ext cx="685800" cy="685800"/>
            </a:xfrm>
            <a:prstGeom prst="rect">
              <a:avLst/>
            </a:prstGeom>
          </p:spPr>
        </p:pic>
      </p:grpSp>
      <p:sp>
        <p:nvSpPr>
          <p:cNvPr id="38" name="Freeform: Shape 37">
            <a:hlinkClick r:id="rId11" action="ppaction://hlinksldjump"/>
            <a:extLst>
              <a:ext uri="{FF2B5EF4-FFF2-40B4-BE49-F238E27FC236}">
                <a16:creationId xmlns:a16="http://schemas.microsoft.com/office/drawing/2014/main" id="{9FEF9FC0-78B4-BB43-B241-B13C56E98403}"/>
              </a:ext>
            </a:extLst>
          </p:cNvPr>
          <p:cNvSpPr/>
          <p:nvPr/>
        </p:nvSpPr>
        <p:spPr>
          <a:xfrm rot="10800000">
            <a:off x="1" y="-11129912"/>
            <a:ext cx="1432591" cy="20025360"/>
          </a:xfrm>
          <a:custGeom>
            <a:avLst/>
            <a:gdLst>
              <a:gd name="connsiteX0" fmla="*/ 0 w 1432560"/>
              <a:gd name="connsiteY0" fmla="*/ 20025360 h 20025360"/>
              <a:gd name="connsiteX1" fmla="*/ 0 w 1432560"/>
              <a:gd name="connsiteY1" fmla="*/ 10827519 h 20025360"/>
              <a:gd name="connsiteX2" fmla="*/ 685800 w 1432560"/>
              <a:gd name="connsiteY2" fmla="*/ 10012680 h 20025360"/>
              <a:gd name="connsiteX3" fmla="*/ 0 w 1432560"/>
              <a:gd name="connsiteY3" fmla="*/ 9197842 h 20025360"/>
              <a:gd name="connsiteX4" fmla="*/ 0 w 1432560"/>
              <a:gd name="connsiteY4" fmla="*/ 0 h 20025360"/>
              <a:gd name="connsiteX5" fmla="*/ 1432560 w 1432560"/>
              <a:gd name="connsiteY5" fmla="*/ 0 h 20025360"/>
              <a:gd name="connsiteX6" fmla="*/ 1432560 w 1432560"/>
              <a:gd name="connsiteY6" fmla="*/ 20025360 h 20025360"/>
              <a:gd name="connsiteX0" fmla="*/ 0 w 1432560"/>
              <a:gd name="connsiteY0" fmla="*/ 20025360 h 20025360"/>
              <a:gd name="connsiteX1" fmla="*/ 0 w 1432560"/>
              <a:gd name="connsiteY1" fmla="*/ 10827519 h 20025360"/>
              <a:gd name="connsiteX2" fmla="*/ 685800 w 1432560"/>
              <a:gd name="connsiteY2" fmla="*/ 10012680 h 20025360"/>
              <a:gd name="connsiteX3" fmla="*/ 0 w 1432560"/>
              <a:gd name="connsiteY3" fmla="*/ 9197842 h 20025360"/>
              <a:gd name="connsiteX4" fmla="*/ 0 w 1432560"/>
              <a:gd name="connsiteY4" fmla="*/ 0 h 20025360"/>
              <a:gd name="connsiteX5" fmla="*/ 1432560 w 1432560"/>
              <a:gd name="connsiteY5" fmla="*/ 0 h 20025360"/>
              <a:gd name="connsiteX6" fmla="*/ 1432560 w 1432560"/>
              <a:gd name="connsiteY6" fmla="*/ 20025360 h 20025360"/>
              <a:gd name="connsiteX7" fmla="*/ 0 w 1432560"/>
              <a:gd name="connsiteY7" fmla="*/ 20025360 h 20025360"/>
              <a:gd name="connsiteX0" fmla="*/ 7 w 1432567"/>
              <a:gd name="connsiteY0" fmla="*/ 20025360 h 20025360"/>
              <a:gd name="connsiteX1" fmla="*/ 7 w 1432567"/>
              <a:gd name="connsiteY1" fmla="*/ 10827519 h 20025360"/>
              <a:gd name="connsiteX2" fmla="*/ 685807 w 1432567"/>
              <a:gd name="connsiteY2" fmla="*/ 10012680 h 20025360"/>
              <a:gd name="connsiteX3" fmla="*/ 7 w 1432567"/>
              <a:gd name="connsiteY3" fmla="*/ 9197842 h 20025360"/>
              <a:gd name="connsiteX4" fmla="*/ 7 w 1432567"/>
              <a:gd name="connsiteY4" fmla="*/ 0 h 20025360"/>
              <a:gd name="connsiteX5" fmla="*/ 1432567 w 1432567"/>
              <a:gd name="connsiteY5" fmla="*/ 0 h 20025360"/>
              <a:gd name="connsiteX6" fmla="*/ 1432567 w 1432567"/>
              <a:gd name="connsiteY6" fmla="*/ 20025360 h 20025360"/>
              <a:gd name="connsiteX7" fmla="*/ 7 w 1432567"/>
              <a:gd name="connsiteY7" fmla="*/ 20025360 h 20025360"/>
              <a:gd name="connsiteX0" fmla="*/ 27 w 1432587"/>
              <a:gd name="connsiteY0" fmla="*/ 20025360 h 20025360"/>
              <a:gd name="connsiteX1" fmla="*/ 27 w 1432587"/>
              <a:gd name="connsiteY1" fmla="*/ 10827519 h 20025360"/>
              <a:gd name="connsiteX2" fmla="*/ 685827 w 1432587"/>
              <a:gd name="connsiteY2" fmla="*/ 10012680 h 20025360"/>
              <a:gd name="connsiteX3" fmla="*/ 27 w 1432587"/>
              <a:gd name="connsiteY3" fmla="*/ 9197842 h 20025360"/>
              <a:gd name="connsiteX4" fmla="*/ 27 w 1432587"/>
              <a:gd name="connsiteY4" fmla="*/ 0 h 20025360"/>
              <a:gd name="connsiteX5" fmla="*/ 1432587 w 1432587"/>
              <a:gd name="connsiteY5" fmla="*/ 0 h 20025360"/>
              <a:gd name="connsiteX6" fmla="*/ 1432587 w 1432587"/>
              <a:gd name="connsiteY6" fmla="*/ 20025360 h 20025360"/>
              <a:gd name="connsiteX7" fmla="*/ 27 w 1432587"/>
              <a:gd name="connsiteY7" fmla="*/ 20025360 h 20025360"/>
              <a:gd name="connsiteX0" fmla="*/ 31 w 1432591"/>
              <a:gd name="connsiteY0" fmla="*/ 20025360 h 20025360"/>
              <a:gd name="connsiteX1" fmla="*/ 31 w 1432591"/>
              <a:gd name="connsiteY1" fmla="*/ 10827519 h 20025360"/>
              <a:gd name="connsiteX2" fmla="*/ 614714 w 1432591"/>
              <a:gd name="connsiteY2" fmla="*/ 9999980 h 20025360"/>
              <a:gd name="connsiteX3" fmla="*/ 31 w 1432591"/>
              <a:gd name="connsiteY3" fmla="*/ 9197842 h 20025360"/>
              <a:gd name="connsiteX4" fmla="*/ 31 w 1432591"/>
              <a:gd name="connsiteY4" fmla="*/ 0 h 20025360"/>
              <a:gd name="connsiteX5" fmla="*/ 1432591 w 1432591"/>
              <a:gd name="connsiteY5" fmla="*/ 0 h 20025360"/>
              <a:gd name="connsiteX6" fmla="*/ 1432591 w 1432591"/>
              <a:gd name="connsiteY6" fmla="*/ 20025360 h 20025360"/>
              <a:gd name="connsiteX7" fmla="*/ 31 w 1432591"/>
              <a:gd name="connsiteY7" fmla="*/ 20025360 h 20025360"/>
              <a:gd name="connsiteX0" fmla="*/ 31 w 1432591"/>
              <a:gd name="connsiteY0" fmla="*/ 20025360 h 20025360"/>
              <a:gd name="connsiteX1" fmla="*/ 31 w 1432591"/>
              <a:gd name="connsiteY1" fmla="*/ 10827519 h 20025360"/>
              <a:gd name="connsiteX2" fmla="*/ 614714 w 1432591"/>
              <a:gd name="connsiteY2" fmla="*/ 9999980 h 20025360"/>
              <a:gd name="connsiteX3" fmla="*/ 31 w 1432591"/>
              <a:gd name="connsiteY3" fmla="*/ 9197842 h 20025360"/>
              <a:gd name="connsiteX4" fmla="*/ 31 w 1432591"/>
              <a:gd name="connsiteY4" fmla="*/ 0 h 20025360"/>
              <a:gd name="connsiteX5" fmla="*/ 1432591 w 1432591"/>
              <a:gd name="connsiteY5" fmla="*/ 0 h 20025360"/>
              <a:gd name="connsiteX6" fmla="*/ 1432591 w 1432591"/>
              <a:gd name="connsiteY6" fmla="*/ 20025360 h 20025360"/>
              <a:gd name="connsiteX7" fmla="*/ 31 w 1432591"/>
              <a:gd name="connsiteY7" fmla="*/ 20025360 h 20025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32591" h="20025360">
                <a:moveTo>
                  <a:pt x="31" y="20025360"/>
                </a:moveTo>
                <a:lnTo>
                  <a:pt x="31" y="10827519"/>
                </a:lnTo>
                <a:cubicBezTo>
                  <a:pt x="-5047" y="10489866"/>
                  <a:pt x="614717" y="10570043"/>
                  <a:pt x="614714" y="9999980"/>
                </a:cubicBezTo>
                <a:cubicBezTo>
                  <a:pt x="614711" y="9429917"/>
                  <a:pt x="-2509" y="9545655"/>
                  <a:pt x="31" y="9197842"/>
                </a:cubicBezTo>
                <a:lnTo>
                  <a:pt x="31" y="0"/>
                </a:lnTo>
                <a:lnTo>
                  <a:pt x="1432591" y="0"/>
                </a:lnTo>
                <a:lnTo>
                  <a:pt x="1432591" y="20025360"/>
                </a:lnTo>
                <a:lnTo>
                  <a:pt x="31" y="2002536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1" anchor="ctr">
            <a:noAutofit/>
          </a:bodyPr>
          <a:lstStyle/>
          <a:p>
            <a:pPr algn="ctr"/>
            <a:endParaRPr lang="ar-SA" dirty="0"/>
          </a:p>
        </p:txBody>
      </p:sp>
      <p:pic>
        <p:nvPicPr>
          <p:cNvPr id="39" name="Graphic 38" descr="Home with solid fill">
            <a:hlinkClick r:id="rId12" action="ppaction://hlinksldjump"/>
            <a:extLst>
              <a:ext uri="{FF2B5EF4-FFF2-40B4-BE49-F238E27FC236}">
                <a16:creationId xmlns:a16="http://schemas.microsoft.com/office/drawing/2014/main" id="{3258A95D-36FC-B647-CD5A-67C139FCBDDD}"/>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85019" y="506320"/>
            <a:ext cx="685800" cy="685800"/>
          </a:xfrm>
          <a:prstGeom prst="rect">
            <a:avLst/>
          </a:prstGeom>
        </p:spPr>
      </p:pic>
      <p:pic>
        <p:nvPicPr>
          <p:cNvPr id="41" name="Graphic 40" descr="Lightbulb and gear with solid fill">
            <a:hlinkClick r:id="rId15" action="ppaction://hlinksldjump"/>
            <a:extLst>
              <a:ext uri="{FF2B5EF4-FFF2-40B4-BE49-F238E27FC236}">
                <a16:creationId xmlns:a16="http://schemas.microsoft.com/office/drawing/2014/main" id="{CA6657B5-3131-6E57-EFD8-49230171BA71}"/>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385019" y="3145447"/>
            <a:ext cx="685800" cy="685800"/>
          </a:xfrm>
          <a:prstGeom prst="rect">
            <a:avLst/>
          </a:prstGeom>
        </p:spPr>
      </p:pic>
      <p:pic>
        <p:nvPicPr>
          <p:cNvPr id="42" name="Graphic 41" descr="Transfer with solid fill">
            <a:hlinkClick r:id="rId11" action="ppaction://hlinksldjump"/>
            <a:extLst>
              <a:ext uri="{FF2B5EF4-FFF2-40B4-BE49-F238E27FC236}">
                <a16:creationId xmlns:a16="http://schemas.microsoft.com/office/drawing/2014/main" id="{09C6C174-D45D-9C31-4458-2D4D1AF5AA56}"/>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428698" y="5742530"/>
            <a:ext cx="685800" cy="685800"/>
          </a:xfrm>
          <a:prstGeom prst="rect">
            <a:avLst/>
          </a:prstGeom>
        </p:spPr>
      </p:pic>
      <p:pic>
        <p:nvPicPr>
          <p:cNvPr id="43" name="Graphic 42" descr="Presentation with pie chart with solid fill">
            <a:hlinkClick r:id="rId20" action="ppaction://hlinksldjump"/>
            <a:extLst>
              <a:ext uri="{FF2B5EF4-FFF2-40B4-BE49-F238E27FC236}">
                <a16:creationId xmlns:a16="http://schemas.microsoft.com/office/drawing/2014/main" id="{1540BC7A-9E5B-2E95-72A7-A35FA4FD8096}"/>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11156228" y="1669562"/>
            <a:ext cx="685800" cy="685800"/>
          </a:xfrm>
          <a:prstGeom prst="rect">
            <a:avLst/>
          </a:prstGeom>
        </p:spPr>
      </p:pic>
      <p:grpSp>
        <p:nvGrpSpPr>
          <p:cNvPr id="44" name="Group 43">
            <a:extLst>
              <a:ext uri="{FF2B5EF4-FFF2-40B4-BE49-F238E27FC236}">
                <a16:creationId xmlns:a16="http://schemas.microsoft.com/office/drawing/2014/main" id="{1B3D4CD6-D2F3-FE06-21BB-D770467EFEB3}"/>
              </a:ext>
            </a:extLst>
          </p:cNvPr>
          <p:cNvGrpSpPr/>
          <p:nvPr/>
        </p:nvGrpSpPr>
        <p:grpSpPr>
          <a:xfrm>
            <a:off x="-907889" y="5523230"/>
            <a:ext cx="919480" cy="919480"/>
            <a:chOff x="-907889" y="5523230"/>
            <a:chExt cx="919480" cy="919480"/>
          </a:xfrm>
        </p:grpSpPr>
        <p:sp>
          <p:nvSpPr>
            <p:cNvPr id="45" name="Oval 44">
              <a:extLst>
                <a:ext uri="{FF2B5EF4-FFF2-40B4-BE49-F238E27FC236}">
                  <a16:creationId xmlns:a16="http://schemas.microsoft.com/office/drawing/2014/main" id="{A969E055-509E-5939-9444-39DEFD980198}"/>
                </a:ext>
              </a:extLst>
            </p:cNvPr>
            <p:cNvSpPr/>
            <p:nvPr/>
          </p:nvSpPr>
          <p:spPr>
            <a:xfrm>
              <a:off x="-907889" y="5523230"/>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46" name="Graphic 45" descr="Transfer with solid fill">
              <a:extLst>
                <a:ext uri="{FF2B5EF4-FFF2-40B4-BE49-F238E27FC236}">
                  <a16:creationId xmlns:a16="http://schemas.microsoft.com/office/drawing/2014/main" id="{607EDC41-18A5-5345-DB5B-AA868F80036A}"/>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806289" y="5650526"/>
              <a:ext cx="685800" cy="685800"/>
            </a:xfrm>
            <a:prstGeom prst="rect">
              <a:avLst/>
            </a:prstGeom>
          </p:spPr>
        </p:pic>
      </p:grpSp>
      <p:pic>
        <p:nvPicPr>
          <p:cNvPr id="47" name="Graphic 46" descr="Database with solid fill">
            <a:hlinkClick r:id="rId25" action="ppaction://hlinksldjump"/>
            <a:extLst>
              <a:ext uri="{FF2B5EF4-FFF2-40B4-BE49-F238E27FC236}">
                <a16:creationId xmlns:a16="http://schemas.microsoft.com/office/drawing/2014/main" id="{1D77A51F-5161-4F83-FAB3-4AD8455BD75B}"/>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11156228" y="3140750"/>
            <a:ext cx="685800" cy="685800"/>
          </a:xfrm>
          <a:prstGeom prst="rect">
            <a:avLst/>
          </a:prstGeom>
        </p:spPr>
      </p:pic>
      <p:pic>
        <p:nvPicPr>
          <p:cNvPr id="49" name="Graphic 48" descr="Bullseye with solid fill">
            <a:hlinkClick r:id="rId28" action="ppaction://hlinksldjump"/>
            <a:extLst>
              <a:ext uri="{FF2B5EF4-FFF2-40B4-BE49-F238E27FC236}">
                <a16:creationId xmlns:a16="http://schemas.microsoft.com/office/drawing/2014/main" id="{CB2DDE24-BB36-3646-2FA4-48B5827560CD}"/>
              </a:ext>
            </a:extLst>
          </p:cNvPr>
          <p:cNvPicPr>
            <a:picLocks noChangeAspect="1"/>
          </p:cNvPicPr>
          <p:nvPr/>
        </p:nvPicPr>
        <p:blipFill>
          <a:blip r:embed="rId29">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401431" y="4487770"/>
            <a:ext cx="685800" cy="685800"/>
          </a:xfrm>
          <a:prstGeom prst="rect">
            <a:avLst/>
          </a:prstGeom>
        </p:spPr>
      </p:pic>
      <p:pic>
        <p:nvPicPr>
          <p:cNvPr id="50" name="Graphic 49" descr="Checklist with solid fill">
            <a:hlinkClick r:id="rId31" action="ppaction://hlinksldjump"/>
            <a:extLst>
              <a:ext uri="{FF2B5EF4-FFF2-40B4-BE49-F238E27FC236}">
                <a16:creationId xmlns:a16="http://schemas.microsoft.com/office/drawing/2014/main" id="{246C53A5-1A5F-BE11-A95B-9D4ED772AB9D}"/>
              </a:ext>
            </a:extLst>
          </p:cNvPr>
          <p:cNvPicPr>
            <a:picLocks noChangeAspect="1"/>
          </p:cNvPicPr>
          <p:nvPr/>
        </p:nvPicPr>
        <p:blipFill>
          <a:blip r:embed="rId32">
            <a:extLst>
              <a:ext uri="{28A0092B-C50C-407E-A947-70E740481C1C}">
                <a14:useLocalDpi xmlns:a14="http://schemas.microsoft.com/office/drawing/2010/main" val="0"/>
              </a:ext>
              <a:ext uri="{96DAC541-7B7A-43D3-8B79-37D633B846F1}">
                <asvg:svgBlip xmlns:asvg="http://schemas.microsoft.com/office/drawing/2016/SVG/main" r:embed="rId33"/>
              </a:ext>
            </a:extLst>
          </a:blip>
          <a:stretch>
            <a:fillRect/>
          </a:stretch>
        </p:blipFill>
        <p:spPr>
          <a:xfrm>
            <a:off x="373396" y="1761080"/>
            <a:ext cx="685800" cy="685800"/>
          </a:xfrm>
          <a:prstGeom prst="rect">
            <a:avLst/>
          </a:prstGeom>
        </p:spPr>
      </p:pic>
      <p:grpSp>
        <p:nvGrpSpPr>
          <p:cNvPr id="51" name="Group 50">
            <a:extLst>
              <a:ext uri="{FF2B5EF4-FFF2-40B4-BE49-F238E27FC236}">
                <a16:creationId xmlns:a16="http://schemas.microsoft.com/office/drawing/2014/main" id="{1A229CB6-0394-9D75-7867-650ADEC7378A}"/>
              </a:ext>
            </a:extLst>
          </p:cNvPr>
          <p:cNvGrpSpPr/>
          <p:nvPr/>
        </p:nvGrpSpPr>
        <p:grpSpPr>
          <a:xfrm>
            <a:off x="-907889" y="4296410"/>
            <a:ext cx="919480" cy="919480"/>
            <a:chOff x="-907889" y="4296410"/>
            <a:chExt cx="919480" cy="919480"/>
          </a:xfrm>
        </p:grpSpPr>
        <p:sp>
          <p:nvSpPr>
            <p:cNvPr id="53" name="Oval 52">
              <a:extLst>
                <a:ext uri="{FF2B5EF4-FFF2-40B4-BE49-F238E27FC236}">
                  <a16:creationId xmlns:a16="http://schemas.microsoft.com/office/drawing/2014/main" id="{48587A82-9673-AE25-D4A4-BD1B5121E031}"/>
                </a:ext>
              </a:extLst>
            </p:cNvPr>
            <p:cNvSpPr/>
            <p:nvPr/>
          </p:nvSpPr>
          <p:spPr>
            <a:xfrm>
              <a:off x="-907889" y="4296410"/>
              <a:ext cx="919480" cy="91948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54" name="Graphic 53" descr="Bullseye with solid fill">
              <a:extLst>
                <a:ext uri="{FF2B5EF4-FFF2-40B4-BE49-F238E27FC236}">
                  <a16:creationId xmlns:a16="http://schemas.microsoft.com/office/drawing/2014/main" id="{B3F290A9-B840-72B3-A171-E54507555087}"/>
                </a:ext>
              </a:extLst>
            </p:cNvPr>
            <p:cNvPicPr>
              <a:picLocks noChangeAspect="1"/>
            </p:cNvPicPr>
            <p:nvPr/>
          </p:nvPicPr>
          <p:blipFill>
            <a:blip r:embed="rId34">
              <a:extLst>
                <a:ext uri="{28A0092B-C50C-407E-A947-70E740481C1C}">
                  <a14:useLocalDpi xmlns:a14="http://schemas.microsoft.com/office/drawing/2010/main" val="0"/>
                </a:ext>
                <a:ext uri="{96DAC541-7B7A-43D3-8B79-37D633B846F1}">
                  <asvg:svgBlip xmlns:asvg="http://schemas.microsoft.com/office/drawing/2016/SVG/main" r:embed="rId35"/>
                </a:ext>
              </a:extLst>
            </a:blip>
            <a:stretch>
              <a:fillRect/>
            </a:stretch>
          </p:blipFill>
          <p:spPr>
            <a:xfrm>
              <a:off x="-787239" y="4443318"/>
              <a:ext cx="685800" cy="685800"/>
            </a:xfrm>
            <a:prstGeom prst="rect">
              <a:avLst/>
            </a:prstGeom>
          </p:spPr>
        </p:pic>
      </p:grpSp>
      <p:grpSp>
        <p:nvGrpSpPr>
          <p:cNvPr id="58" name="Group 57">
            <a:extLst>
              <a:ext uri="{FF2B5EF4-FFF2-40B4-BE49-F238E27FC236}">
                <a16:creationId xmlns:a16="http://schemas.microsoft.com/office/drawing/2014/main" id="{EA9DEEF1-05D8-89F2-1F10-AB5FBA84B4ED}"/>
              </a:ext>
            </a:extLst>
          </p:cNvPr>
          <p:cNvGrpSpPr/>
          <p:nvPr/>
        </p:nvGrpSpPr>
        <p:grpSpPr>
          <a:xfrm>
            <a:off x="-923129" y="1614172"/>
            <a:ext cx="919480" cy="919480"/>
            <a:chOff x="-923129" y="1614172"/>
            <a:chExt cx="919480" cy="919480"/>
          </a:xfrm>
        </p:grpSpPr>
        <p:sp>
          <p:nvSpPr>
            <p:cNvPr id="61" name="Oval 60">
              <a:extLst>
                <a:ext uri="{FF2B5EF4-FFF2-40B4-BE49-F238E27FC236}">
                  <a16:creationId xmlns:a16="http://schemas.microsoft.com/office/drawing/2014/main" id="{B9F5A87D-29B3-6261-B239-30E12AB65837}"/>
                </a:ext>
              </a:extLst>
            </p:cNvPr>
            <p:cNvSpPr/>
            <p:nvPr/>
          </p:nvSpPr>
          <p:spPr>
            <a:xfrm>
              <a:off x="-923129" y="1614172"/>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62" name="Graphic 61" descr="Checklist with solid fill">
              <a:extLst>
                <a:ext uri="{FF2B5EF4-FFF2-40B4-BE49-F238E27FC236}">
                  <a16:creationId xmlns:a16="http://schemas.microsoft.com/office/drawing/2014/main" id="{5337596B-7702-2B20-CF87-09375474E6CC}"/>
                </a:ext>
              </a:extLst>
            </p:cNvPr>
            <p:cNvPicPr>
              <a:picLocks noChangeAspect="1"/>
            </p:cNvPicPr>
            <p:nvPr/>
          </p:nvPicPr>
          <p:blipFill>
            <a:blip r:embed="rId36">
              <a:extLst>
                <a:ext uri="{28A0092B-C50C-407E-A947-70E740481C1C}">
                  <a14:useLocalDpi xmlns:a14="http://schemas.microsoft.com/office/drawing/2010/main" val="0"/>
                </a:ext>
                <a:ext uri="{96DAC541-7B7A-43D3-8B79-37D633B846F1}">
                  <asvg:svgBlip xmlns:asvg="http://schemas.microsoft.com/office/drawing/2016/SVG/main" r:embed="rId37"/>
                </a:ext>
              </a:extLst>
            </a:blip>
            <a:stretch>
              <a:fillRect/>
            </a:stretch>
          </p:blipFill>
          <p:spPr>
            <a:xfrm>
              <a:off x="-793982" y="1761080"/>
              <a:ext cx="685800" cy="685800"/>
            </a:xfrm>
            <a:prstGeom prst="rect">
              <a:avLst/>
            </a:prstGeom>
          </p:spPr>
        </p:pic>
      </p:grpSp>
      <p:pic>
        <p:nvPicPr>
          <p:cNvPr id="63" name="Graphic 62" descr="Document with solid fill">
            <a:hlinkClick r:id="rId38" action="ppaction://hlinksldjump"/>
            <a:extLst>
              <a:ext uri="{FF2B5EF4-FFF2-40B4-BE49-F238E27FC236}">
                <a16:creationId xmlns:a16="http://schemas.microsoft.com/office/drawing/2014/main" id="{45FB1C04-DF7A-2EE8-2427-073BDFCFD704}"/>
              </a:ext>
            </a:extLst>
          </p:cNvPr>
          <p:cNvPicPr>
            <a:picLocks noChangeAspect="1"/>
          </p:cNvPicPr>
          <p:nvPr/>
        </p:nvPicPr>
        <p:blipFill>
          <a:blip r:embed="rId39">
            <a:extLst>
              <a:ext uri="{28A0092B-C50C-407E-A947-70E740481C1C}">
                <a14:useLocalDpi xmlns:a14="http://schemas.microsoft.com/office/drawing/2010/main" val="0"/>
              </a:ext>
              <a:ext uri="{96DAC541-7B7A-43D3-8B79-37D633B846F1}">
                <asvg:svgBlip xmlns:asvg="http://schemas.microsoft.com/office/drawing/2016/SVG/main" r:embed="rId40"/>
              </a:ext>
            </a:extLst>
          </a:blip>
          <a:stretch>
            <a:fillRect/>
          </a:stretch>
        </p:blipFill>
        <p:spPr>
          <a:xfrm>
            <a:off x="11156228" y="192160"/>
            <a:ext cx="685800" cy="685800"/>
          </a:xfrm>
          <a:prstGeom prst="rect">
            <a:avLst/>
          </a:prstGeom>
        </p:spPr>
      </p:pic>
      <p:grpSp>
        <p:nvGrpSpPr>
          <p:cNvPr id="64" name="Group 63">
            <a:extLst>
              <a:ext uri="{FF2B5EF4-FFF2-40B4-BE49-F238E27FC236}">
                <a16:creationId xmlns:a16="http://schemas.microsoft.com/office/drawing/2014/main" id="{DFED0AFD-8A67-ECB2-22F5-EE06A1685103}"/>
              </a:ext>
            </a:extLst>
          </p:cNvPr>
          <p:cNvGrpSpPr/>
          <p:nvPr/>
        </p:nvGrpSpPr>
        <p:grpSpPr>
          <a:xfrm>
            <a:off x="12192000" y="90188"/>
            <a:ext cx="919480" cy="919480"/>
            <a:chOff x="12255013" y="90188"/>
            <a:chExt cx="919480" cy="919480"/>
          </a:xfrm>
        </p:grpSpPr>
        <p:sp>
          <p:nvSpPr>
            <p:cNvPr id="65" name="Oval 64">
              <a:extLst>
                <a:ext uri="{FF2B5EF4-FFF2-40B4-BE49-F238E27FC236}">
                  <a16:creationId xmlns:a16="http://schemas.microsoft.com/office/drawing/2014/main" id="{A49F5FDD-800A-2EC2-3FC1-883142D89D7E}"/>
                </a:ext>
              </a:extLst>
            </p:cNvPr>
            <p:cNvSpPr/>
            <p:nvPr/>
          </p:nvSpPr>
          <p:spPr>
            <a:xfrm>
              <a:off x="12255013" y="90188"/>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66" name="Graphic 65" descr="Document with solid fill">
              <a:extLst>
                <a:ext uri="{FF2B5EF4-FFF2-40B4-BE49-F238E27FC236}">
                  <a16:creationId xmlns:a16="http://schemas.microsoft.com/office/drawing/2014/main" id="{10342B73-AC25-E2A6-D9F8-CDCBFD5B18D8}"/>
                </a:ext>
              </a:extLst>
            </p:cNvPr>
            <p:cNvPicPr>
              <a:picLocks noChangeAspect="1"/>
            </p:cNvPicPr>
            <p:nvPr/>
          </p:nvPicPr>
          <p:blipFill>
            <a:blip r:embed="rId41">
              <a:extLst>
                <a:ext uri="{28A0092B-C50C-407E-A947-70E740481C1C}">
                  <a14:useLocalDpi xmlns:a14="http://schemas.microsoft.com/office/drawing/2010/main" val="0"/>
                </a:ext>
                <a:ext uri="{96DAC541-7B7A-43D3-8B79-37D633B846F1}">
                  <asvg:svgBlip xmlns:asvg="http://schemas.microsoft.com/office/drawing/2016/SVG/main" r:embed="rId42"/>
                </a:ext>
              </a:extLst>
            </a:blip>
            <a:stretch>
              <a:fillRect/>
            </a:stretch>
          </p:blipFill>
          <p:spPr>
            <a:xfrm>
              <a:off x="12348522" y="223014"/>
              <a:ext cx="685800" cy="685800"/>
            </a:xfrm>
            <a:prstGeom prst="rect">
              <a:avLst/>
            </a:prstGeom>
          </p:spPr>
        </p:pic>
      </p:grpSp>
      <p:pic>
        <p:nvPicPr>
          <p:cNvPr id="67" name="Graphic 66" descr="Chat with solid fill">
            <a:hlinkClick r:id="rId43" action="ppaction://hlinksldjump"/>
            <a:extLst>
              <a:ext uri="{FF2B5EF4-FFF2-40B4-BE49-F238E27FC236}">
                <a16:creationId xmlns:a16="http://schemas.microsoft.com/office/drawing/2014/main" id="{A57DC6B9-C0BD-DEC6-1CA5-81464AE25B65}"/>
              </a:ext>
            </a:extLst>
          </p:cNvPr>
          <p:cNvPicPr>
            <a:picLocks noChangeAspect="1"/>
          </p:cNvPicPr>
          <p:nvPr/>
        </p:nvPicPr>
        <p:blipFill>
          <a:blip r:embed="rId44">
            <a:extLst>
              <a:ext uri="{28A0092B-C50C-407E-A947-70E740481C1C}">
                <a14:useLocalDpi xmlns:a14="http://schemas.microsoft.com/office/drawing/2010/main" val="0"/>
              </a:ext>
              <a:ext uri="{96DAC541-7B7A-43D3-8B79-37D633B846F1}">
                <asvg:svgBlip xmlns:asvg="http://schemas.microsoft.com/office/drawing/2016/SVG/main" r:embed="rId45"/>
              </a:ext>
            </a:extLst>
          </a:blip>
          <a:stretch>
            <a:fillRect/>
          </a:stretch>
        </p:blipFill>
        <p:spPr>
          <a:xfrm>
            <a:off x="11132804" y="5701968"/>
            <a:ext cx="685800" cy="685800"/>
          </a:xfrm>
          <a:prstGeom prst="rect">
            <a:avLst/>
          </a:prstGeom>
        </p:spPr>
      </p:pic>
      <p:grpSp>
        <p:nvGrpSpPr>
          <p:cNvPr id="68" name="Group 67">
            <a:extLst>
              <a:ext uri="{FF2B5EF4-FFF2-40B4-BE49-F238E27FC236}">
                <a16:creationId xmlns:a16="http://schemas.microsoft.com/office/drawing/2014/main" id="{245AD3EB-923C-A914-446A-B6C5FC7EF0FB}"/>
              </a:ext>
            </a:extLst>
          </p:cNvPr>
          <p:cNvGrpSpPr/>
          <p:nvPr/>
        </p:nvGrpSpPr>
        <p:grpSpPr>
          <a:xfrm>
            <a:off x="11247518" y="4602070"/>
            <a:ext cx="472241" cy="746809"/>
            <a:chOff x="11247518" y="4602070"/>
            <a:chExt cx="472241" cy="746809"/>
          </a:xfrm>
        </p:grpSpPr>
        <p:pic>
          <p:nvPicPr>
            <p:cNvPr id="69" name="Graphic 68" descr="Document with solid fill">
              <a:hlinkClick r:id="rId46" action="ppaction://hlinksldjump"/>
              <a:extLst>
                <a:ext uri="{FF2B5EF4-FFF2-40B4-BE49-F238E27FC236}">
                  <a16:creationId xmlns:a16="http://schemas.microsoft.com/office/drawing/2014/main" id="{E260E363-6C2F-FEF1-0B70-5E6834A45F2E}"/>
                </a:ext>
              </a:extLst>
            </p:cNvPr>
            <p:cNvPicPr>
              <a:picLocks noChangeAspect="1"/>
            </p:cNvPicPr>
            <p:nvPr/>
          </p:nvPicPr>
          <p:blipFill>
            <a:blip r:embed="rId39">
              <a:extLst>
                <a:ext uri="{28A0092B-C50C-407E-A947-70E740481C1C}">
                  <a14:useLocalDpi xmlns:a14="http://schemas.microsoft.com/office/drawing/2010/main" val="0"/>
                </a:ext>
                <a:ext uri="{96DAC541-7B7A-43D3-8B79-37D633B846F1}">
                  <asvg:svgBlip xmlns:asvg="http://schemas.microsoft.com/office/drawing/2016/SVG/main" r:embed="rId40"/>
                </a:ext>
              </a:extLst>
            </a:blip>
            <a:stretch>
              <a:fillRect/>
            </a:stretch>
          </p:blipFill>
          <p:spPr>
            <a:xfrm>
              <a:off x="11262559" y="4602070"/>
              <a:ext cx="457200" cy="457200"/>
            </a:xfrm>
            <a:prstGeom prst="rect">
              <a:avLst/>
            </a:prstGeom>
          </p:spPr>
        </p:pic>
        <p:pic>
          <p:nvPicPr>
            <p:cNvPr id="70" name="Graphic 69" descr="Handshake with solid fill">
              <a:extLst>
                <a:ext uri="{FF2B5EF4-FFF2-40B4-BE49-F238E27FC236}">
                  <a16:creationId xmlns:a16="http://schemas.microsoft.com/office/drawing/2014/main" id="{9EBA044A-3610-1BE6-13DC-DC656C7D4C07}"/>
                </a:ext>
              </a:extLst>
            </p:cNvPr>
            <p:cNvPicPr>
              <a:picLocks noChangeAspect="1"/>
            </p:cNvPicPr>
            <p:nvPr/>
          </p:nvPicPr>
          <p:blipFill>
            <a:blip r:embed="rId47">
              <a:extLst>
                <a:ext uri="{28A0092B-C50C-407E-A947-70E740481C1C}">
                  <a14:useLocalDpi xmlns:a14="http://schemas.microsoft.com/office/drawing/2010/main" val="0"/>
                </a:ext>
                <a:ext uri="{96DAC541-7B7A-43D3-8B79-37D633B846F1}">
                  <asvg:svgBlip xmlns:asvg="http://schemas.microsoft.com/office/drawing/2016/SVG/main" r:embed="rId48"/>
                </a:ext>
              </a:extLst>
            </a:blip>
            <a:stretch>
              <a:fillRect/>
            </a:stretch>
          </p:blipFill>
          <p:spPr>
            <a:xfrm>
              <a:off x="11247518" y="4891679"/>
              <a:ext cx="457200" cy="457200"/>
            </a:xfrm>
            <a:prstGeom prst="rect">
              <a:avLst/>
            </a:prstGeom>
          </p:spPr>
        </p:pic>
      </p:grpSp>
      <p:grpSp>
        <p:nvGrpSpPr>
          <p:cNvPr id="71" name="Group 70">
            <a:extLst>
              <a:ext uri="{FF2B5EF4-FFF2-40B4-BE49-F238E27FC236}">
                <a16:creationId xmlns:a16="http://schemas.microsoft.com/office/drawing/2014/main" id="{070F8CB4-A8BB-8790-E1A5-DC56C92B013B}"/>
              </a:ext>
            </a:extLst>
          </p:cNvPr>
          <p:cNvGrpSpPr/>
          <p:nvPr/>
        </p:nvGrpSpPr>
        <p:grpSpPr>
          <a:xfrm>
            <a:off x="12192000" y="4444761"/>
            <a:ext cx="919480" cy="919480"/>
            <a:chOff x="12192000" y="4444761"/>
            <a:chExt cx="919480" cy="919480"/>
          </a:xfrm>
        </p:grpSpPr>
        <p:sp>
          <p:nvSpPr>
            <p:cNvPr id="72" name="Oval 71">
              <a:extLst>
                <a:ext uri="{FF2B5EF4-FFF2-40B4-BE49-F238E27FC236}">
                  <a16:creationId xmlns:a16="http://schemas.microsoft.com/office/drawing/2014/main" id="{665908CD-F435-53E2-7C51-26D8603F57DA}"/>
                </a:ext>
              </a:extLst>
            </p:cNvPr>
            <p:cNvSpPr/>
            <p:nvPr/>
          </p:nvSpPr>
          <p:spPr>
            <a:xfrm>
              <a:off x="12192000" y="4444761"/>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grpSp>
          <p:nvGrpSpPr>
            <p:cNvPr id="73" name="Group 72">
              <a:extLst>
                <a:ext uri="{FF2B5EF4-FFF2-40B4-BE49-F238E27FC236}">
                  <a16:creationId xmlns:a16="http://schemas.microsoft.com/office/drawing/2014/main" id="{22C70B3F-6B6A-F26F-9A8F-537BBB39ED88}"/>
                </a:ext>
              </a:extLst>
            </p:cNvPr>
            <p:cNvGrpSpPr/>
            <p:nvPr/>
          </p:nvGrpSpPr>
          <p:grpSpPr>
            <a:xfrm>
              <a:off x="12443990" y="4617432"/>
              <a:ext cx="472241" cy="746809"/>
              <a:chOff x="11247518" y="4602070"/>
              <a:chExt cx="472241" cy="746809"/>
            </a:xfrm>
          </p:grpSpPr>
          <p:pic>
            <p:nvPicPr>
              <p:cNvPr id="74" name="Graphic 73" descr="Document with solid fill">
                <a:hlinkClick r:id="rId46" action="ppaction://hlinksldjump"/>
                <a:extLst>
                  <a:ext uri="{FF2B5EF4-FFF2-40B4-BE49-F238E27FC236}">
                    <a16:creationId xmlns:a16="http://schemas.microsoft.com/office/drawing/2014/main" id="{BA979D3F-A700-AB86-4CC3-89E919578F5E}"/>
                  </a:ext>
                </a:extLst>
              </p:cNvPr>
              <p:cNvPicPr>
                <a:picLocks noChangeAspect="1"/>
              </p:cNvPicPr>
              <p:nvPr/>
            </p:nvPicPr>
            <p:blipFill>
              <a:blip r:embed="rId41">
                <a:extLst>
                  <a:ext uri="{28A0092B-C50C-407E-A947-70E740481C1C}">
                    <a14:useLocalDpi xmlns:a14="http://schemas.microsoft.com/office/drawing/2010/main" val="0"/>
                  </a:ext>
                  <a:ext uri="{96DAC541-7B7A-43D3-8B79-37D633B846F1}">
                    <asvg:svgBlip xmlns:asvg="http://schemas.microsoft.com/office/drawing/2016/SVG/main" r:embed="rId42"/>
                  </a:ext>
                </a:extLst>
              </a:blip>
              <a:stretch>
                <a:fillRect/>
              </a:stretch>
            </p:blipFill>
            <p:spPr>
              <a:xfrm>
                <a:off x="11262559" y="4602070"/>
                <a:ext cx="457200" cy="457200"/>
              </a:xfrm>
              <a:prstGeom prst="rect">
                <a:avLst/>
              </a:prstGeom>
            </p:spPr>
          </p:pic>
          <p:pic>
            <p:nvPicPr>
              <p:cNvPr id="75" name="Graphic 74" descr="Handshake with solid fill">
                <a:extLst>
                  <a:ext uri="{FF2B5EF4-FFF2-40B4-BE49-F238E27FC236}">
                    <a16:creationId xmlns:a16="http://schemas.microsoft.com/office/drawing/2014/main" id="{C11204A4-4C2F-56A0-E0E4-A96E136BCAFD}"/>
                  </a:ext>
                </a:extLst>
              </p:cNvPr>
              <p:cNvPicPr>
                <a:picLocks noChangeAspect="1"/>
              </p:cNvPicPr>
              <p:nvPr/>
            </p:nvPicPr>
            <p:blipFill>
              <a:blip r:embed="rId49">
                <a:extLst>
                  <a:ext uri="{28A0092B-C50C-407E-A947-70E740481C1C}">
                    <a14:useLocalDpi xmlns:a14="http://schemas.microsoft.com/office/drawing/2010/main" val="0"/>
                  </a:ext>
                  <a:ext uri="{96DAC541-7B7A-43D3-8B79-37D633B846F1}">
                    <asvg:svgBlip xmlns:asvg="http://schemas.microsoft.com/office/drawing/2016/SVG/main" r:embed="rId50"/>
                  </a:ext>
                </a:extLst>
              </a:blip>
              <a:stretch>
                <a:fillRect/>
              </a:stretch>
            </p:blipFill>
            <p:spPr>
              <a:xfrm>
                <a:off x="11247518" y="4891679"/>
                <a:ext cx="457200" cy="457200"/>
              </a:xfrm>
              <a:prstGeom prst="rect">
                <a:avLst/>
              </a:prstGeom>
            </p:spPr>
          </p:pic>
        </p:grpSp>
      </p:grpSp>
      <p:grpSp>
        <p:nvGrpSpPr>
          <p:cNvPr id="76" name="Group 75">
            <a:extLst>
              <a:ext uri="{FF2B5EF4-FFF2-40B4-BE49-F238E27FC236}">
                <a16:creationId xmlns:a16="http://schemas.microsoft.com/office/drawing/2014/main" id="{5C9EE9E9-8F1A-B141-B791-360390013EBA}"/>
              </a:ext>
            </a:extLst>
          </p:cNvPr>
          <p:cNvGrpSpPr/>
          <p:nvPr/>
        </p:nvGrpSpPr>
        <p:grpSpPr>
          <a:xfrm>
            <a:off x="10299667" y="5546026"/>
            <a:ext cx="919480" cy="919480"/>
            <a:chOff x="12194321" y="5546026"/>
            <a:chExt cx="919480" cy="919480"/>
          </a:xfrm>
        </p:grpSpPr>
        <p:sp>
          <p:nvSpPr>
            <p:cNvPr id="77" name="Oval 76">
              <a:extLst>
                <a:ext uri="{FF2B5EF4-FFF2-40B4-BE49-F238E27FC236}">
                  <a16:creationId xmlns:a16="http://schemas.microsoft.com/office/drawing/2014/main" id="{C002A953-D899-CA94-A2F1-DB8E96B886A0}"/>
                </a:ext>
              </a:extLst>
            </p:cNvPr>
            <p:cNvSpPr/>
            <p:nvPr/>
          </p:nvSpPr>
          <p:spPr>
            <a:xfrm>
              <a:off x="12194321" y="5546026"/>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78" name="Graphic 77" descr="Chat with solid fill">
              <a:hlinkClick r:id="rId43" action="ppaction://hlinksldjump"/>
              <a:extLst>
                <a:ext uri="{FF2B5EF4-FFF2-40B4-BE49-F238E27FC236}">
                  <a16:creationId xmlns:a16="http://schemas.microsoft.com/office/drawing/2014/main" id="{B81FC21C-E8C9-39CB-7E54-A0913B4F4A7E}"/>
                </a:ext>
              </a:extLst>
            </p:cNvPr>
            <p:cNvPicPr>
              <a:picLocks noChangeAspect="1"/>
            </p:cNvPicPr>
            <p:nvPr/>
          </p:nvPicPr>
          <p:blipFill>
            <a:blip r:embed="rId51">
              <a:extLst>
                <a:ext uri="{28A0092B-C50C-407E-A947-70E740481C1C}">
                  <a14:useLocalDpi xmlns:a14="http://schemas.microsoft.com/office/drawing/2010/main" val="0"/>
                </a:ext>
                <a:ext uri="{96DAC541-7B7A-43D3-8B79-37D633B846F1}">
                  <asvg:svgBlip xmlns:asvg="http://schemas.microsoft.com/office/drawing/2016/SVG/main" r:embed="rId52"/>
                </a:ext>
              </a:extLst>
            </a:blip>
            <a:stretch>
              <a:fillRect/>
            </a:stretch>
          </p:blipFill>
          <p:spPr>
            <a:xfrm>
              <a:off x="12309028" y="5683586"/>
              <a:ext cx="685800" cy="685800"/>
            </a:xfrm>
            <a:prstGeom prst="rect">
              <a:avLst/>
            </a:prstGeom>
          </p:spPr>
        </p:pic>
      </p:grpSp>
      <p:sp>
        <p:nvSpPr>
          <p:cNvPr id="2" name="TextBox 1">
            <a:extLst>
              <a:ext uri="{FF2B5EF4-FFF2-40B4-BE49-F238E27FC236}">
                <a16:creationId xmlns:a16="http://schemas.microsoft.com/office/drawing/2014/main" id="{884472B3-7D8A-6894-7534-EBC730C78E05}"/>
              </a:ext>
            </a:extLst>
          </p:cNvPr>
          <p:cNvSpPr txBox="1"/>
          <p:nvPr/>
        </p:nvSpPr>
        <p:spPr>
          <a:xfrm>
            <a:off x="4905449" y="1719969"/>
            <a:ext cx="2381101" cy="707886"/>
          </a:xfrm>
          <a:prstGeom prst="rect">
            <a:avLst/>
          </a:prstGeom>
          <a:noFill/>
        </p:spPr>
        <p:txBody>
          <a:bodyPr wrap="none" rtlCol="1">
            <a:spAutoFit/>
          </a:bodyPr>
          <a:lstStyle/>
          <a:p>
            <a:r>
              <a:rPr lang="en-US" sz="4000" b="1" dirty="0">
                <a:ln w="22225">
                  <a:solidFill>
                    <a:schemeClr val="bg1">
                      <a:lumMod val="95000"/>
                    </a:schemeClr>
                  </a:solidFill>
                  <a:prstDash val="solid"/>
                </a:ln>
                <a:solidFill>
                  <a:schemeClr val="bg1"/>
                </a:solidFill>
                <a:effectLst>
                  <a:reflection blurRad="203200" stA="45000" endPos="48000" dist="101600" dir="5400000" sy="-100000" algn="bl" rotWithShape="0"/>
                </a:effectLst>
              </a:rPr>
              <a:t>Thank You</a:t>
            </a:r>
            <a:endParaRPr lang="ar-SA" sz="4000" b="1" dirty="0">
              <a:ln w="22225">
                <a:solidFill>
                  <a:schemeClr val="bg1">
                    <a:lumMod val="95000"/>
                  </a:schemeClr>
                </a:solidFill>
                <a:prstDash val="solid"/>
              </a:ln>
              <a:solidFill>
                <a:schemeClr val="bg1"/>
              </a:solidFill>
              <a:effectLst>
                <a:reflection blurRad="203200" stA="45000" endPos="48000" dist="101600" dir="5400000" sy="-100000" algn="bl" rotWithShape="0"/>
              </a:effectLst>
            </a:endParaRPr>
          </a:p>
        </p:txBody>
      </p:sp>
      <p:sp>
        <p:nvSpPr>
          <p:cNvPr id="3" name="TextBox 2">
            <a:extLst>
              <a:ext uri="{FF2B5EF4-FFF2-40B4-BE49-F238E27FC236}">
                <a16:creationId xmlns:a16="http://schemas.microsoft.com/office/drawing/2014/main" id="{D2CA16F8-699D-5111-0C7C-664C7F8374A4}"/>
              </a:ext>
            </a:extLst>
          </p:cNvPr>
          <p:cNvSpPr txBox="1"/>
          <p:nvPr/>
        </p:nvSpPr>
        <p:spPr>
          <a:xfrm>
            <a:off x="4270391" y="4046172"/>
            <a:ext cx="3651218" cy="707886"/>
          </a:xfrm>
          <a:prstGeom prst="rect">
            <a:avLst/>
          </a:prstGeom>
          <a:noFill/>
        </p:spPr>
        <p:txBody>
          <a:bodyPr wrap="square" rtlCol="1">
            <a:spAutoFit/>
          </a:bodyPr>
          <a:lstStyle/>
          <a:p>
            <a:r>
              <a:rPr lang="en-US" sz="4000" b="1" dirty="0">
                <a:ln w="22225">
                  <a:solidFill>
                    <a:schemeClr val="bg1">
                      <a:lumMod val="95000"/>
                    </a:schemeClr>
                  </a:solidFill>
                  <a:prstDash val="solid"/>
                </a:ln>
                <a:solidFill>
                  <a:schemeClr val="bg1"/>
                </a:solidFill>
                <a:effectLst>
                  <a:reflection blurRad="203200" stA="45000" endPos="48000" dist="101600" dir="5400000" sy="-100000" algn="bl" rotWithShape="0"/>
                </a:effectLst>
              </a:rPr>
              <a:t>Any Questions?</a:t>
            </a:r>
            <a:endParaRPr lang="ar-SA" sz="4000" b="1" dirty="0">
              <a:ln w="22225">
                <a:solidFill>
                  <a:schemeClr val="bg1">
                    <a:lumMod val="95000"/>
                  </a:schemeClr>
                </a:solidFill>
                <a:prstDash val="solid"/>
              </a:ln>
              <a:solidFill>
                <a:schemeClr val="bg1"/>
              </a:solidFill>
              <a:effectLst>
                <a:reflection blurRad="203200" stA="45000" endPos="48000" dist="101600" dir="5400000" sy="-100000" algn="bl" rotWithShape="0"/>
              </a:effectLst>
            </a:endParaRPr>
          </a:p>
        </p:txBody>
      </p:sp>
      <p:sp>
        <p:nvSpPr>
          <p:cNvPr id="4" name="TextBox 3">
            <a:extLst>
              <a:ext uri="{FF2B5EF4-FFF2-40B4-BE49-F238E27FC236}">
                <a16:creationId xmlns:a16="http://schemas.microsoft.com/office/drawing/2014/main" id="{7AF8DD7E-642C-4523-3792-0EA7201504CD}"/>
              </a:ext>
            </a:extLst>
          </p:cNvPr>
          <p:cNvSpPr txBox="1"/>
          <p:nvPr/>
        </p:nvSpPr>
        <p:spPr>
          <a:xfrm>
            <a:off x="9105702" y="5841820"/>
            <a:ext cx="1252907" cy="369332"/>
          </a:xfrm>
          <a:prstGeom prst="rect">
            <a:avLst/>
          </a:prstGeom>
          <a:noFill/>
        </p:spPr>
        <p:txBody>
          <a:bodyPr wrap="none" rtlCol="1">
            <a:spAutoFit/>
          </a:bodyPr>
          <a:lstStyle/>
          <a:p>
            <a:r>
              <a:rPr lang="en-US" b="1" dirty="0">
                <a:solidFill>
                  <a:schemeClr val="bg1"/>
                </a:solidFill>
              </a:rPr>
              <a:t>Questions?</a:t>
            </a:r>
            <a:endParaRPr lang="ar-SA" b="1" dirty="0">
              <a:solidFill>
                <a:schemeClr val="bg1"/>
              </a:solidFill>
            </a:endParaRPr>
          </a:p>
        </p:txBody>
      </p:sp>
    </p:spTree>
    <p:extLst>
      <p:ext uri="{BB962C8B-B14F-4D97-AF65-F5344CB8AC3E}">
        <p14:creationId xmlns:p14="http://schemas.microsoft.com/office/powerpoint/2010/main" val="175565852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65A60"/>
        </a:solidFill>
        <a:effectLst/>
      </p:bgPr>
    </p:bg>
    <p:spTree>
      <p:nvGrpSpPr>
        <p:cNvPr id="1" name=""/>
        <p:cNvGrpSpPr/>
        <p:nvPr/>
      </p:nvGrpSpPr>
      <p:grpSpPr>
        <a:xfrm>
          <a:off x="0" y="0"/>
          <a:ext cx="0" cy="0"/>
          <a:chOff x="0" y="0"/>
          <a:chExt cx="0" cy="0"/>
        </a:xfrm>
      </p:grpSpPr>
      <p:sp>
        <p:nvSpPr>
          <p:cNvPr id="5" name="Freeform: Shape 4">
            <a:extLst>
              <a:ext uri="{FF2B5EF4-FFF2-40B4-BE49-F238E27FC236}">
                <a16:creationId xmlns:a16="http://schemas.microsoft.com/office/drawing/2014/main" id="{EC85E796-8DA2-779D-8669-47EB8D498CDE}"/>
              </a:ext>
            </a:extLst>
          </p:cNvPr>
          <p:cNvSpPr/>
          <p:nvPr/>
        </p:nvSpPr>
        <p:spPr>
          <a:xfrm rot="10800000" flipH="1">
            <a:off x="10759409" y="-11050134"/>
            <a:ext cx="1432591" cy="20025360"/>
          </a:xfrm>
          <a:custGeom>
            <a:avLst/>
            <a:gdLst>
              <a:gd name="connsiteX0" fmla="*/ 0 w 1432560"/>
              <a:gd name="connsiteY0" fmla="*/ 20025360 h 20025360"/>
              <a:gd name="connsiteX1" fmla="*/ 0 w 1432560"/>
              <a:gd name="connsiteY1" fmla="*/ 10827519 h 20025360"/>
              <a:gd name="connsiteX2" fmla="*/ 685800 w 1432560"/>
              <a:gd name="connsiteY2" fmla="*/ 10012680 h 20025360"/>
              <a:gd name="connsiteX3" fmla="*/ 0 w 1432560"/>
              <a:gd name="connsiteY3" fmla="*/ 9197842 h 20025360"/>
              <a:gd name="connsiteX4" fmla="*/ 0 w 1432560"/>
              <a:gd name="connsiteY4" fmla="*/ 0 h 20025360"/>
              <a:gd name="connsiteX5" fmla="*/ 1432560 w 1432560"/>
              <a:gd name="connsiteY5" fmla="*/ 0 h 20025360"/>
              <a:gd name="connsiteX6" fmla="*/ 1432560 w 1432560"/>
              <a:gd name="connsiteY6" fmla="*/ 20025360 h 20025360"/>
              <a:gd name="connsiteX0" fmla="*/ 0 w 1432560"/>
              <a:gd name="connsiteY0" fmla="*/ 20025360 h 20025360"/>
              <a:gd name="connsiteX1" fmla="*/ 0 w 1432560"/>
              <a:gd name="connsiteY1" fmla="*/ 10827519 h 20025360"/>
              <a:gd name="connsiteX2" fmla="*/ 685800 w 1432560"/>
              <a:gd name="connsiteY2" fmla="*/ 10012680 h 20025360"/>
              <a:gd name="connsiteX3" fmla="*/ 0 w 1432560"/>
              <a:gd name="connsiteY3" fmla="*/ 9197842 h 20025360"/>
              <a:gd name="connsiteX4" fmla="*/ 0 w 1432560"/>
              <a:gd name="connsiteY4" fmla="*/ 0 h 20025360"/>
              <a:gd name="connsiteX5" fmla="*/ 1432560 w 1432560"/>
              <a:gd name="connsiteY5" fmla="*/ 0 h 20025360"/>
              <a:gd name="connsiteX6" fmla="*/ 1432560 w 1432560"/>
              <a:gd name="connsiteY6" fmla="*/ 20025360 h 20025360"/>
              <a:gd name="connsiteX7" fmla="*/ 0 w 1432560"/>
              <a:gd name="connsiteY7" fmla="*/ 20025360 h 20025360"/>
              <a:gd name="connsiteX0" fmla="*/ 7 w 1432567"/>
              <a:gd name="connsiteY0" fmla="*/ 20025360 h 20025360"/>
              <a:gd name="connsiteX1" fmla="*/ 7 w 1432567"/>
              <a:gd name="connsiteY1" fmla="*/ 10827519 h 20025360"/>
              <a:gd name="connsiteX2" fmla="*/ 685807 w 1432567"/>
              <a:gd name="connsiteY2" fmla="*/ 10012680 h 20025360"/>
              <a:gd name="connsiteX3" fmla="*/ 7 w 1432567"/>
              <a:gd name="connsiteY3" fmla="*/ 9197842 h 20025360"/>
              <a:gd name="connsiteX4" fmla="*/ 7 w 1432567"/>
              <a:gd name="connsiteY4" fmla="*/ 0 h 20025360"/>
              <a:gd name="connsiteX5" fmla="*/ 1432567 w 1432567"/>
              <a:gd name="connsiteY5" fmla="*/ 0 h 20025360"/>
              <a:gd name="connsiteX6" fmla="*/ 1432567 w 1432567"/>
              <a:gd name="connsiteY6" fmla="*/ 20025360 h 20025360"/>
              <a:gd name="connsiteX7" fmla="*/ 7 w 1432567"/>
              <a:gd name="connsiteY7" fmla="*/ 20025360 h 20025360"/>
              <a:gd name="connsiteX0" fmla="*/ 27 w 1432587"/>
              <a:gd name="connsiteY0" fmla="*/ 20025360 h 20025360"/>
              <a:gd name="connsiteX1" fmla="*/ 27 w 1432587"/>
              <a:gd name="connsiteY1" fmla="*/ 10827519 h 20025360"/>
              <a:gd name="connsiteX2" fmla="*/ 685827 w 1432587"/>
              <a:gd name="connsiteY2" fmla="*/ 10012680 h 20025360"/>
              <a:gd name="connsiteX3" fmla="*/ 27 w 1432587"/>
              <a:gd name="connsiteY3" fmla="*/ 9197842 h 20025360"/>
              <a:gd name="connsiteX4" fmla="*/ 27 w 1432587"/>
              <a:gd name="connsiteY4" fmla="*/ 0 h 20025360"/>
              <a:gd name="connsiteX5" fmla="*/ 1432587 w 1432587"/>
              <a:gd name="connsiteY5" fmla="*/ 0 h 20025360"/>
              <a:gd name="connsiteX6" fmla="*/ 1432587 w 1432587"/>
              <a:gd name="connsiteY6" fmla="*/ 20025360 h 20025360"/>
              <a:gd name="connsiteX7" fmla="*/ 27 w 1432587"/>
              <a:gd name="connsiteY7" fmla="*/ 20025360 h 20025360"/>
              <a:gd name="connsiteX0" fmla="*/ 31 w 1432591"/>
              <a:gd name="connsiteY0" fmla="*/ 20025360 h 20025360"/>
              <a:gd name="connsiteX1" fmla="*/ 31 w 1432591"/>
              <a:gd name="connsiteY1" fmla="*/ 10827519 h 20025360"/>
              <a:gd name="connsiteX2" fmla="*/ 614714 w 1432591"/>
              <a:gd name="connsiteY2" fmla="*/ 9999980 h 20025360"/>
              <a:gd name="connsiteX3" fmla="*/ 31 w 1432591"/>
              <a:gd name="connsiteY3" fmla="*/ 9197842 h 20025360"/>
              <a:gd name="connsiteX4" fmla="*/ 31 w 1432591"/>
              <a:gd name="connsiteY4" fmla="*/ 0 h 20025360"/>
              <a:gd name="connsiteX5" fmla="*/ 1432591 w 1432591"/>
              <a:gd name="connsiteY5" fmla="*/ 0 h 20025360"/>
              <a:gd name="connsiteX6" fmla="*/ 1432591 w 1432591"/>
              <a:gd name="connsiteY6" fmla="*/ 20025360 h 20025360"/>
              <a:gd name="connsiteX7" fmla="*/ 31 w 1432591"/>
              <a:gd name="connsiteY7" fmla="*/ 20025360 h 20025360"/>
              <a:gd name="connsiteX0" fmla="*/ 31 w 1432591"/>
              <a:gd name="connsiteY0" fmla="*/ 20025360 h 20025360"/>
              <a:gd name="connsiteX1" fmla="*/ 31 w 1432591"/>
              <a:gd name="connsiteY1" fmla="*/ 10827519 h 20025360"/>
              <a:gd name="connsiteX2" fmla="*/ 614714 w 1432591"/>
              <a:gd name="connsiteY2" fmla="*/ 9999980 h 20025360"/>
              <a:gd name="connsiteX3" fmla="*/ 31 w 1432591"/>
              <a:gd name="connsiteY3" fmla="*/ 9197842 h 20025360"/>
              <a:gd name="connsiteX4" fmla="*/ 31 w 1432591"/>
              <a:gd name="connsiteY4" fmla="*/ 0 h 20025360"/>
              <a:gd name="connsiteX5" fmla="*/ 1432591 w 1432591"/>
              <a:gd name="connsiteY5" fmla="*/ 0 h 20025360"/>
              <a:gd name="connsiteX6" fmla="*/ 1432591 w 1432591"/>
              <a:gd name="connsiteY6" fmla="*/ 20025360 h 20025360"/>
              <a:gd name="connsiteX7" fmla="*/ 31 w 1432591"/>
              <a:gd name="connsiteY7" fmla="*/ 20025360 h 20025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32591" h="20025360">
                <a:moveTo>
                  <a:pt x="31" y="20025360"/>
                </a:moveTo>
                <a:lnTo>
                  <a:pt x="31" y="10827519"/>
                </a:lnTo>
                <a:cubicBezTo>
                  <a:pt x="-5047" y="10489866"/>
                  <a:pt x="614717" y="10570043"/>
                  <a:pt x="614714" y="9999980"/>
                </a:cubicBezTo>
                <a:cubicBezTo>
                  <a:pt x="614711" y="9429917"/>
                  <a:pt x="-2509" y="9545655"/>
                  <a:pt x="31" y="9197842"/>
                </a:cubicBezTo>
                <a:lnTo>
                  <a:pt x="31" y="0"/>
                </a:lnTo>
                <a:lnTo>
                  <a:pt x="1432591" y="0"/>
                </a:lnTo>
                <a:lnTo>
                  <a:pt x="1432591" y="20025360"/>
                </a:lnTo>
                <a:lnTo>
                  <a:pt x="31" y="2002536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1" anchor="ctr">
            <a:noAutofit/>
          </a:bodyPr>
          <a:lstStyle/>
          <a:p>
            <a:pPr algn="ctr"/>
            <a:endParaRPr lang="ar-SA" dirty="0"/>
          </a:p>
        </p:txBody>
      </p:sp>
      <p:sp>
        <p:nvSpPr>
          <p:cNvPr id="17" name="Oval 16">
            <a:extLst>
              <a:ext uri="{FF2B5EF4-FFF2-40B4-BE49-F238E27FC236}">
                <a16:creationId xmlns:a16="http://schemas.microsoft.com/office/drawing/2014/main" id="{52277261-7391-C693-6883-A000BC2D18AA}"/>
              </a:ext>
            </a:extLst>
          </p:cNvPr>
          <p:cNvSpPr/>
          <p:nvPr/>
        </p:nvSpPr>
        <p:spPr>
          <a:xfrm>
            <a:off x="12231682" y="1493759"/>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19" name="Oval 18">
            <a:extLst>
              <a:ext uri="{FF2B5EF4-FFF2-40B4-BE49-F238E27FC236}">
                <a16:creationId xmlns:a16="http://schemas.microsoft.com/office/drawing/2014/main" id="{EDFEC402-3B97-4E6B-1F9A-E53D74BDC287}"/>
              </a:ext>
            </a:extLst>
          </p:cNvPr>
          <p:cNvSpPr/>
          <p:nvPr/>
        </p:nvSpPr>
        <p:spPr>
          <a:xfrm>
            <a:off x="12278343" y="2969260"/>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grpSp>
        <p:nvGrpSpPr>
          <p:cNvPr id="21" name="Group 20">
            <a:extLst>
              <a:ext uri="{FF2B5EF4-FFF2-40B4-BE49-F238E27FC236}">
                <a16:creationId xmlns:a16="http://schemas.microsoft.com/office/drawing/2014/main" id="{B4AACFD1-3405-1D9C-96EB-863ACFDCF284}"/>
              </a:ext>
            </a:extLst>
          </p:cNvPr>
          <p:cNvGrpSpPr/>
          <p:nvPr/>
        </p:nvGrpSpPr>
        <p:grpSpPr>
          <a:xfrm>
            <a:off x="-904079" y="389480"/>
            <a:ext cx="919480" cy="919480"/>
            <a:chOff x="972853" y="389480"/>
            <a:chExt cx="919480" cy="919480"/>
          </a:xfrm>
        </p:grpSpPr>
        <p:sp>
          <p:nvSpPr>
            <p:cNvPr id="27" name="Oval 26">
              <a:extLst>
                <a:ext uri="{FF2B5EF4-FFF2-40B4-BE49-F238E27FC236}">
                  <a16:creationId xmlns:a16="http://schemas.microsoft.com/office/drawing/2014/main" id="{F0E49E49-3A76-9A3E-6D1B-3227D15C7501}"/>
                </a:ext>
              </a:extLst>
            </p:cNvPr>
            <p:cNvSpPr/>
            <p:nvPr/>
          </p:nvSpPr>
          <p:spPr>
            <a:xfrm>
              <a:off x="972853" y="389480"/>
              <a:ext cx="919480" cy="91948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28" name="Graphic 27" descr="Home with solid fill">
              <a:extLst>
                <a:ext uri="{FF2B5EF4-FFF2-40B4-BE49-F238E27FC236}">
                  <a16:creationId xmlns:a16="http://schemas.microsoft.com/office/drawing/2014/main" id="{62AC2C98-C2BB-6ED7-BC38-519776572B4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89693" y="450442"/>
              <a:ext cx="685800" cy="685800"/>
            </a:xfrm>
            <a:prstGeom prst="rect">
              <a:avLst/>
            </a:prstGeom>
          </p:spPr>
        </p:pic>
      </p:grpSp>
      <p:grpSp>
        <p:nvGrpSpPr>
          <p:cNvPr id="31" name="Group 30">
            <a:extLst>
              <a:ext uri="{FF2B5EF4-FFF2-40B4-BE49-F238E27FC236}">
                <a16:creationId xmlns:a16="http://schemas.microsoft.com/office/drawing/2014/main" id="{FA40B06B-F507-662C-CADD-3BDF63CDF7D0}"/>
              </a:ext>
            </a:extLst>
          </p:cNvPr>
          <p:cNvGrpSpPr/>
          <p:nvPr/>
        </p:nvGrpSpPr>
        <p:grpSpPr>
          <a:xfrm>
            <a:off x="972853" y="2969260"/>
            <a:ext cx="919480" cy="919480"/>
            <a:chOff x="-913684" y="2969260"/>
            <a:chExt cx="919480" cy="919480"/>
          </a:xfrm>
        </p:grpSpPr>
        <p:sp>
          <p:nvSpPr>
            <p:cNvPr id="32" name="Oval 31">
              <a:extLst>
                <a:ext uri="{FF2B5EF4-FFF2-40B4-BE49-F238E27FC236}">
                  <a16:creationId xmlns:a16="http://schemas.microsoft.com/office/drawing/2014/main" id="{10B133B4-49D6-F377-84BB-F9F1798DBF82}"/>
                </a:ext>
              </a:extLst>
            </p:cNvPr>
            <p:cNvSpPr/>
            <p:nvPr/>
          </p:nvSpPr>
          <p:spPr>
            <a:xfrm>
              <a:off x="-913684" y="2969260"/>
              <a:ext cx="919480" cy="91948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33" name="Graphic 32" descr="Lightbulb and gear with solid fill">
              <a:extLst>
                <a:ext uri="{FF2B5EF4-FFF2-40B4-BE49-F238E27FC236}">
                  <a16:creationId xmlns:a16="http://schemas.microsoft.com/office/drawing/2014/main" id="{D3D9CB90-C530-F91D-B309-FD5D5E66DFA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91049" y="3140750"/>
              <a:ext cx="685800" cy="685800"/>
            </a:xfrm>
            <a:prstGeom prst="rect">
              <a:avLst/>
            </a:prstGeom>
          </p:spPr>
        </p:pic>
      </p:grpSp>
      <p:pic>
        <p:nvPicPr>
          <p:cNvPr id="34" name="Graphic 33" descr="Presentation with pie chart with solid fill">
            <a:extLst>
              <a:ext uri="{FF2B5EF4-FFF2-40B4-BE49-F238E27FC236}">
                <a16:creationId xmlns:a16="http://schemas.microsoft.com/office/drawing/2014/main" id="{D19F5A6E-0D8D-9087-1F82-7778CB772DD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2371853" y="1739080"/>
            <a:ext cx="685800" cy="685800"/>
          </a:xfrm>
          <a:prstGeom prst="rect">
            <a:avLst/>
          </a:prstGeom>
        </p:spPr>
      </p:pic>
      <p:pic>
        <p:nvPicPr>
          <p:cNvPr id="35" name="Graphic 34" descr="Database with solid fill">
            <a:extLst>
              <a:ext uri="{FF2B5EF4-FFF2-40B4-BE49-F238E27FC236}">
                <a16:creationId xmlns:a16="http://schemas.microsoft.com/office/drawing/2014/main" id="{0969357E-2624-9405-19B0-E9E98F3DAA5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2395183" y="3128420"/>
            <a:ext cx="685800" cy="685800"/>
          </a:xfrm>
          <a:prstGeom prst="rect">
            <a:avLst/>
          </a:prstGeom>
        </p:spPr>
      </p:pic>
      <p:sp>
        <p:nvSpPr>
          <p:cNvPr id="36" name="Freeform: Shape 35">
            <a:hlinkClick r:id="rId11" action="ppaction://hlinksldjump"/>
            <a:extLst>
              <a:ext uri="{FF2B5EF4-FFF2-40B4-BE49-F238E27FC236}">
                <a16:creationId xmlns:a16="http://schemas.microsoft.com/office/drawing/2014/main" id="{30F4DE96-BE97-7DE2-BE3F-2738C4BE5EF5}"/>
              </a:ext>
            </a:extLst>
          </p:cNvPr>
          <p:cNvSpPr/>
          <p:nvPr/>
        </p:nvSpPr>
        <p:spPr>
          <a:xfrm rot="10800000">
            <a:off x="11623" y="-6583680"/>
            <a:ext cx="1432591" cy="20025360"/>
          </a:xfrm>
          <a:custGeom>
            <a:avLst/>
            <a:gdLst>
              <a:gd name="connsiteX0" fmla="*/ 0 w 1432560"/>
              <a:gd name="connsiteY0" fmla="*/ 20025360 h 20025360"/>
              <a:gd name="connsiteX1" fmla="*/ 0 w 1432560"/>
              <a:gd name="connsiteY1" fmla="*/ 10827519 h 20025360"/>
              <a:gd name="connsiteX2" fmla="*/ 685800 w 1432560"/>
              <a:gd name="connsiteY2" fmla="*/ 10012680 h 20025360"/>
              <a:gd name="connsiteX3" fmla="*/ 0 w 1432560"/>
              <a:gd name="connsiteY3" fmla="*/ 9197842 h 20025360"/>
              <a:gd name="connsiteX4" fmla="*/ 0 w 1432560"/>
              <a:gd name="connsiteY4" fmla="*/ 0 h 20025360"/>
              <a:gd name="connsiteX5" fmla="*/ 1432560 w 1432560"/>
              <a:gd name="connsiteY5" fmla="*/ 0 h 20025360"/>
              <a:gd name="connsiteX6" fmla="*/ 1432560 w 1432560"/>
              <a:gd name="connsiteY6" fmla="*/ 20025360 h 20025360"/>
              <a:gd name="connsiteX0" fmla="*/ 0 w 1432560"/>
              <a:gd name="connsiteY0" fmla="*/ 20025360 h 20025360"/>
              <a:gd name="connsiteX1" fmla="*/ 0 w 1432560"/>
              <a:gd name="connsiteY1" fmla="*/ 10827519 h 20025360"/>
              <a:gd name="connsiteX2" fmla="*/ 685800 w 1432560"/>
              <a:gd name="connsiteY2" fmla="*/ 10012680 h 20025360"/>
              <a:gd name="connsiteX3" fmla="*/ 0 w 1432560"/>
              <a:gd name="connsiteY3" fmla="*/ 9197842 h 20025360"/>
              <a:gd name="connsiteX4" fmla="*/ 0 w 1432560"/>
              <a:gd name="connsiteY4" fmla="*/ 0 h 20025360"/>
              <a:gd name="connsiteX5" fmla="*/ 1432560 w 1432560"/>
              <a:gd name="connsiteY5" fmla="*/ 0 h 20025360"/>
              <a:gd name="connsiteX6" fmla="*/ 1432560 w 1432560"/>
              <a:gd name="connsiteY6" fmla="*/ 20025360 h 20025360"/>
              <a:gd name="connsiteX7" fmla="*/ 0 w 1432560"/>
              <a:gd name="connsiteY7" fmla="*/ 20025360 h 20025360"/>
              <a:gd name="connsiteX0" fmla="*/ 7 w 1432567"/>
              <a:gd name="connsiteY0" fmla="*/ 20025360 h 20025360"/>
              <a:gd name="connsiteX1" fmla="*/ 7 w 1432567"/>
              <a:gd name="connsiteY1" fmla="*/ 10827519 h 20025360"/>
              <a:gd name="connsiteX2" fmla="*/ 685807 w 1432567"/>
              <a:gd name="connsiteY2" fmla="*/ 10012680 h 20025360"/>
              <a:gd name="connsiteX3" fmla="*/ 7 w 1432567"/>
              <a:gd name="connsiteY3" fmla="*/ 9197842 h 20025360"/>
              <a:gd name="connsiteX4" fmla="*/ 7 w 1432567"/>
              <a:gd name="connsiteY4" fmla="*/ 0 h 20025360"/>
              <a:gd name="connsiteX5" fmla="*/ 1432567 w 1432567"/>
              <a:gd name="connsiteY5" fmla="*/ 0 h 20025360"/>
              <a:gd name="connsiteX6" fmla="*/ 1432567 w 1432567"/>
              <a:gd name="connsiteY6" fmla="*/ 20025360 h 20025360"/>
              <a:gd name="connsiteX7" fmla="*/ 7 w 1432567"/>
              <a:gd name="connsiteY7" fmla="*/ 20025360 h 20025360"/>
              <a:gd name="connsiteX0" fmla="*/ 27 w 1432587"/>
              <a:gd name="connsiteY0" fmla="*/ 20025360 h 20025360"/>
              <a:gd name="connsiteX1" fmla="*/ 27 w 1432587"/>
              <a:gd name="connsiteY1" fmla="*/ 10827519 h 20025360"/>
              <a:gd name="connsiteX2" fmla="*/ 685827 w 1432587"/>
              <a:gd name="connsiteY2" fmla="*/ 10012680 h 20025360"/>
              <a:gd name="connsiteX3" fmla="*/ 27 w 1432587"/>
              <a:gd name="connsiteY3" fmla="*/ 9197842 h 20025360"/>
              <a:gd name="connsiteX4" fmla="*/ 27 w 1432587"/>
              <a:gd name="connsiteY4" fmla="*/ 0 h 20025360"/>
              <a:gd name="connsiteX5" fmla="*/ 1432587 w 1432587"/>
              <a:gd name="connsiteY5" fmla="*/ 0 h 20025360"/>
              <a:gd name="connsiteX6" fmla="*/ 1432587 w 1432587"/>
              <a:gd name="connsiteY6" fmla="*/ 20025360 h 20025360"/>
              <a:gd name="connsiteX7" fmla="*/ 27 w 1432587"/>
              <a:gd name="connsiteY7" fmla="*/ 20025360 h 20025360"/>
              <a:gd name="connsiteX0" fmla="*/ 31 w 1432591"/>
              <a:gd name="connsiteY0" fmla="*/ 20025360 h 20025360"/>
              <a:gd name="connsiteX1" fmla="*/ 31 w 1432591"/>
              <a:gd name="connsiteY1" fmla="*/ 10827519 h 20025360"/>
              <a:gd name="connsiteX2" fmla="*/ 614714 w 1432591"/>
              <a:gd name="connsiteY2" fmla="*/ 9999980 h 20025360"/>
              <a:gd name="connsiteX3" fmla="*/ 31 w 1432591"/>
              <a:gd name="connsiteY3" fmla="*/ 9197842 h 20025360"/>
              <a:gd name="connsiteX4" fmla="*/ 31 w 1432591"/>
              <a:gd name="connsiteY4" fmla="*/ 0 h 20025360"/>
              <a:gd name="connsiteX5" fmla="*/ 1432591 w 1432591"/>
              <a:gd name="connsiteY5" fmla="*/ 0 h 20025360"/>
              <a:gd name="connsiteX6" fmla="*/ 1432591 w 1432591"/>
              <a:gd name="connsiteY6" fmla="*/ 20025360 h 20025360"/>
              <a:gd name="connsiteX7" fmla="*/ 31 w 1432591"/>
              <a:gd name="connsiteY7" fmla="*/ 20025360 h 20025360"/>
              <a:gd name="connsiteX0" fmla="*/ 31 w 1432591"/>
              <a:gd name="connsiteY0" fmla="*/ 20025360 h 20025360"/>
              <a:gd name="connsiteX1" fmla="*/ 31 w 1432591"/>
              <a:gd name="connsiteY1" fmla="*/ 10827519 h 20025360"/>
              <a:gd name="connsiteX2" fmla="*/ 614714 w 1432591"/>
              <a:gd name="connsiteY2" fmla="*/ 9999980 h 20025360"/>
              <a:gd name="connsiteX3" fmla="*/ 31 w 1432591"/>
              <a:gd name="connsiteY3" fmla="*/ 9197842 h 20025360"/>
              <a:gd name="connsiteX4" fmla="*/ 31 w 1432591"/>
              <a:gd name="connsiteY4" fmla="*/ 0 h 20025360"/>
              <a:gd name="connsiteX5" fmla="*/ 1432591 w 1432591"/>
              <a:gd name="connsiteY5" fmla="*/ 0 h 20025360"/>
              <a:gd name="connsiteX6" fmla="*/ 1432591 w 1432591"/>
              <a:gd name="connsiteY6" fmla="*/ 20025360 h 20025360"/>
              <a:gd name="connsiteX7" fmla="*/ 31 w 1432591"/>
              <a:gd name="connsiteY7" fmla="*/ 20025360 h 20025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32591" h="20025360">
                <a:moveTo>
                  <a:pt x="31" y="20025360"/>
                </a:moveTo>
                <a:lnTo>
                  <a:pt x="31" y="10827519"/>
                </a:lnTo>
                <a:cubicBezTo>
                  <a:pt x="-5047" y="10489866"/>
                  <a:pt x="614717" y="10570043"/>
                  <a:pt x="614714" y="9999980"/>
                </a:cubicBezTo>
                <a:cubicBezTo>
                  <a:pt x="614711" y="9429917"/>
                  <a:pt x="-2509" y="9545655"/>
                  <a:pt x="31" y="9197842"/>
                </a:cubicBezTo>
                <a:lnTo>
                  <a:pt x="31" y="0"/>
                </a:lnTo>
                <a:lnTo>
                  <a:pt x="1432591" y="0"/>
                </a:lnTo>
                <a:lnTo>
                  <a:pt x="1432591" y="20025360"/>
                </a:lnTo>
                <a:lnTo>
                  <a:pt x="31" y="2002536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1" anchor="ctr">
            <a:noAutofit/>
          </a:bodyPr>
          <a:lstStyle/>
          <a:p>
            <a:pPr algn="ctr"/>
            <a:endParaRPr lang="ar-SA" dirty="0"/>
          </a:p>
        </p:txBody>
      </p:sp>
      <p:pic>
        <p:nvPicPr>
          <p:cNvPr id="37" name="Graphic 36" descr="Home with solid fill">
            <a:hlinkClick r:id="rId12" action="ppaction://hlinksldjump"/>
            <a:extLst>
              <a:ext uri="{FF2B5EF4-FFF2-40B4-BE49-F238E27FC236}">
                <a16:creationId xmlns:a16="http://schemas.microsoft.com/office/drawing/2014/main" id="{196E1C76-13A1-EB73-BC8D-B1D83E083635}"/>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85019" y="506320"/>
            <a:ext cx="685800" cy="685800"/>
          </a:xfrm>
          <a:prstGeom prst="rect">
            <a:avLst/>
          </a:prstGeom>
        </p:spPr>
      </p:pic>
      <p:pic>
        <p:nvPicPr>
          <p:cNvPr id="38" name="Graphic 37" descr="Lightbulb and gear with solid fill">
            <a:hlinkClick r:id="rId15" action="ppaction://hlinksldjump"/>
            <a:extLst>
              <a:ext uri="{FF2B5EF4-FFF2-40B4-BE49-F238E27FC236}">
                <a16:creationId xmlns:a16="http://schemas.microsoft.com/office/drawing/2014/main" id="{09C1B057-6881-CD2C-48C6-272F6B4FEEA2}"/>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385019" y="3145447"/>
            <a:ext cx="685800" cy="685800"/>
          </a:xfrm>
          <a:prstGeom prst="rect">
            <a:avLst/>
          </a:prstGeom>
        </p:spPr>
      </p:pic>
      <p:pic>
        <p:nvPicPr>
          <p:cNvPr id="39" name="Graphic 38" descr="Transfer with solid fill">
            <a:hlinkClick r:id="rId11" action="ppaction://hlinksldjump"/>
            <a:extLst>
              <a:ext uri="{FF2B5EF4-FFF2-40B4-BE49-F238E27FC236}">
                <a16:creationId xmlns:a16="http://schemas.microsoft.com/office/drawing/2014/main" id="{6AA90A5D-F0D7-DBD7-4F7D-30C09C7A8A52}"/>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428698" y="5742530"/>
            <a:ext cx="685800" cy="685800"/>
          </a:xfrm>
          <a:prstGeom prst="rect">
            <a:avLst/>
          </a:prstGeom>
        </p:spPr>
      </p:pic>
      <p:pic>
        <p:nvPicPr>
          <p:cNvPr id="41" name="Graphic 40" descr="Presentation with pie chart with solid fill">
            <a:hlinkClick r:id="rId20" action="ppaction://hlinksldjump"/>
            <a:extLst>
              <a:ext uri="{FF2B5EF4-FFF2-40B4-BE49-F238E27FC236}">
                <a16:creationId xmlns:a16="http://schemas.microsoft.com/office/drawing/2014/main" id="{81AEC82E-0307-D563-0248-461849EDFA6E}"/>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11156228" y="1669562"/>
            <a:ext cx="685800" cy="685800"/>
          </a:xfrm>
          <a:prstGeom prst="rect">
            <a:avLst/>
          </a:prstGeom>
        </p:spPr>
      </p:pic>
      <p:grpSp>
        <p:nvGrpSpPr>
          <p:cNvPr id="42" name="Group 41">
            <a:extLst>
              <a:ext uri="{FF2B5EF4-FFF2-40B4-BE49-F238E27FC236}">
                <a16:creationId xmlns:a16="http://schemas.microsoft.com/office/drawing/2014/main" id="{9B31AD58-17D2-3B13-B1E1-5CBEB6D36967}"/>
              </a:ext>
            </a:extLst>
          </p:cNvPr>
          <p:cNvGrpSpPr/>
          <p:nvPr/>
        </p:nvGrpSpPr>
        <p:grpSpPr>
          <a:xfrm>
            <a:off x="-907889" y="5523230"/>
            <a:ext cx="919480" cy="919480"/>
            <a:chOff x="-907889" y="5523230"/>
            <a:chExt cx="919480" cy="919480"/>
          </a:xfrm>
        </p:grpSpPr>
        <p:sp>
          <p:nvSpPr>
            <p:cNvPr id="43" name="Oval 42">
              <a:extLst>
                <a:ext uri="{FF2B5EF4-FFF2-40B4-BE49-F238E27FC236}">
                  <a16:creationId xmlns:a16="http://schemas.microsoft.com/office/drawing/2014/main" id="{66156A61-AA49-E117-855C-F13C0EB19B77}"/>
                </a:ext>
              </a:extLst>
            </p:cNvPr>
            <p:cNvSpPr/>
            <p:nvPr/>
          </p:nvSpPr>
          <p:spPr>
            <a:xfrm>
              <a:off x="-907889" y="5523230"/>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44" name="Graphic 43" descr="Transfer with solid fill">
              <a:extLst>
                <a:ext uri="{FF2B5EF4-FFF2-40B4-BE49-F238E27FC236}">
                  <a16:creationId xmlns:a16="http://schemas.microsoft.com/office/drawing/2014/main" id="{C156FBF9-667F-3411-F341-E232050AAF04}"/>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806289" y="5650526"/>
              <a:ext cx="685800" cy="685800"/>
            </a:xfrm>
            <a:prstGeom prst="rect">
              <a:avLst/>
            </a:prstGeom>
          </p:spPr>
        </p:pic>
      </p:grpSp>
      <p:pic>
        <p:nvPicPr>
          <p:cNvPr id="45" name="Graphic 44" descr="Database with solid fill">
            <a:hlinkClick r:id="rId25" action="ppaction://hlinksldjump"/>
            <a:extLst>
              <a:ext uri="{FF2B5EF4-FFF2-40B4-BE49-F238E27FC236}">
                <a16:creationId xmlns:a16="http://schemas.microsoft.com/office/drawing/2014/main" id="{F811F425-C49B-1C8A-E7CC-E5EF10310522}"/>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11156228" y="3140750"/>
            <a:ext cx="685800" cy="685800"/>
          </a:xfrm>
          <a:prstGeom prst="rect">
            <a:avLst/>
          </a:prstGeom>
        </p:spPr>
      </p:pic>
      <p:pic>
        <p:nvPicPr>
          <p:cNvPr id="46" name="Graphic 45" descr="Bullseye with solid fill">
            <a:hlinkClick r:id="rId28" action="ppaction://hlinksldjump"/>
            <a:extLst>
              <a:ext uri="{FF2B5EF4-FFF2-40B4-BE49-F238E27FC236}">
                <a16:creationId xmlns:a16="http://schemas.microsoft.com/office/drawing/2014/main" id="{0FAFB331-6B9D-4398-C37C-3DBE32867E95}"/>
              </a:ext>
            </a:extLst>
          </p:cNvPr>
          <p:cNvPicPr>
            <a:picLocks noChangeAspect="1"/>
          </p:cNvPicPr>
          <p:nvPr/>
        </p:nvPicPr>
        <p:blipFill>
          <a:blip r:embed="rId29">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401431" y="4487770"/>
            <a:ext cx="685800" cy="685800"/>
          </a:xfrm>
          <a:prstGeom prst="rect">
            <a:avLst/>
          </a:prstGeom>
        </p:spPr>
      </p:pic>
      <p:pic>
        <p:nvPicPr>
          <p:cNvPr id="47" name="Graphic 46" descr="Checklist with solid fill">
            <a:hlinkClick r:id="rId31" action="ppaction://hlinksldjump"/>
            <a:extLst>
              <a:ext uri="{FF2B5EF4-FFF2-40B4-BE49-F238E27FC236}">
                <a16:creationId xmlns:a16="http://schemas.microsoft.com/office/drawing/2014/main" id="{4A4F97BA-8A96-1D65-94CB-5337BB92B3BE}"/>
              </a:ext>
            </a:extLst>
          </p:cNvPr>
          <p:cNvPicPr>
            <a:picLocks noChangeAspect="1"/>
          </p:cNvPicPr>
          <p:nvPr/>
        </p:nvPicPr>
        <p:blipFill>
          <a:blip r:embed="rId32">
            <a:extLst>
              <a:ext uri="{28A0092B-C50C-407E-A947-70E740481C1C}">
                <a14:useLocalDpi xmlns:a14="http://schemas.microsoft.com/office/drawing/2010/main" val="0"/>
              </a:ext>
              <a:ext uri="{96DAC541-7B7A-43D3-8B79-37D633B846F1}">
                <asvg:svgBlip xmlns:asvg="http://schemas.microsoft.com/office/drawing/2016/SVG/main" r:embed="rId33"/>
              </a:ext>
            </a:extLst>
          </a:blip>
          <a:stretch>
            <a:fillRect/>
          </a:stretch>
        </p:blipFill>
        <p:spPr>
          <a:xfrm>
            <a:off x="373396" y="1761080"/>
            <a:ext cx="685800" cy="685800"/>
          </a:xfrm>
          <a:prstGeom prst="rect">
            <a:avLst/>
          </a:prstGeom>
        </p:spPr>
      </p:pic>
      <p:grpSp>
        <p:nvGrpSpPr>
          <p:cNvPr id="49" name="Group 48">
            <a:extLst>
              <a:ext uri="{FF2B5EF4-FFF2-40B4-BE49-F238E27FC236}">
                <a16:creationId xmlns:a16="http://schemas.microsoft.com/office/drawing/2014/main" id="{23F1528F-2EF8-DBC1-C514-6D18BEA548F2}"/>
              </a:ext>
            </a:extLst>
          </p:cNvPr>
          <p:cNvGrpSpPr/>
          <p:nvPr/>
        </p:nvGrpSpPr>
        <p:grpSpPr>
          <a:xfrm>
            <a:off x="-907889" y="4296410"/>
            <a:ext cx="919480" cy="919480"/>
            <a:chOff x="-907889" y="4296410"/>
            <a:chExt cx="919480" cy="919480"/>
          </a:xfrm>
        </p:grpSpPr>
        <p:sp>
          <p:nvSpPr>
            <p:cNvPr id="50" name="Oval 49">
              <a:extLst>
                <a:ext uri="{FF2B5EF4-FFF2-40B4-BE49-F238E27FC236}">
                  <a16:creationId xmlns:a16="http://schemas.microsoft.com/office/drawing/2014/main" id="{28C884FE-1EBE-01B6-D15B-D927C2CF7491}"/>
                </a:ext>
              </a:extLst>
            </p:cNvPr>
            <p:cNvSpPr/>
            <p:nvPr/>
          </p:nvSpPr>
          <p:spPr>
            <a:xfrm>
              <a:off x="-907889" y="4296410"/>
              <a:ext cx="919480" cy="91948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51" name="Graphic 50" descr="Bullseye with solid fill">
              <a:extLst>
                <a:ext uri="{FF2B5EF4-FFF2-40B4-BE49-F238E27FC236}">
                  <a16:creationId xmlns:a16="http://schemas.microsoft.com/office/drawing/2014/main" id="{07D2BD8D-4081-C153-6241-087C0F091EE7}"/>
                </a:ext>
              </a:extLst>
            </p:cNvPr>
            <p:cNvPicPr>
              <a:picLocks noChangeAspect="1"/>
            </p:cNvPicPr>
            <p:nvPr/>
          </p:nvPicPr>
          <p:blipFill>
            <a:blip r:embed="rId34">
              <a:extLst>
                <a:ext uri="{28A0092B-C50C-407E-A947-70E740481C1C}">
                  <a14:useLocalDpi xmlns:a14="http://schemas.microsoft.com/office/drawing/2010/main" val="0"/>
                </a:ext>
                <a:ext uri="{96DAC541-7B7A-43D3-8B79-37D633B846F1}">
                  <asvg:svgBlip xmlns:asvg="http://schemas.microsoft.com/office/drawing/2016/SVG/main" r:embed="rId35"/>
                </a:ext>
              </a:extLst>
            </a:blip>
            <a:stretch>
              <a:fillRect/>
            </a:stretch>
          </p:blipFill>
          <p:spPr>
            <a:xfrm>
              <a:off x="-787239" y="4443318"/>
              <a:ext cx="685800" cy="685800"/>
            </a:xfrm>
            <a:prstGeom prst="rect">
              <a:avLst/>
            </a:prstGeom>
          </p:spPr>
        </p:pic>
      </p:grpSp>
      <p:grpSp>
        <p:nvGrpSpPr>
          <p:cNvPr id="53" name="Group 52">
            <a:extLst>
              <a:ext uri="{FF2B5EF4-FFF2-40B4-BE49-F238E27FC236}">
                <a16:creationId xmlns:a16="http://schemas.microsoft.com/office/drawing/2014/main" id="{4E6E9482-65AB-3D35-DDB7-CE434827C5AF}"/>
              </a:ext>
            </a:extLst>
          </p:cNvPr>
          <p:cNvGrpSpPr/>
          <p:nvPr/>
        </p:nvGrpSpPr>
        <p:grpSpPr>
          <a:xfrm>
            <a:off x="-923129" y="1614172"/>
            <a:ext cx="919480" cy="919480"/>
            <a:chOff x="-923129" y="1614172"/>
            <a:chExt cx="919480" cy="919480"/>
          </a:xfrm>
        </p:grpSpPr>
        <p:sp>
          <p:nvSpPr>
            <p:cNvPr id="54" name="Oval 53">
              <a:extLst>
                <a:ext uri="{FF2B5EF4-FFF2-40B4-BE49-F238E27FC236}">
                  <a16:creationId xmlns:a16="http://schemas.microsoft.com/office/drawing/2014/main" id="{E9CE94B2-A9E7-AA72-D6CD-410949EFF149}"/>
                </a:ext>
              </a:extLst>
            </p:cNvPr>
            <p:cNvSpPr/>
            <p:nvPr/>
          </p:nvSpPr>
          <p:spPr>
            <a:xfrm>
              <a:off x="-923129" y="1614172"/>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58" name="Graphic 57" descr="Checklist with solid fill">
              <a:extLst>
                <a:ext uri="{FF2B5EF4-FFF2-40B4-BE49-F238E27FC236}">
                  <a16:creationId xmlns:a16="http://schemas.microsoft.com/office/drawing/2014/main" id="{9A0ED3DC-8080-D56E-6D4A-27FC47BC72AD}"/>
                </a:ext>
              </a:extLst>
            </p:cNvPr>
            <p:cNvPicPr>
              <a:picLocks noChangeAspect="1"/>
            </p:cNvPicPr>
            <p:nvPr/>
          </p:nvPicPr>
          <p:blipFill>
            <a:blip r:embed="rId36">
              <a:extLst>
                <a:ext uri="{28A0092B-C50C-407E-A947-70E740481C1C}">
                  <a14:useLocalDpi xmlns:a14="http://schemas.microsoft.com/office/drawing/2010/main" val="0"/>
                </a:ext>
                <a:ext uri="{96DAC541-7B7A-43D3-8B79-37D633B846F1}">
                  <asvg:svgBlip xmlns:asvg="http://schemas.microsoft.com/office/drawing/2016/SVG/main" r:embed="rId37"/>
                </a:ext>
              </a:extLst>
            </a:blip>
            <a:stretch>
              <a:fillRect/>
            </a:stretch>
          </p:blipFill>
          <p:spPr>
            <a:xfrm>
              <a:off x="-793982" y="1761080"/>
              <a:ext cx="685800" cy="685800"/>
            </a:xfrm>
            <a:prstGeom prst="rect">
              <a:avLst/>
            </a:prstGeom>
          </p:spPr>
        </p:pic>
      </p:grpSp>
      <p:pic>
        <p:nvPicPr>
          <p:cNvPr id="61" name="Graphic 60" descr="Document with solid fill">
            <a:hlinkClick r:id="rId38" action="ppaction://hlinksldjump"/>
            <a:extLst>
              <a:ext uri="{FF2B5EF4-FFF2-40B4-BE49-F238E27FC236}">
                <a16:creationId xmlns:a16="http://schemas.microsoft.com/office/drawing/2014/main" id="{CB76CDA4-0DA7-9D4B-FF6A-D87FC9DA316B}"/>
              </a:ext>
            </a:extLst>
          </p:cNvPr>
          <p:cNvPicPr>
            <a:picLocks noChangeAspect="1"/>
          </p:cNvPicPr>
          <p:nvPr/>
        </p:nvPicPr>
        <p:blipFill>
          <a:blip r:embed="rId39">
            <a:extLst>
              <a:ext uri="{28A0092B-C50C-407E-A947-70E740481C1C}">
                <a14:useLocalDpi xmlns:a14="http://schemas.microsoft.com/office/drawing/2010/main" val="0"/>
              </a:ext>
              <a:ext uri="{96DAC541-7B7A-43D3-8B79-37D633B846F1}">
                <asvg:svgBlip xmlns:asvg="http://schemas.microsoft.com/office/drawing/2016/SVG/main" r:embed="rId40"/>
              </a:ext>
            </a:extLst>
          </a:blip>
          <a:stretch>
            <a:fillRect/>
          </a:stretch>
        </p:blipFill>
        <p:spPr>
          <a:xfrm>
            <a:off x="11156228" y="192160"/>
            <a:ext cx="685800" cy="685800"/>
          </a:xfrm>
          <a:prstGeom prst="rect">
            <a:avLst/>
          </a:prstGeom>
        </p:spPr>
      </p:pic>
      <p:grpSp>
        <p:nvGrpSpPr>
          <p:cNvPr id="62" name="Group 61">
            <a:extLst>
              <a:ext uri="{FF2B5EF4-FFF2-40B4-BE49-F238E27FC236}">
                <a16:creationId xmlns:a16="http://schemas.microsoft.com/office/drawing/2014/main" id="{DA5EA4ED-1DA2-5903-14C5-5F894AA436EE}"/>
              </a:ext>
            </a:extLst>
          </p:cNvPr>
          <p:cNvGrpSpPr/>
          <p:nvPr/>
        </p:nvGrpSpPr>
        <p:grpSpPr>
          <a:xfrm>
            <a:off x="12255013" y="90188"/>
            <a:ext cx="919480" cy="919480"/>
            <a:chOff x="12255013" y="90188"/>
            <a:chExt cx="919480" cy="919480"/>
          </a:xfrm>
        </p:grpSpPr>
        <p:sp>
          <p:nvSpPr>
            <p:cNvPr id="63" name="Oval 62">
              <a:extLst>
                <a:ext uri="{FF2B5EF4-FFF2-40B4-BE49-F238E27FC236}">
                  <a16:creationId xmlns:a16="http://schemas.microsoft.com/office/drawing/2014/main" id="{D0AD4BF8-D94D-9681-5506-31A194FDCACE}"/>
                </a:ext>
              </a:extLst>
            </p:cNvPr>
            <p:cNvSpPr/>
            <p:nvPr/>
          </p:nvSpPr>
          <p:spPr>
            <a:xfrm>
              <a:off x="12255013" y="90188"/>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64" name="Graphic 63" descr="Document with solid fill">
              <a:extLst>
                <a:ext uri="{FF2B5EF4-FFF2-40B4-BE49-F238E27FC236}">
                  <a16:creationId xmlns:a16="http://schemas.microsoft.com/office/drawing/2014/main" id="{1D084747-8624-BC71-6114-C60BF452CC85}"/>
                </a:ext>
              </a:extLst>
            </p:cNvPr>
            <p:cNvPicPr>
              <a:picLocks noChangeAspect="1"/>
            </p:cNvPicPr>
            <p:nvPr/>
          </p:nvPicPr>
          <p:blipFill>
            <a:blip r:embed="rId41">
              <a:extLst>
                <a:ext uri="{28A0092B-C50C-407E-A947-70E740481C1C}">
                  <a14:useLocalDpi xmlns:a14="http://schemas.microsoft.com/office/drawing/2010/main" val="0"/>
                </a:ext>
                <a:ext uri="{96DAC541-7B7A-43D3-8B79-37D633B846F1}">
                  <asvg:svgBlip xmlns:asvg="http://schemas.microsoft.com/office/drawing/2016/SVG/main" r:embed="rId42"/>
                </a:ext>
              </a:extLst>
            </a:blip>
            <a:stretch>
              <a:fillRect/>
            </a:stretch>
          </p:blipFill>
          <p:spPr>
            <a:xfrm>
              <a:off x="12348522" y="223014"/>
              <a:ext cx="685800" cy="685800"/>
            </a:xfrm>
            <a:prstGeom prst="rect">
              <a:avLst/>
            </a:prstGeom>
          </p:spPr>
        </p:pic>
      </p:grpSp>
      <p:pic>
        <p:nvPicPr>
          <p:cNvPr id="65" name="Graphic 64" descr="Chat with solid fill">
            <a:hlinkClick r:id="rId43" action="ppaction://hlinksldjump"/>
            <a:extLst>
              <a:ext uri="{FF2B5EF4-FFF2-40B4-BE49-F238E27FC236}">
                <a16:creationId xmlns:a16="http://schemas.microsoft.com/office/drawing/2014/main" id="{0BE48EF0-0DD6-4333-5051-59CC8793AFF8}"/>
              </a:ext>
            </a:extLst>
          </p:cNvPr>
          <p:cNvPicPr>
            <a:picLocks noChangeAspect="1"/>
          </p:cNvPicPr>
          <p:nvPr/>
        </p:nvPicPr>
        <p:blipFill>
          <a:blip r:embed="rId44">
            <a:extLst>
              <a:ext uri="{28A0092B-C50C-407E-A947-70E740481C1C}">
                <a14:useLocalDpi xmlns:a14="http://schemas.microsoft.com/office/drawing/2010/main" val="0"/>
              </a:ext>
              <a:ext uri="{96DAC541-7B7A-43D3-8B79-37D633B846F1}">
                <asvg:svgBlip xmlns:asvg="http://schemas.microsoft.com/office/drawing/2016/SVG/main" r:embed="rId45"/>
              </a:ext>
            </a:extLst>
          </a:blip>
          <a:stretch>
            <a:fillRect/>
          </a:stretch>
        </p:blipFill>
        <p:spPr>
          <a:xfrm>
            <a:off x="11132804" y="5701968"/>
            <a:ext cx="685800" cy="685800"/>
          </a:xfrm>
          <a:prstGeom prst="rect">
            <a:avLst/>
          </a:prstGeom>
        </p:spPr>
      </p:pic>
      <p:grpSp>
        <p:nvGrpSpPr>
          <p:cNvPr id="66" name="Group 65">
            <a:extLst>
              <a:ext uri="{FF2B5EF4-FFF2-40B4-BE49-F238E27FC236}">
                <a16:creationId xmlns:a16="http://schemas.microsoft.com/office/drawing/2014/main" id="{9CB2EDF7-DCA6-912A-3BF1-0A1BA8162067}"/>
              </a:ext>
            </a:extLst>
          </p:cNvPr>
          <p:cNvGrpSpPr/>
          <p:nvPr/>
        </p:nvGrpSpPr>
        <p:grpSpPr>
          <a:xfrm>
            <a:off x="11247518" y="4602070"/>
            <a:ext cx="472241" cy="746809"/>
            <a:chOff x="11247518" y="4602070"/>
            <a:chExt cx="472241" cy="746809"/>
          </a:xfrm>
        </p:grpSpPr>
        <p:pic>
          <p:nvPicPr>
            <p:cNvPr id="67" name="Graphic 66" descr="Document with solid fill">
              <a:hlinkClick r:id="rId46" action="ppaction://hlinksldjump"/>
              <a:extLst>
                <a:ext uri="{FF2B5EF4-FFF2-40B4-BE49-F238E27FC236}">
                  <a16:creationId xmlns:a16="http://schemas.microsoft.com/office/drawing/2014/main" id="{632847B3-B74E-C7F2-FEEC-FC621150A116}"/>
                </a:ext>
              </a:extLst>
            </p:cNvPr>
            <p:cNvPicPr>
              <a:picLocks noChangeAspect="1"/>
            </p:cNvPicPr>
            <p:nvPr/>
          </p:nvPicPr>
          <p:blipFill>
            <a:blip r:embed="rId47">
              <a:extLst>
                <a:ext uri="{28A0092B-C50C-407E-A947-70E740481C1C}">
                  <a14:useLocalDpi xmlns:a14="http://schemas.microsoft.com/office/drawing/2010/main" val="0"/>
                </a:ext>
                <a:ext uri="{96DAC541-7B7A-43D3-8B79-37D633B846F1}">
                  <asvg:svgBlip xmlns:asvg="http://schemas.microsoft.com/office/drawing/2016/SVG/main" r:embed="rId48"/>
                </a:ext>
              </a:extLst>
            </a:blip>
            <a:stretch>
              <a:fillRect/>
            </a:stretch>
          </p:blipFill>
          <p:spPr>
            <a:xfrm>
              <a:off x="11262559" y="4602070"/>
              <a:ext cx="457200" cy="457200"/>
            </a:xfrm>
            <a:prstGeom prst="rect">
              <a:avLst/>
            </a:prstGeom>
          </p:spPr>
        </p:pic>
        <p:pic>
          <p:nvPicPr>
            <p:cNvPr id="68" name="Graphic 67" descr="Handshake with solid fill">
              <a:extLst>
                <a:ext uri="{FF2B5EF4-FFF2-40B4-BE49-F238E27FC236}">
                  <a16:creationId xmlns:a16="http://schemas.microsoft.com/office/drawing/2014/main" id="{413A6475-3779-20FD-A9EA-3D729B78858C}"/>
                </a:ext>
              </a:extLst>
            </p:cNvPr>
            <p:cNvPicPr>
              <a:picLocks noChangeAspect="1"/>
            </p:cNvPicPr>
            <p:nvPr/>
          </p:nvPicPr>
          <p:blipFill>
            <a:blip r:embed="rId49">
              <a:extLst>
                <a:ext uri="{28A0092B-C50C-407E-A947-70E740481C1C}">
                  <a14:useLocalDpi xmlns:a14="http://schemas.microsoft.com/office/drawing/2010/main" val="0"/>
                </a:ext>
                <a:ext uri="{96DAC541-7B7A-43D3-8B79-37D633B846F1}">
                  <asvg:svgBlip xmlns:asvg="http://schemas.microsoft.com/office/drawing/2016/SVG/main" r:embed="rId50"/>
                </a:ext>
              </a:extLst>
            </a:blip>
            <a:stretch>
              <a:fillRect/>
            </a:stretch>
          </p:blipFill>
          <p:spPr>
            <a:xfrm>
              <a:off x="11247518" y="4891679"/>
              <a:ext cx="457200" cy="457200"/>
            </a:xfrm>
            <a:prstGeom prst="rect">
              <a:avLst/>
            </a:prstGeom>
          </p:spPr>
        </p:pic>
      </p:grpSp>
      <p:sp>
        <p:nvSpPr>
          <p:cNvPr id="69" name="Oval 68">
            <a:extLst>
              <a:ext uri="{FF2B5EF4-FFF2-40B4-BE49-F238E27FC236}">
                <a16:creationId xmlns:a16="http://schemas.microsoft.com/office/drawing/2014/main" id="{D8C02E7C-8E6B-6E29-2E71-56A82BE1B4D7}"/>
              </a:ext>
            </a:extLst>
          </p:cNvPr>
          <p:cNvSpPr/>
          <p:nvPr/>
        </p:nvSpPr>
        <p:spPr>
          <a:xfrm>
            <a:off x="12192000" y="4444761"/>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70" name="Oval 69">
            <a:extLst>
              <a:ext uri="{FF2B5EF4-FFF2-40B4-BE49-F238E27FC236}">
                <a16:creationId xmlns:a16="http://schemas.microsoft.com/office/drawing/2014/main" id="{620F4337-049E-5CB4-8911-F5C55353CEF3}"/>
              </a:ext>
            </a:extLst>
          </p:cNvPr>
          <p:cNvSpPr/>
          <p:nvPr/>
        </p:nvSpPr>
        <p:spPr>
          <a:xfrm>
            <a:off x="12194321" y="5546026"/>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grpSp>
        <p:nvGrpSpPr>
          <p:cNvPr id="71" name="Group 70">
            <a:extLst>
              <a:ext uri="{FF2B5EF4-FFF2-40B4-BE49-F238E27FC236}">
                <a16:creationId xmlns:a16="http://schemas.microsoft.com/office/drawing/2014/main" id="{4CC553D1-EDEB-D706-5F48-1F867564E7F0}"/>
              </a:ext>
            </a:extLst>
          </p:cNvPr>
          <p:cNvGrpSpPr/>
          <p:nvPr/>
        </p:nvGrpSpPr>
        <p:grpSpPr>
          <a:xfrm>
            <a:off x="12443990" y="4617432"/>
            <a:ext cx="472241" cy="746809"/>
            <a:chOff x="11247518" y="4602070"/>
            <a:chExt cx="472241" cy="746809"/>
          </a:xfrm>
        </p:grpSpPr>
        <p:pic>
          <p:nvPicPr>
            <p:cNvPr id="72" name="Graphic 71" descr="Document with solid fill">
              <a:hlinkClick r:id="rId46" action="ppaction://hlinksldjump"/>
              <a:extLst>
                <a:ext uri="{FF2B5EF4-FFF2-40B4-BE49-F238E27FC236}">
                  <a16:creationId xmlns:a16="http://schemas.microsoft.com/office/drawing/2014/main" id="{FDEDBCE1-F84C-EE67-B57B-8F74B4C8DB68}"/>
                </a:ext>
              </a:extLst>
            </p:cNvPr>
            <p:cNvPicPr>
              <a:picLocks noChangeAspect="1"/>
            </p:cNvPicPr>
            <p:nvPr/>
          </p:nvPicPr>
          <p:blipFill>
            <a:blip r:embed="rId41">
              <a:extLst>
                <a:ext uri="{28A0092B-C50C-407E-A947-70E740481C1C}">
                  <a14:useLocalDpi xmlns:a14="http://schemas.microsoft.com/office/drawing/2010/main" val="0"/>
                </a:ext>
                <a:ext uri="{96DAC541-7B7A-43D3-8B79-37D633B846F1}">
                  <asvg:svgBlip xmlns:asvg="http://schemas.microsoft.com/office/drawing/2016/SVG/main" r:embed="rId42"/>
                </a:ext>
              </a:extLst>
            </a:blip>
            <a:stretch>
              <a:fillRect/>
            </a:stretch>
          </p:blipFill>
          <p:spPr>
            <a:xfrm>
              <a:off x="11262559" y="4602070"/>
              <a:ext cx="457200" cy="457200"/>
            </a:xfrm>
            <a:prstGeom prst="rect">
              <a:avLst/>
            </a:prstGeom>
          </p:spPr>
        </p:pic>
        <p:pic>
          <p:nvPicPr>
            <p:cNvPr id="73" name="Graphic 72" descr="Handshake with solid fill">
              <a:extLst>
                <a:ext uri="{FF2B5EF4-FFF2-40B4-BE49-F238E27FC236}">
                  <a16:creationId xmlns:a16="http://schemas.microsoft.com/office/drawing/2014/main" id="{F7940A4D-9006-373C-0B29-D519825C0917}"/>
                </a:ext>
              </a:extLst>
            </p:cNvPr>
            <p:cNvPicPr>
              <a:picLocks noChangeAspect="1"/>
            </p:cNvPicPr>
            <p:nvPr/>
          </p:nvPicPr>
          <p:blipFill>
            <a:blip r:embed="rId51">
              <a:extLst>
                <a:ext uri="{28A0092B-C50C-407E-A947-70E740481C1C}">
                  <a14:useLocalDpi xmlns:a14="http://schemas.microsoft.com/office/drawing/2010/main" val="0"/>
                </a:ext>
                <a:ext uri="{96DAC541-7B7A-43D3-8B79-37D633B846F1}">
                  <asvg:svgBlip xmlns:asvg="http://schemas.microsoft.com/office/drawing/2016/SVG/main" r:embed="rId52"/>
                </a:ext>
              </a:extLst>
            </a:blip>
            <a:stretch>
              <a:fillRect/>
            </a:stretch>
          </p:blipFill>
          <p:spPr>
            <a:xfrm>
              <a:off x="11247518" y="4891679"/>
              <a:ext cx="457200" cy="457200"/>
            </a:xfrm>
            <a:prstGeom prst="rect">
              <a:avLst/>
            </a:prstGeom>
          </p:spPr>
        </p:pic>
      </p:grpSp>
      <p:pic>
        <p:nvPicPr>
          <p:cNvPr id="74" name="Graphic 73" descr="Chat with solid fill">
            <a:hlinkClick r:id="rId43" action="ppaction://hlinksldjump"/>
            <a:extLst>
              <a:ext uri="{FF2B5EF4-FFF2-40B4-BE49-F238E27FC236}">
                <a16:creationId xmlns:a16="http://schemas.microsoft.com/office/drawing/2014/main" id="{5A08BF26-E0BB-A9F4-659D-F20593688CCF}"/>
              </a:ext>
            </a:extLst>
          </p:cNvPr>
          <p:cNvPicPr>
            <a:picLocks noChangeAspect="1"/>
          </p:cNvPicPr>
          <p:nvPr/>
        </p:nvPicPr>
        <p:blipFill>
          <a:blip r:embed="rId53">
            <a:extLst>
              <a:ext uri="{28A0092B-C50C-407E-A947-70E740481C1C}">
                <a14:useLocalDpi xmlns:a14="http://schemas.microsoft.com/office/drawing/2010/main" val="0"/>
              </a:ext>
              <a:ext uri="{96DAC541-7B7A-43D3-8B79-37D633B846F1}">
                <asvg:svgBlip xmlns:asvg="http://schemas.microsoft.com/office/drawing/2016/SVG/main" r:embed="rId54"/>
              </a:ext>
            </a:extLst>
          </a:blip>
          <a:stretch>
            <a:fillRect/>
          </a:stretch>
        </p:blipFill>
        <p:spPr>
          <a:xfrm>
            <a:off x="12309028" y="5683586"/>
            <a:ext cx="685800" cy="685800"/>
          </a:xfrm>
          <a:prstGeom prst="rect">
            <a:avLst/>
          </a:prstGeom>
        </p:spPr>
      </p:pic>
      <p:sp>
        <p:nvSpPr>
          <p:cNvPr id="2" name="TextBox 1">
            <a:extLst>
              <a:ext uri="{FF2B5EF4-FFF2-40B4-BE49-F238E27FC236}">
                <a16:creationId xmlns:a16="http://schemas.microsoft.com/office/drawing/2014/main" id="{7CCDCBA5-8802-7483-3297-682C5C77F584}"/>
              </a:ext>
            </a:extLst>
          </p:cNvPr>
          <p:cNvSpPr txBox="1"/>
          <p:nvPr/>
        </p:nvSpPr>
        <p:spPr>
          <a:xfrm>
            <a:off x="4838808" y="3036957"/>
            <a:ext cx="2844240" cy="707886"/>
          </a:xfrm>
          <a:prstGeom prst="rect">
            <a:avLst/>
          </a:prstGeom>
          <a:noFill/>
        </p:spPr>
        <p:txBody>
          <a:bodyPr wrap="none" rtlCol="1" anchor="ctr">
            <a:spAutoFit/>
          </a:bodyPr>
          <a:lstStyle/>
          <a:p>
            <a:r>
              <a:rPr lang="en-US" sz="4000" b="1" dirty="0">
                <a:ln w="22225">
                  <a:solidFill>
                    <a:schemeClr val="bg1">
                      <a:lumMod val="95000"/>
                    </a:schemeClr>
                  </a:solidFill>
                  <a:prstDash val="solid"/>
                </a:ln>
                <a:solidFill>
                  <a:schemeClr val="bg1"/>
                </a:solidFill>
                <a:effectLst>
                  <a:reflection blurRad="203200" stA="45000" endPos="48000" dist="101600" dir="5400000" sy="-100000" algn="bl" rotWithShape="0"/>
                </a:effectLst>
              </a:rPr>
              <a:t>Introduction</a:t>
            </a:r>
            <a:endParaRPr lang="ar-SA" sz="4000" b="1" dirty="0">
              <a:ln w="22225">
                <a:solidFill>
                  <a:schemeClr val="bg1">
                    <a:lumMod val="95000"/>
                  </a:schemeClr>
                </a:solidFill>
                <a:prstDash val="solid"/>
              </a:ln>
              <a:solidFill>
                <a:schemeClr val="bg1"/>
              </a:solidFill>
              <a:effectLst>
                <a:reflection blurRad="203200" stA="45000" endPos="48000" dist="101600" dir="5400000" sy="-100000" algn="bl" rotWithShape="0"/>
              </a:effectLst>
            </a:endParaRPr>
          </a:p>
        </p:txBody>
      </p:sp>
    </p:spTree>
    <p:extLst>
      <p:ext uri="{BB962C8B-B14F-4D97-AF65-F5344CB8AC3E}">
        <p14:creationId xmlns:p14="http://schemas.microsoft.com/office/powerpoint/2010/main" val="99278363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65A60"/>
        </a:solidFill>
        <a:effectLst/>
      </p:bgPr>
    </p:bg>
    <p:spTree>
      <p:nvGrpSpPr>
        <p:cNvPr id="1" name=""/>
        <p:cNvGrpSpPr/>
        <p:nvPr/>
      </p:nvGrpSpPr>
      <p:grpSpPr>
        <a:xfrm>
          <a:off x="0" y="0"/>
          <a:ext cx="0" cy="0"/>
          <a:chOff x="0" y="0"/>
          <a:chExt cx="0" cy="0"/>
        </a:xfrm>
      </p:grpSpPr>
      <p:sp>
        <p:nvSpPr>
          <p:cNvPr id="5" name="Freeform: Shape 4">
            <a:extLst>
              <a:ext uri="{FF2B5EF4-FFF2-40B4-BE49-F238E27FC236}">
                <a16:creationId xmlns:a16="http://schemas.microsoft.com/office/drawing/2014/main" id="{EC85E796-8DA2-779D-8669-47EB8D498CDE}"/>
              </a:ext>
            </a:extLst>
          </p:cNvPr>
          <p:cNvSpPr/>
          <p:nvPr/>
        </p:nvSpPr>
        <p:spPr>
          <a:xfrm rot="10800000" flipH="1">
            <a:off x="10759409" y="-11050134"/>
            <a:ext cx="1432591" cy="20025360"/>
          </a:xfrm>
          <a:custGeom>
            <a:avLst/>
            <a:gdLst>
              <a:gd name="connsiteX0" fmla="*/ 0 w 1432560"/>
              <a:gd name="connsiteY0" fmla="*/ 20025360 h 20025360"/>
              <a:gd name="connsiteX1" fmla="*/ 0 w 1432560"/>
              <a:gd name="connsiteY1" fmla="*/ 10827519 h 20025360"/>
              <a:gd name="connsiteX2" fmla="*/ 685800 w 1432560"/>
              <a:gd name="connsiteY2" fmla="*/ 10012680 h 20025360"/>
              <a:gd name="connsiteX3" fmla="*/ 0 w 1432560"/>
              <a:gd name="connsiteY3" fmla="*/ 9197842 h 20025360"/>
              <a:gd name="connsiteX4" fmla="*/ 0 w 1432560"/>
              <a:gd name="connsiteY4" fmla="*/ 0 h 20025360"/>
              <a:gd name="connsiteX5" fmla="*/ 1432560 w 1432560"/>
              <a:gd name="connsiteY5" fmla="*/ 0 h 20025360"/>
              <a:gd name="connsiteX6" fmla="*/ 1432560 w 1432560"/>
              <a:gd name="connsiteY6" fmla="*/ 20025360 h 20025360"/>
              <a:gd name="connsiteX0" fmla="*/ 0 w 1432560"/>
              <a:gd name="connsiteY0" fmla="*/ 20025360 h 20025360"/>
              <a:gd name="connsiteX1" fmla="*/ 0 w 1432560"/>
              <a:gd name="connsiteY1" fmla="*/ 10827519 h 20025360"/>
              <a:gd name="connsiteX2" fmla="*/ 685800 w 1432560"/>
              <a:gd name="connsiteY2" fmla="*/ 10012680 h 20025360"/>
              <a:gd name="connsiteX3" fmla="*/ 0 w 1432560"/>
              <a:gd name="connsiteY3" fmla="*/ 9197842 h 20025360"/>
              <a:gd name="connsiteX4" fmla="*/ 0 w 1432560"/>
              <a:gd name="connsiteY4" fmla="*/ 0 h 20025360"/>
              <a:gd name="connsiteX5" fmla="*/ 1432560 w 1432560"/>
              <a:gd name="connsiteY5" fmla="*/ 0 h 20025360"/>
              <a:gd name="connsiteX6" fmla="*/ 1432560 w 1432560"/>
              <a:gd name="connsiteY6" fmla="*/ 20025360 h 20025360"/>
              <a:gd name="connsiteX7" fmla="*/ 0 w 1432560"/>
              <a:gd name="connsiteY7" fmla="*/ 20025360 h 20025360"/>
              <a:gd name="connsiteX0" fmla="*/ 7 w 1432567"/>
              <a:gd name="connsiteY0" fmla="*/ 20025360 h 20025360"/>
              <a:gd name="connsiteX1" fmla="*/ 7 w 1432567"/>
              <a:gd name="connsiteY1" fmla="*/ 10827519 h 20025360"/>
              <a:gd name="connsiteX2" fmla="*/ 685807 w 1432567"/>
              <a:gd name="connsiteY2" fmla="*/ 10012680 h 20025360"/>
              <a:gd name="connsiteX3" fmla="*/ 7 w 1432567"/>
              <a:gd name="connsiteY3" fmla="*/ 9197842 h 20025360"/>
              <a:gd name="connsiteX4" fmla="*/ 7 w 1432567"/>
              <a:gd name="connsiteY4" fmla="*/ 0 h 20025360"/>
              <a:gd name="connsiteX5" fmla="*/ 1432567 w 1432567"/>
              <a:gd name="connsiteY5" fmla="*/ 0 h 20025360"/>
              <a:gd name="connsiteX6" fmla="*/ 1432567 w 1432567"/>
              <a:gd name="connsiteY6" fmla="*/ 20025360 h 20025360"/>
              <a:gd name="connsiteX7" fmla="*/ 7 w 1432567"/>
              <a:gd name="connsiteY7" fmla="*/ 20025360 h 20025360"/>
              <a:gd name="connsiteX0" fmla="*/ 27 w 1432587"/>
              <a:gd name="connsiteY0" fmla="*/ 20025360 h 20025360"/>
              <a:gd name="connsiteX1" fmla="*/ 27 w 1432587"/>
              <a:gd name="connsiteY1" fmla="*/ 10827519 h 20025360"/>
              <a:gd name="connsiteX2" fmla="*/ 685827 w 1432587"/>
              <a:gd name="connsiteY2" fmla="*/ 10012680 h 20025360"/>
              <a:gd name="connsiteX3" fmla="*/ 27 w 1432587"/>
              <a:gd name="connsiteY3" fmla="*/ 9197842 h 20025360"/>
              <a:gd name="connsiteX4" fmla="*/ 27 w 1432587"/>
              <a:gd name="connsiteY4" fmla="*/ 0 h 20025360"/>
              <a:gd name="connsiteX5" fmla="*/ 1432587 w 1432587"/>
              <a:gd name="connsiteY5" fmla="*/ 0 h 20025360"/>
              <a:gd name="connsiteX6" fmla="*/ 1432587 w 1432587"/>
              <a:gd name="connsiteY6" fmla="*/ 20025360 h 20025360"/>
              <a:gd name="connsiteX7" fmla="*/ 27 w 1432587"/>
              <a:gd name="connsiteY7" fmla="*/ 20025360 h 20025360"/>
              <a:gd name="connsiteX0" fmla="*/ 31 w 1432591"/>
              <a:gd name="connsiteY0" fmla="*/ 20025360 h 20025360"/>
              <a:gd name="connsiteX1" fmla="*/ 31 w 1432591"/>
              <a:gd name="connsiteY1" fmla="*/ 10827519 h 20025360"/>
              <a:gd name="connsiteX2" fmla="*/ 614714 w 1432591"/>
              <a:gd name="connsiteY2" fmla="*/ 9999980 h 20025360"/>
              <a:gd name="connsiteX3" fmla="*/ 31 w 1432591"/>
              <a:gd name="connsiteY3" fmla="*/ 9197842 h 20025360"/>
              <a:gd name="connsiteX4" fmla="*/ 31 w 1432591"/>
              <a:gd name="connsiteY4" fmla="*/ 0 h 20025360"/>
              <a:gd name="connsiteX5" fmla="*/ 1432591 w 1432591"/>
              <a:gd name="connsiteY5" fmla="*/ 0 h 20025360"/>
              <a:gd name="connsiteX6" fmla="*/ 1432591 w 1432591"/>
              <a:gd name="connsiteY6" fmla="*/ 20025360 h 20025360"/>
              <a:gd name="connsiteX7" fmla="*/ 31 w 1432591"/>
              <a:gd name="connsiteY7" fmla="*/ 20025360 h 20025360"/>
              <a:gd name="connsiteX0" fmla="*/ 31 w 1432591"/>
              <a:gd name="connsiteY0" fmla="*/ 20025360 h 20025360"/>
              <a:gd name="connsiteX1" fmla="*/ 31 w 1432591"/>
              <a:gd name="connsiteY1" fmla="*/ 10827519 h 20025360"/>
              <a:gd name="connsiteX2" fmla="*/ 614714 w 1432591"/>
              <a:gd name="connsiteY2" fmla="*/ 9999980 h 20025360"/>
              <a:gd name="connsiteX3" fmla="*/ 31 w 1432591"/>
              <a:gd name="connsiteY3" fmla="*/ 9197842 h 20025360"/>
              <a:gd name="connsiteX4" fmla="*/ 31 w 1432591"/>
              <a:gd name="connsiteY4" fmla="*/ 0 h 20025360"/>
              <a:gd name="connsiteX5" fmla="*/ 1432591 w 1432591"/>
              <a:gd name="connsiteY5" fmla="*/ 0 h 20025360"/>
              <a:gd name="connsiteX6" fmla="*/ 1432591 w 1432591"/>
              <a:gd name="connsiteY6" fmla="*/ 20025360 h 20025360"/>
              <a:gd name="connsiteX7" fmla="*/ 31 w 1432591"/>
              <a:gd name="connsiteY7" fmla="*/ 20025360 h 20025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32591" h="20025360">
                <a:moveTo>
                  <a:pt x="31" y="20025360"/>
                </a:moveTo>
                <a:lnTo>
                  <a:pt x="31" y="10827519"/>
                </a:lnTo>
                <a:cubicBezTo>
                  <a:pt x="-5047" y="10489866"/>
                  <a:pt x="614717" y="10570043"/>
                  <a:pt x="614714" y="9999980"/>
                </a:cubicBezTo>
                <a:cubicBezTo>
                  <a:pt x="614711" y="9429917"/>
                  <a:pt x="-2509" y="9545655"/>
                  <a:pt x="31" y="9197842"/>
                </a:cubicBezTo>
                <a:lnTo>
                  <a:pt x="31" y="0"/>
                </a:lnTo>
                <a:lnTo>
                  <a:pt x="1432591" y="0"/>
                </a:lnTo>
                <a:lnTo>
                  <a:pt x="1432591" y="20025360"/>
                </a:lnTo>
                <a:lnTo>
                  <a:pt x="31" y="2002536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1" anchor="ctr">
            <a:noAutofit/>
          </a:bodyPr>
          <a:lstStyle/>
          <a:p>
            <a:pPr algn="ctr"/>
            <a:endParaRPr lang="ar-SA" dirty="0"/>
          </a:p>
        </p:txBody>
      </p:sp>
      <p:sp>
        <p:nvSpPr>
          <p:cNvPr id="17" name="Oval 16">
            <a:extLst>
              <a:ext uri="{FF2B5EF4-FFF2-40B4-BE49-F238E27FC236}">
                <a16:creationId xmlns:a16="http://schemas.microsoft.com/office/drawing/2014/main" id="{52277261-7391-C693-6883-A000BC2D18AA}"/>
              </a:ext>
            </a:extLst>
          </p:cNvPr>
          <p:cNvSpPr/>
          <p:nvPr/>
        </p:nvSpPr>
        <p:spPr>
          <a:xfrm>
            <a:off x="12231682" y="1493759"/>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19" name="Oval 18">
            <a:extLst>
              <a:ext uri="{FF2B5EF4-FFF2-40B4-BE49-F238E27FC236}">
                <a16:creationId xmlns:a16="http://schemas.microsoft.com/office/drawing/2014/main" id="{EDFEC402-3B97-4E6B-1F9A-E53D74BDC287}"/>
              </a:ext>
            </a:extLst>
          </p:cNvPr>
          <p:cNvSpPr/>
          <p:nvPr/>
        </p:nvSpPr>
        <p:spPr>
          <a:xfrm>
            <a:off x="12278343" y="2969260"/>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grpSp>
        <p:nvGrpSpPr>
          <p:cNvPr id="21" name="Group 20">
            <a:extLst>
              <a:ext uri="{FF2B5EF4-FFF2-40B4-BE49-F238E27FC236}">
                <a16:creationId xmlns:a16="http://schemas.microsoft.com/office/drawing/2014/main" id="{B4AACFD1-3405-1D9C-96EB-863ACFDCF284}"/>
              </a:ext>
            </a:extLst>
          </p:cNvPr>
          <p:cNvGrpSpPr/>
          <p:nvPr/>
        </p:nvGrpSpPr>
        <p:grpSpPr>
          <a:xfrm>
            <a:off x="-904079" y="389480"/>
            <a:ext cx="919480" cy="919480"/>
            <a:chOff x="972853" y="389480"/>
            <a:chExt cx="919480" cy="919480"/>
          </a:xfrm>
        </p:grpSpPr>
        <p:sp>
          <p:nvSpPr>
            <p:cNvPr id="27" name="Oval 26">
              <a:extLst>
                <a:ext uri="{FF2B5EF4-FFF2-40B4-BE49-F238E27FC236}">
                  <a16:creationId xmlns:a16="http://schemas.microsoft.com/office/drawing/2014/main" id="{F0E49E49-3A76-9A3E-6D1B-3227D15C7501}"/>
                </a:ext>
              </a:extLst>
            </p:cNvPr>
            <p:cNvSpPr/>
            <p:nvPr/>
          </p:nvSpPr>
          <p:spPr>
            <a:xfrm>
              <a:off x="972853" y="389480"/>
              <a:ext cx="919480" cy="91948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28" name="Graphic 27" descr="Home with solid fill">
              <a:extLst>
                <a:ext uri="{FF2B5EF4-FFF2-40B4-BE49-F238E27FC236}">
                  <a16:creationId xmlns:a16="http://schemas.microsoft.com/office/drawing/2014/main" id="{62AC2C98-C2BB-6ED7-BC38-519776572B4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89693" y="450442"/>
              <a:ext cx="685800" cy="685800"/>
            </a:xfrm>
            <a:prstGeom prst="rect">
              <a:avLst/>
            </a:prstGeom>
          </p:spPr>
        </p:pic>
      </p:grpSp>
      <p:grpSp>
        <p:nvGrpSpPr>
          <p:cNvPr id="31" name="Group 30">
            <a:extLst>
              <a:ext uri="{FF2B5EF4-FFF2-40B4-BE49-F238E27FC236}">
                <a16:creationId xmlns:a16="http://schemas.microsoft.com/office/drawing/2014/main" id="{FA40B06B-F507-662C-CADD-3BDF63CDF7D0}"/>
              </a:ext>
            </a:extLst>
          </p:cNvPr>
          <p:cNvGrpSpPr/>
          <p:nvPr/>
        </p:nvGrpSpPr>
        <p:grpSpPr>
          <a:xfrm>
            <a:off x="972853" y="2969260"/>
            <a:ext cx="919480" cy="919480"/>
            <a:chOff x="-913684" y="2969260"/>
            <a:chExt cx="919480" cy="919480"/>
          </a:xfrm>
        </p:grpSpPr>
        <p:sp>
          <p:nvSpPr>
            <p:cNvPr id="32" name="Oval 31">
              <a:extLst>
                <a:ext uri="{FF2B5EF4-FFF2-40B4-BE49-F238E27FC236}">
                  <a16:creationId xmlns:a16="http://schemas.microsoft.com/office/drawing/2014/main" id="{10B133B4-49D6-F377-84BB-F9F1798DBF82}"/>
                </a:ext>
              </a:extLst>
            </p:cNvPr>
            <p:cNvSpPr/>
            <p:nvPr/>
          </p:nvSpPr>
          <p:spPr>
            <a:xfrm>
              <a:off x="-913684" y="2969260"/>
              <a:ext cx="919480" cy="91948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33" name="Graphic 32" descr="Lightbulb and gear with solid fill">
              <a:extLst>
                <a:ext uri="{FF2B5EF4-FFF2-40B4-BE49-F238E27FC236}">
                  <a16:creationId xmlns:a16="http://schemas.microsoft.com/office/drawing/2014/main" id="{D3D9CB90-C530-F91D-B309-FD5D5E66DFA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91049" y="3140750"/>
              <a:ext cx="685800" cy="685800"/>
            </a:xfrm>
            <a:prstGeom prst="rect">
              <a:avLst/>
            </a:prstGeom>
          </p:spPr>
        </p:pic>
      </p:grpSp>
      <p:pic>
        <p:nvPicPr>
          <p:cNvPr id="34" name="Graphic 33" descr="Presentation with pie chart with solid fill">
            <a:extLst>
              <a:ext uri="{FF2B5EF4-FFF2-40B4-BE49-F238E27FC236}">
                <a16:creationId xmlns:a16="http://schemas.microsoft.com/office/drawing/2014/main" id="{D19F5A6E-0D8D-9087-1F82-7778CB772DD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2371853" y="1739080"/>
            <a:ext cx="685800" cy="685800"/>
          </a:xfrm>
          <a:prstGeom prst="rect">
            <a:avLst/>
          </a:prstGeom>
        </p:spPr>
      </p:pic>
      <p:pic>
        <p:nvPicPr>
          <p:cNvPr id="35" name="Graphic 34" descr="Database with solid fill">
            <a:extLst>
              <a:ext uri="{FF2B5EF4-FFF2-40B4-BE49-F238E27FC236}">
                <a16:creationId xmlns:a16="http://schemas.microsoft.com/office/drawing/2014/main" id="{0969357E-2624-9405-19B0-E9E98F3DAA5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2395183" y="3128420"/>
            <a:ext cx="685800" cy="685800"/>
          </a:xfrm>
          <a:prstGeom prst="rect">
            <a:avLst/>
          </a:prstGeom>
        </p:spPr>
      </p:pic>
      <p:sp>
        <p:nvSpPr>
          <p:cNvPr id="36" name="Freeform: Shape 35">
            <a:hlinkClick r:id="rId11" action="ppaction://hlinksldjump"/>
            <a:extLst>
              <a:ext uri="{FF2B5EF4-FFF2-40B4-BE49-F238E27FC236}">
                <a16:creationId xmlns:a16="http://schemas.microsoft.com/office/drawing/2014/main" id="{30F4DE96-BE97-7DE2-BE3F-2738C4BE5EF5}"/>
              </a:ext>
            </a:extLst>
          </p:cNvPr>
          <p:cNvSpPr/>
          <p:nvPr/>
        </p:nvSpPr>
        <p:spPr>
          <a:xfrm rot="10800000">
            <a:off x="11623" y="-6583680"/>
            <a:ext cx="1432591" cy="20025360"/>
          </a:xfrm>
          <a:custGeom>
            <a:avLst/>
            <a:gdLst>
              <a:gd name="connsiteX0" fmla="*/ 0 w 1432560"/>
              <a:gd name="connsiteY0" fmla="*/ 20025360 h 20025360"/>
              <a:gd name="connsiteX1" fmla="*/ 0 w 1432560"/>
              <a:gd name="connsiteY1" fmla="*/ 10827519 h 20025360"/>
              <a:gd name="connsiteX2" fmla="*/ 685800 w 1432560"/>
              <a:gd name="connsiteY2" fmla="*/ 10012680 h 20025360"/>
              <a:gd name="connsiteX3" fmla="*/ 0 w 1432560"/>
              <a:gd name="connsiteY3" fmla="*/ 9197842 h 20025360"/>
              <a:gd name="connsiteX4" fmla="*/ 0 w 1432560"/>
              <a:gd name="connsiteY4" fmla="*/ 0 h 20025360"/>
              <a:gd name="connsiteX5" fmla="*/ 1432560 w 1432560"/>
              <a:gd name="connsiteY5" fmla="*/ 0 h 20025360"/>
              <a:gd name="connsiteX6" fmla="*/ 1432560 w 1432560"/>
              <a:gd name="connsiteY6" fmla="*/ 20025360 h 20025360"/>
              <a:gd name="connsiteX0" fmla="*/ 0 w 1432560"/>
              <a:gd name="connsiteY0" fmla="*/ 20025360 h 20025360"/>
              <a:gd name="connsiteX1" fmla="*/ 0 w 1432560"/>
              <a:gd name="connsiteY1" fmla="*/ 10827519 h 20025360"/>
              <a:gd name="connsiteX2" fmla="*/ 685800 w 1432560"/>
              <a:gd name="connsiteY2" fmla="*/ 10012680 h 20025360"/>
              <a:gd name="connsiteX3" fmla="*/ 0 w 1432560"/>
              <a:gd name="connsiteY3" fmla="*/ 9197842 h 20025360"/>
              <a:gd name="connsiteX4" fmla="*/ 0 w 1432560"/>
              <a:gd name="connsiteY4" fmla="*/ 0 h 20025360"/>
              <a:gd name="connsiteX5" fmla="*/ 1432560 w 1432560"/>
              <a:gd name="connsiteY5" fmla="*/ 0 h 20025360"/>
              <a:gd name="connsiteX6" fmla="*/ 1432560 w 1432560"/>
              <a:gd name="connsiteY6" fmla="*/ 20025360 h 20025360"/>
              <a:gd name="connsiteX7" fmla="*/ 0 w 1432560"/>
              <a:gd name="connsiteY7" fmla="*/ 20025360 h 20025360"/>
              <a:gd name="connsiteX0" fmla="*/ 7 w 1432567"/>
              <a:gd name="connsiteY0" fmla="*/ 20025360 h 20025360"/>
              <a:gd name="connsiteX1" fmla="*/ 7 w 1432567"/>
              <a:gd name="connsiteY1" fmla="*/ 10827519 h 20025360"/>
              <a:gd name="connsiteX2" fmla="*/ 685807 w 1432567"/>
              <a:gd name="connsiteY2" fmla="*/ 10012680 h 20025360"/>
              <a:gd name="connsiteX3" fmla="*/ 7 w 1432567"/>
              <a:gd name="connsiteY3" fmla="*/ 9197842 h 20025360"/>
              <a:gd name="connsiteX4" fmla="*/ 7 w 1432567"/>
              <a:gd name="connsiteY4" fmla="*/ 0 h 20025360"/>
              <a:gd name="connsiteX5" fmla="*/ 1432567 w 1432567"/>
              <a:gd name="connsiteY5" fmla="*/ 0 h 20025360"/>
              <a:gd name="connsiteX6" fmla="*/ 1432567 w 1432567"/>
              <a:gd name="connsiteY6" fmla="*/ 20025360 h 20025360"/>
              <a:gd name="connsiteX7" fmla="*/ 7 w 1432567"/>
              <a:gd name="connsiteY7" fmla="*/ 20025360 h 20025360"/>
              <a:gd name="connsiteX0" fmla="*/ 27 w 1432587"/>
              <a:gd name="connsiteY0" fmla="*/ 20025360 h 20025360"/>
              <a:gd name="connsiteX1" fmla="*/ 27 w 1432587"/>
              <a:gd name="connsiteY1" fmla="*/ 10827519 h 20025360"/>
              <a:gd name="connsiteX2" fmla="*/ 685827 w 1432587"/>
              <a:gd name="connsiteY2" fmla="*/ 10012680 h 20025360"/>
              <a:gd name="connsiteX3" fmla="*/ 27 w 1432587"/>
              <a:gd name="connsiteY3" fmla="*/ 9197842 h 20025360"/>
              <a:gd name="connsiteX4" fmla="*/ 27 w 1432587"/>
              <a:gd name="connsiteY4" fmla="*/ 0 h 20025360"/>
              <a:gd name="connsiteX5" fmla="*/ 1432587 w 1432587"/>
              <a:gd name="connsiteY5" fmla="*/ 0 h 20025360"/>
              <a:gd name="connsiteX6" fmla="*/ 1432587 w 1432587"/>
              <a:gd name="connsiteY6" fmla="*/ 20025360 h 20025360"/>
              <a:gd name="connsiteX7" fmla="*/ 27 w 1432587"/>
              <a:gd name="connsiteY7" fmla="*/ 20025360 h 20025360"/>
              <a:gd name="connsiteX0" fmla="*/ 31 w 1432591"/>
              <a:gd name="connsiteY0" fmla="*/ 20025360 h 20025360"/>
              <a:gd name="connsiteX1" fmla="*/ 31 w 1432591"/>
              <a:gd name="connsiteY1" fmla="*/ 10827519 h 20025360"/>
              <a:gd name="connsiteX2" fmla="*/ 614714 w 1432591"/>
              <a:gd name="connsiteY2" fmla="*/ 9999980 h 20025360"/>
              <a:gd name="connsiteX3" fmla="*/ 31 w 1432591"/>
              <a:gd name="connsiteY3" fmla="*/ 9197842 h 20025360"/>
              <a:gd name="connsiteX4" fmla="*/ 31 w 1432591"/>
              <a:gd name="connsiteY4" fmla="*/ 0 h 20025360"/>
              <a:gd name="connsiteX5" fmla="*/ 1432591 w 1432591"/>
              <a:gd name="connsiteY5" fmla="*/ 0 h 20025360"/>
              <a:gd name="connsiteX6" fmla="*/ 1432591 w 1432591"/>
              <a:gd name="connsiteY6" fmla="*/ 20025360 h 20025360"/>
              <a:gd name="connsiteX7" fmla="*/ 31 w 1432591"/>
              <a:gd name="connsiteY7" fmla="*/ 20025360 h 20025360"/>
              <a:gd name="connsiteX0" fmla="*/ 31 w 1432591"/>
              <a:gd name="connsiteY0" fmla="*/ 20025360 h 20025360"/>
              <a:gd name="connsiteX1" fmla="*/ 31 w 1432591"/>
              <a:gd name="connsiteY1" fmla="*/ 10827519 h 20025360"/>
              <a:gd name="connsiteX2" fmla="*/ 614714 w 1432591"/>
              <a:gd name="connsiteY2" fmla="*/ 9999980 h 20025360"/>
              <a:gd name="connsiteX3" fmla="*/ 31 w 1432591"/>
              <a:gd name="connsiteY3" fmla="*/ 9197842 h 20025360"/>
              <a:gd name="connsiteX4" fmla="*/ 31 w 1432591"/>
              <a:gd name="connsiteY4" fmla="*/ 0 h 20025360"/>
              <a:gd name="connsiteX5" fmla="*/ 1432591 w 1432591"/>
              <a:gd name="connsiteY5" fmla="*/ 0 h 20025360"/>
              <a:gd name="connsiteX6" fmla="*/ 1432591 w 1432591"/>
              <a:gd name="connsiteY6" fmla="*/ 20025360 h 20025360"/>
              <a:gd name="connsiteX7" fmla="*/ 31 w 1432591"/>
              <a:gd name="connsiteY7" fmla="*/ 20025360 h 20025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32591" h="20025360">
                <a:moveTo>
                  <a:pt x="31" y="20025360"/>
                </a:moveTo>
                <a:lnTo>
                  <a:pt x="31" y="10827519"/>
                </a:lnTo>
                <a:cubicBezTo>
                  <a:pt x="-5047" y="10489866"/>
                  <a:pt x="614717" y="10570043"/>
                  <a:pt x="614714" y="9999980"/>
                </a:cubicBezTo>
                <a:cubicBezTo>
                  <a:pt x="614711" y="9429917"/>
                  <a:pt x="-2509" y="9545655"/>
                  <a:pt x="31" y="9197842"/>
                </a:cubicBezTo>
                <a:lnTo>
                  <a:pt x="31" y="0"/>
                </a:lnTo>
                <a:lnTo>
                  <a:pt x="1432591" y="0"/>
                </a:lnTo>
                <a:lnTo>
                  <a:pt x="1432591" y="20025360"/>
                </a:lnTo>
                <a:lnTo>
                  <a:pt x="31" y="2002536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1" anchor="ctr">
            <a:noAutofit/>
          </a:bodyPr>
          <a:lstStyle/>
          <a:p>
            <a:pPr algn="ctr"/>
            <a:endParaRPr lang="ar-SA" dirty="0"/>
          </a:p>
        </p:txBody>
      </p:sp>
      <p:pic>
        <p:nvPicPr>
          <p:cNvPr id="37" name="Graphic 36" descr="Home with solid fill">
            <a:hlinkClick r:id="rId12" action="ppaction://hlinksldjump"/>
            <a:extLst>
              <a:ext uri="{FF2B5EF4-FFF2-40B4-BE49-F238E27FC236}">
                <a16:creationId xmlns:a16="http://schemas.microsoft.com/office/drawing/2014/main" id="{196E1C76-13A1-EB73-BC8D-B1D83E083635}"/>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85019" y="506320"/>
            <a:ext cx="685800" cy="685800"/>
          </a:xfrm>
          <a:prstGeom prst="rect">
            <a:avLst/>
          </a:prstGeom>
        </p:spPr>
      </p:pic>
      <p:pic>
        <p:nvPicPr>
          <p:cNvPr id="38" name="Graphic 37" descr="Lightbulb and gear with solid fill">
            <a:hlinkClick r:id="rId15" action="ppaction://hlinksldjump"/>
            <a:extLst>
              <a:ext uri="{FF2B5EF4-FFF2-40B4-BE49-F238E27FC236}">
                <a16:creationId xmlns:a16="http://schemas.microsoft.com/office/drawing/2014/main" id="{09C1B057-6881-CD2C-48C6-272F6B4FEEA2}"/>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385019" y="3145447"/>
            <a:ext cx="685800" cy="685800"/>
          </a:xfrm>
          <a:prstGeom prst="rect">
            <a:avLst/>
          </a:prstGeom>
        </p:spPr>
      </p:pic>
      <p:pic>
        <p:nvPicPr>
          <p:cNvPr id="39" name="Graphic 38" descr="Transfer with solid fill">
            <a:hlinkClick r:id="rId11" action="ppaction://hlinksldjump"/>
            <a:extLst>
              <a:ext uri="{FF2B5EF4-FFF2-40B4-BE49-F238E27FC236}">
                <a16:creationId xmlns:a16="http://schemas.microsoft.com/office/drawing/2014/main" id="{6AA90A5D-F0D7-DBD7-4F7D-30C09C7A8A52}"/>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428698" y="5742530"/>
            <a:ext cx="685800" cy="685800"/>
          </a:xfrm>
          <a:prstGeom prst="rect">
            <a:avLst/>
          </a:prstGeom>
        </p:spPr>
      </p:pic>
      <p:pic>
        <p:nvPicPr>
          <p:cNvPr id="41" name="Graphic 40" descr="Presentation with pie chart with solid fill">
            <a:hlinkClick r:id="rId20" action="ppaction://hlinksldjump"/>
            <a:extLst>
              <a:ext uri="{FF2B5EF4-FFF2-40B4-BE49-F238E27FC236}">
                <a16:creationId xmlns:a16="http://schemas.microsoft.com/office/drawing/2014/main" id="{81AEC82E-0307-D563-0248-461849EDFA6E}"/>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11156228" y="1669562"/>
            <a:ext cx="685800" cy="685800"/>
          </a:xfrm>
          <a:prstGeom prst="rect">
            <a:avLst/>
          </a:prstGeom>
        </p:spPr>
      </p:pic>
      <p:grpSp>
        <p:nvGrpSpPr>
          <p:cNvPr id="42" name="Group 41">
            <a:extLst>
              <a:ext uri="{FF2B5EF4-FFF2-40B4-BE49-F238E27FC236}">
                <a16:creationId xmlns:a16="http://schemas.microsoft.com/office/drawing/2014/main" id="{9B31AD58-17D2-3B13-B1E1-5CBEB6D36967}"/>
              </a:ext>
            </a:extLst>
          </p:cNvPr>
          <p:cNvGrpSpPr/>
          <p:nvPr/>
        </p:nvGrpSpPr>
        <p:grpSpPr>
          <a:xfrm>
            <a:off x="-907889" y="5523230"/>
            <a:ext cx="919480" cy="919480"/>
            <a:chOff x="-907889" y="5523230"/>
            <a:chExt cx="919480" cy="919480"/>
          </a:xfrm>
        </p:grpSpPr>
        <p:sp>
          <p:nvSpPr>
            <p:cNvPr id="43" name="Oval 42">
              <a:extLst>
                <a:ext uri="{FF2B5EF4-FFF2-40B4-BE49-F238E27FC236}">
                  <a16:creationId xmlns:a16="http://schemas.microsoft.com/office/drawing/2014/main" id="{66156A61-AA49-E117-855C-F13C0EB19B77}"/>
                </a:ext>
              </a:extLst>
            </p:cNvPr>
            <p:cNvSpPr/>
            <p:nvPr/>
          </p:nvSpPr>
          <p:spPr>
            <a:xfrm>
              <a:off x="-907889" y="5523230"/>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44" name="Graphic 43" descr="Transfer with solid fill">
              <a:extLst>
                <a:ext uri="{FF2B5EF4-FFF2-40B4-BE49-F238E27FC236}">
                  <a16:creationId xmlns:a16="http://schemas.microsoft.com/office/drawing/2014/main" id="{C156FBF9-667F-3411-F341-E232050AAF04}"/>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806289" y="5650526"/>
              <a:ext cx="685800" cy="685800"/>
            </a:xfrm>
            <a:prstGeom prst="rect">
              <a:avLst/>
            </a:prstGeom>
          </p:spPr>
        </p:pic>
      </p:grpSp>
      <p:pic>
        <p:nvPicPr>
          <p:cNvPr id="45" name="Graphic 44" descr="Database with solid fill">
            <a:hlinkClick r:id="rId25" action="ppaction://hlinksldjump"/>
            <a:extLst>
              <a:ext uri="{FF2B5EF4-FFF2-40B4-BE49-F238E27FC236}">
                <a16:creationId xmlns:a16="http://schemas.microsoft.com/office/drawing/2014/main" id="{F811F425-C49B-1C8A-E7CC-E5EF10310522}"/>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11156228" y="3140750"/>
            <a:ext cx="685800" cy="685800"/>
          </a:xfrm>
          <a:prstGeom prst="rect">
            <a:avLst/>
          </a:prstGeom>
        </p:spPr>
      </p:pic>
      <p:pic>
        <p:nvPicPr>
          <p:cNvPr id="46" name="Graphic 45" descr="Bullseye with solid fill">
            <a:hlinkClick r:id="rId28" action="ppaction://hlinksldjump"/>
            <a:extLst>
              <a:ext uri="{FF2B5EF4-FFF2-40B4-BE49-F238E27FC236}">
                <a16:creationId xmlns:a16="http://schemas.microsoft.com/office/drawing/2014/main" id="{0FAFB331-6B9D-4398-C37C-3DBE32867E95}"/>
              </a:ext>
            </a:extLst>
          </p:cNvPr>
          <p:cNvPicPr>
            <a:picLocks noChangeAspect="1"/>
          </p:cNvPicPr>
          <p:nvPr/>
        </p:nvPicPr>
        <p:blipFill>
          <a:blip r:embed="rId29">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401431" y="4487770"/>
            <a:ext cx="685800" cy="685800"/>
          </a:xfrm>
          <a:prstGeom prst="rect">
            <a:avLst/>
          </a:prstGeom>
        </p:spPr>
      </p:pic>
      <p:pic>
        <p:nvPicPr>
          <p:cNvPr id="47" name="Graphic 46" descr="Checklist with solid fill">
            <a:hlinkClick r:id="rId31" action="ppaction://hlinksldjump"/>
            <a:extLst>
              <a:ext uri="{FF2B5EF4-FFF2-40B4-BE49-F238E27FC236}">
                <a16:creationId xmlns:a16="http://schemas.microsoft.com/office/drawing/2014/main" id="{4A4F97BA-8A96-1D65-94CB-5337BB92B3BE}"/>
              </a:ext>
            </a:extLst>
          </p:cNvPr>
          <p:cNvPicPr>
            <a:picLocks noChangeAspect="1"/>
          </p:cNvPicPr>
          <p:nvPr/>
        </p:nvPicPr>
        <p:blipFill>
          <a:blip r:embed="rId32">
            <a:extLst>
              <a:ext uri="{28A0092B-C50C-407E-A947-70E740481C1C}">
                <a14:useLocalDpi xmlns:a14="http://schemas.microsoft.com/office/drawing/2010/main" val="0"/>
              </a:ext>
              <a:ext uri="{96DAC541-7B7A-43D3-8B79-37D633B846F1}">
                <asvg:svgBlip xmlns:asvg="http://schemas.microsoft.com/office/drawing/2016/SVG/main" r:embed="rId33"/>
              </a:ext>
            </a:extLst>
          </a:blip>
          <a:stretch>
            <a:fillRect/>
          </a:stretch>
        </p:blipFill>
        <p:spPr>
          <a:xfrm>
            <a:off x="373396" y="1761080"/>
            <a:ext cx="685800" cy="685800"/>
          </a:xfrm>
          <a:prstGeom prst="rect">
            <a:avLst/>
          </a:prstGeom>
        </p:spPr>
      </p:pic>
      <p:grpSp>
        <p:nvGrpSpPr>
          <p:cNvPr id="49" name="Group 48">
            <a:extLst>
              <a:ext uri="{FF2B5EF4-FFF2-40B4-BE49-F238E27FC236}">
                <a16:creationId xmlns:a16="http://schemas.microsoft.com/office/drawing/2014/main" id="{23F1528F-2EF8-DBC1-C514-6D18BEA548F2}"/>
              </a:ext>
            </a:extLst>
          </p:cNvPr>
          <p:cNvGrpSpPr/>
          <p:nvPr/>
        </p:nvGrpSpPr>
        <p:grpSpPr>
          <a:xfrm>
            <a:off x="-907889" y="4296410"/>
            <a:ext cx="919480" cy="919480"/>
            <a:chOff x="-907889" y="4296410"/>
            <a:chExt cx="919480" cy="919480"/>
          </a:xfrm>
        </p:grpSpPr>
        <p:sp>
          <p:nvSpPr>
            <p:cNvPr id="50" name="Oval 49">
              <a:extLst>
                <a:ext uri="{FF2B5EF4-FFF2-40B4-BE49-F238E27FC236}">
                  <a16:creationId xmlns:a16="http://schemas.microsoft.com/office/drawing/2014/main" id="{28C884FE-1EBE-01B6-D15B-D927C2CF7491}"/>
                </a:ext>
              </a:extLst>
            </p:cNvPr>
            <p:cNvSpPr/>
            <p:nvPr/>
          </p:nvSpPr>
          <p:spPr>
            <a:xfrm>
              <a:off x="-907889" y="4296410"/>
              <a:ext cx="919480" cy="91948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51" name="Graphic 50" descr="Bullseye with solid fill">
              <a:extLst>
                <a:ext uri="{FF2B5EF4-FFF2-40B4-BE49-F238E27FC236}">
                  <a16:creationId xmlns:a16="http://schemas.microsoft.com/office/drawing/2014/main" id="{07D2BD8D-4081-C153-6241-087C0F091EE7}"/>
                </a:ext>
              </a:extLst>
            </p:cNvPr>
            <p:cNvPicPr>
              <a:picLocks noChangeAspect="1"/>
            </p:cNvPicPr>
            <p:nvPr/>
          </p:nvPicPr>
          <p:blipFill>
            <a:blip r:embed="rId34">
              <a:extLst>
                <a:ext uri="{28A0092B-C50C-407E-A947-70E740481C1C}">
                  <a14:useLocalDpi xmlns:a14="http://schemas.microsoft.com/office/drawing/2010/main" val="0"/>
                </a:ext>
                <a:ext uri="{96DAC541-7B7A-43D3-8B79-37D633B846F1}">
                  <asvg:svgBlip xmlns:asvg="http://schemas.microsoft.com/office/drawing/2016/SVG/main" r:embed="rId35"/>
                </a:ext>
              </a:extLst>
            </a:blip>
            <a:stretch>
              <a:fillRect/>
            </a:stretch>
          </p:blipFill>
          <p:spPr>
            <a:xfrm>
              <a:off x="-787239" y="4443318"/>
              <a:ext cx="685800" cy="685800"/>
            </a:xfrm>
            <a:prstGeom prst="rect">
              <a:avLst/>
            </a:prstGeom>
          </p:spPr>
        </p:pic>
      </p:grpSp>
      <p:grpSp>
        <p:nvGrpSpPr>
          <p:cNvPr id="53" name="Group 52">
            <a:extLst>
              <a:ext uri="{FF2B5EF4-FFF2-40B4-BE49-F238E27FC236}">
                <a16:creationId xmlns:a16="http://schemas.microsoft.com/office/drawing/2014/main" id="{4E6E9482-65AB-3D35-DDB7-CE434827C5AF}"/>
              </a:ext>
            </a:extLst>
          </p:cNvPr>
          <p:cNvGrpSpPr/>
          <p:nvPr/>
        </p:nvGrpSpPr>
        <p:grpSpPr>
          <a:xfrm>
            <a:off x="-923129" y="1614172"/>
            <a:ext cx="919480" cy="919480"/>
            <a:chOff x="-923129" y="1614172"/>
            <a:chExt cx="919480" cy="919480"/>
          </a:xfrm>
        </p:grpSpPr>
        <p:sp>
          <p:nvSpPr>
            <p:cNvPr id="54" name="Oval 53">
              <a:extLst>
                <a:ext uri="{FF2B5EF4-FFF2-40B4-BE49-F238E27FC236}">
                  <a16:creationId xmlns:a16="http://schemas.microsoft.com/office/drawing/2014/main" id="{E9CE94B2-A9E7-AA72-D6CD-410949EFF149}"/>
                </a:ext>
              </a:extLst>
            </p:cNvPr>
            <p:cNvSpPr/>
            <p:nvPr/>
          </p:nvSpPr>
          <p:spPr>
            <a:xfrm>
              <a:off x="-923129" y="1614172"/>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58" name="Graphic 57" descr="Checklist with solid fill">
              <a:extLst>
                <a:ext uri="{FF2B5EF4-FFF2-40B4-BE49-F238E27FC236}">
                  <a16:creationId xmlns:a16="http://schemas.microsoft.com/office/drawing/2014/main" id="{9A0ED3DC-8080-D56E-6D4A-27FC47BC72AD}"/>
                </a:ext>
              </a:extLst>
            </p:cNvPr>
            <p:cNvPicPr>
              <a:picLocks noChangeAspect="1"/>
            </p:cNvPicPr>
            <p:nvPr/>
          </p:nvPicPr>
          <p:blipFill>
            <a:blip r:embed="rId36">
              <a:extLst>
                <a:ext uri="{28A0092B-C50C-407E-A947-70E740481C1C}">
                  <a14:useLocalDpi xmlns:a14="http://schemas.microsoft.com/office/drawing/2010/main" val="0"/>
                </a:ext>
                <a:ext uri="{96DAC541-7B7A-43D3-8B79-37D633B846F1}">
                  <asvg:svgBlip xmlns:asvg="http://schemas.microsoft.com/office/drawing/2016/SVG/main" r:embed="rId37"/>
                </a:ext>
              </a:extLst>
            </a:blip>
            <a:stretch>
              <a:fillRect/>
            </a:stretch>
          </p:blipFill>
          <p:spPr>
            <a:xfrm>
              <a:off x="-793982" y="1761080"/>
              <a:ext cx="685800" cy="685800"/>
            </a:xfrm>
            <a:prstGeom prst="rect">
              <a:avLst/>
            </a:prstGeom>
          </p:spPr>
        </p:pic>
      </p:grpSp>
      <p:pic>
        <p:nvPicPr>
          <p:cNvPr id="61" name="Graphic 60" descr="Document with solid fill">
            <a:hlinkClick r:id="rId38" action="ppaction://hlinksldjump"/>
            <a:extLst>
              <a:ext uri="{FF2B5EF4-FFF2-40B4-BE49-F238E27FC236}">
                <a16:creationId xmlns:a16="http://schemas.microsoft.com/office/drawing/2014/main" id="{CB76CDA4-0DA7-9D4B-FF6A-D87FC9DA316B}"/>
              </a:ext>
            </a:extLst>
          </p:cNvPr>
          <p:cNvPicPr>
            <a:picLocks noChangeAspect="1"/>
          </p:cNvPicPr>
          <p:nvPr/>
        </p:nvPicPr>
        <p:blipFill>
          <a:blip r:embed="rId39">
            <a:extLst>
              <a:ext uri="{28A0092B-C50C-407E-A947-70E740481C1C}">
                <a14:useLocalDpi xmlns:a14="http://schemas.microsoft.com/office/drawing/2010/main" val="0"/>
              </a:ext>
              <a:ext uri="{96DAC541-7B7A-43D3-8B79-37D633B846F1}">
                <asvg:svgBlip xmlns:asvg="http://schemas.microsoft.com/office/drawing/2016/SVG/main" r:embed="rId40"/>
              </a:ext>
            </a:extLst>
          </a:blip>
          <a:stretch>
            <a:fillRect/>
          </a:stretch>
        </p:blipFill>
        <p:spPr>
          <a:xfrm>
            <a:off x="11156228" y="192160"/>
            <a:ext cx="685800" cy="685800"/>
          </a:xfrm>
          <a:prstGeom prst="rect">
            <a:avLst/>
          </a:prstGeom>
        </p:spPr>
      </p:pic>
      <p:grpSp>
        <p:nvGrpSpPr>
          <p:cNvPr id="62" name="Group 61">
            <a:extLst>
              <a:ext uri="{FF2B5EF4-FFF2-40B4-BE49-F238E27FC236}">
                <a16:creationId xmlns:a16="http://schemas.microsoft.com/office/drawing/2014/main" id="{DA5EA4ED-1DA2-5903-14C5-5F894AA436EE}"/>
              </a:ext>
            </a:extLst>
          </p:cNvPr>
          <p:cNvGrpSpPr/>
          <p:nvPr/>
        </p:nvGrpSpPr>
        <p:grpSpPr>
          <a:xfrm>
            <a:off x="12255013" y="90188"/>
            <a:ext cx="919480" cy="919480"/>
            <a:chOff x="12255013" y="90188"/>
            <a:chExt cx="919480" cy="919480"/>
          </a:xfrm>
        </p:grpSpPr>
        <p:sp>
          <p:nvSpPr>
            <p:cNvPr id="63" name="Oval 62">
              <a:extLst>
                <a:ext uri="{FF2B5EF4-FFF2-40B4-BE49-F238E27FC236}">
                  <a16:creationId xmlns:a16="http://schemas.microsoft.com/office/drawing/2014/main" id="{D0AD4BF8-D94D-9681-5506-31A194FDCACE}"/>
                </a:ext>
              </a:extLst>
            </p:cNvPr>
            <p:cNvSpPr/>
            <p:nvPr/>
          </p:nvSpPr>
          <p:spPr>
            <a:xfrm>
              <a:off x="12255013" y="90188"/>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64" name="Graphic 63" descr="Document with solid fill">
              <a:extLst>
                <a:ext uri="{FF2B5EF4-FFF2-40B4-BE49-F238E27FC236}">
                  <a16:creationId xmlns:a16="http://schemas.microsoft.com/office/drawing/2014/main" id="{1D084747-8624-BC71-6114-C60BF452CC85}"/>
                </a:ext>
              </a:extLst>
            </p:cNvPr>
            <p:cNvPicPr>
              <a:picLocks noChangeAspect="1"/>
            </p:cNvPicPr>
            <p:nvPr/>
          </p:nvPicPr>
          <p:blipFill>
            <a:blip r:embed="rId41">
              <a:extLst>
                <a:ext uri="{28A0092B-C50C-407E-A947-70E740481C1C}">
                  <a14:useLocalDpi xmlns:a14="http://schemas.microsoft.com/office/drawing/2010/main" val="0"/>
                </a:ext>
                <a:ext uri="{96DAC541-7B7A-43D3-8B79-37D633B846F1}">
                  <asvg:svgBlip xmlns:asvg="http://schemas.microsoft.com/office/drawing/2016/SVG/main" r:embed="rId42"/>
                </a:ext>
              </a:extLst>
            </a:blip>
            <a:stretch>
              <a:fillRect/>
            </a:stretch>
          </p:blipFill>
          <p:spPr>
            <a:xfrm>
              <a:off x="12348522" y="223014"/>
              <a:ext cx="685800" cy="685800"/>
            </a:xfrm>
            <a:prstGeom prst="rect">
              <a:avLst/>
            </a:prstGeom>
          </p:spPr>
        </p:pic>
      </p:grpSp>
      <p:pic>
        <p:nvPicPr>
          <p:cNvPr id="65" name="Graphic 64" descr="Chat with solid fill">
            <a:hlinkClick r:id="rId43" action="ppaction://hlinksldjump"/>
            <a:extLst>
              <a:ext uri="{FF2B5EF4-FFF2-40B4-BE49-F238E27FC236}">
                <a16:creationId xmlns:a16="http://schemas.microsoft.com/office/drawing/2014/main" id="{0BE48EF0-0DD6-4333-5051-59CC8793AFF8}"/>
              </a:ext>
            </a:extLst>
          </p:cNvPr>
          <p:cNvPicPr>
            <a:picLocks noChangeAspect="1"/>
          </p:cNvPicPr>
          <p:nvPr/>
        </p:nvPicPr>
        <p:blipFill>
          <a:blip r:embed="rId44">
            <a:extLst>
              <a:ext uri="{28A0092B-C50C-407E-A947-70E740481C1C}">
                <a14:useLocalDpi xmlns:a14="http://schemas.microsoft.com/office/drawing/2010/main" val="0"/>
              </a:ext>
              <a:ext uri="{96DAC541-7B7A-43D3-8B79-37D633B846F1}">
                <asvg:svgBlip xmlns:asvg="http://schemas.microsoft.com/office/drawing/2016/SVG/main" r:embed="rId45"/>
              </a:ext>
            </a:extLst>
          </a:blip>
          <a:stretch>
            <a:fillRect/>
          </a:stretch>
        </p:blipFill>
        <p:spPr>
          <a:xfrm>
            <a:off x="11132804" y="5701968"/>
            <a:ext cx="685800" cy="685800"/>
          </a:xfrm>
          <a:prstGeom prst="rect">
            <a:avLst/>
          </a:prstGeom>
        </p:spPr>
      </p:pic>
      <p:grpSp>
        <p:nvGrpSpPr>
          <p:cNvPr id="66" name="Group 65">
            <a:extLst>
              <a:ext uri="{FF2B5EF4-FFF2-40B4-BE49-F238E27FC236}">
                <a16:creationId xmlns:a16="http://schemas.microsoft.com/office/drawing/2014/main" id="{9CB2EDF7-DCA6-912A-3BF1-0A1BA8162067}"/>
              </a:ext>
            </a:extLst>
          </p:cNvPr>
          <p:cNvGrpSpPr/>
          <p:nvPr/>
        </p:nvGrpSpPr>
        <p:grpSpPr>
          <a:xfrm>
            <a:off x="11247518" y="4602070"/>
            <a:ext cx="472241" cy="746809"/>
            <a:chOff x="11247518" y="4602070"/>
            <a:chExt cx="472241" cy="746809"/>
          </a:xfrm>
        </p:grpSpPr>
        <p:pic>
          <p:nvPicPr>
            <p:cNvPr id="67" name="Graphic 66" descr="Document with solid fill">
              <a:hlinkClick r:id="rId46" action="ppaction://hlinksldjump"/>
              <a:extLst>
                <a:ext uri="{FF2B5EF4-FFF2-40B4-BE49-F238E27FC236}">
                  <a16:creationId xmlns:a16="http://schemas.microsoft.com/office/drawing/2014/main" id="{632847B3-B74E-C7F2-FEEC-FC621150A116}"/>
                </a:ext>
              </a:extLst>
            </p:cNvPr>
            <p:cNvPicPr>
              <a:picLocks noChangeAspect="1"/>
            </p:cNvPicPr>
            <p:nvPr/>
          </p:nvPicPr>
          <p:blipFill>
            <a:blip r:embed="rId47">
              <a:extLst>
                <a:ext uri="{28A0092B-C50C-407E-A947-70E740481C1C}">
                  <a14:useLocalDpi xmlns:a14="http://schemas.microsoft.com/office/drawing/2010/main" val="0"/>
                </a:ext>
                <a:ext uri="{96DAC541-7B7A-43D3-8B79-37D633B846F1}">
                  <asvg:svgBlip xmlns:asvg="http://schemas.microsoft.com/office/drawing/2016/SVG/main" r:embed="rId48"/>
                </a:ext>
              </a:extLst>
            </a:blip>
            <a:stretch>
              <a:fillRect/>
            </a:stretch>
          </p:blipFill>
          <p:spPr>
            <a:xfrm>
              <a:off x="11262559" y="4602070"/>
              <a:ext cx="457200" cy="457200"/>
            </a:xfrm>
            <a:prstGeom prst="rect">
              <a:avLst/>
            </a:prstGeom>
          </p:spPr>
        </p:pic>
        <p:pic>
          <p:nvPicPr>
            <p:cNvPr id="68" name="Graphic 67" descr="Handshake with solid fill">
              <a:extLst>
                <a:ext uri="{FF2B5EF4-FFF2-40B4-BE49-F238E27FC236}">
                  <a16:creationId xmlns:a16="http://schemas.microsoft.com/office/drawing/2014/main" id="{413A6475-3779-20FD-A9EA-3D729B78858C}"/>
                </a:ext>
              </a:extLst>
            </p:cNvPr>
            <p:cNvPicPr>
              <a:picLocks noChangeAspect="1"/>
            </p:cNvPicPr>
            <p:nvPr/>
          </p:nvPicPr>
          <p:blipFill>
            <a:blip r:embed="rId49">
              <a:extLst>
                <a:ext uri="{28A0092B-C50C-407E-A947-70E740481C1C}">
                  <a14:useLocalDpi xmlns:a14="http://schemas.microsoft.com/office/drawing/2010/main" val="0"/>
                </a:ext>
                <a:ext uri="{96DAC541-7B7A-43D3-8B79-37D633B846F1}">
                  <asvg:svgBlip xmlns:asvg="http://schemas.microsoft.com/office/drawing/2016/SVG/main" r:embed="rId50"/>
                </a:ext>
              </a:extLst>
            </a:blip>
            <a:stretch>
              <a:fillRect/>
            </a:stretch>
          </p:blipFill>
          <p:spPr>
            <a:xfrm>
              <a:off x="11247518" y="4891679"/>
              <a:ext cx="457200" cy="457200"/>
            </a:xfrm>
            <a:prstGeom prst="rect">
              <a:avLst/>
            </a:prstGeom>
          </p:spPr>
        </p:pic>
      </p:grpSp>
      <p:sp>
        <p:nvSpPr>
          <p:cNvPr id="69" name="Oval 68">
            <a:extLst>
              <a:ext uri="{FF2B5EF4-FFF2-40B4-BE49-F238E27FC236}">
                <a16:creationId xmlns:a16="http://schemas.microsoft.com/office/drawing/2014/main" id="{D8C02E7C-8E6B-6E29-2E71-56A82BE1B4D7}"/>
              </a:ext>
            </a:extLst>
          </p:cNvPr>
          <p:cNvSpPr/>
          <p:nvPr/>
        </p:nvSpPr>
        <p:spPr>
          <a:xfrm>
            <a:off x="12192000" y="4444761"/>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70" name="Oval 69">
            <a:extLst>
              <a:ext uri="{FF2B5EF4-FFF2-40B4-BE49-F238E27FC236}">
                <a16:creationId xmlns:a16="http://schemas.microsoft.com/office/drawing/2014/main" id="{620F4337-049E-5CB4-8911-F5C55353CEF3}"/>
              </a:ext>
            </a:extLst>
          </p:cNvPr>
          <p:cNvSpPr/>
          <p:nvPr/>
        </p:nvSpPr>
        <p:spPr>
          <a:xfrm>
            <a:off x="12194321" y="5546026"/>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grpSp>
        <p:nvGrpSpPr>
          <p:cNvPr id="71" name="Group 70">
            <a:extLst>
              <a:ext uri="{FF2B5EF4-FFF2-40B4-BE49-F238E27FC236}">
                <a16:creationId xmlns:a16="http://schemas.microsoft.com/office/drawing/2014/main" id="{4CC553D1-EDEB-D706-5F48-1F867564E7F0}"/>
              </a:ext>
            </a:extLst>
          </p:cNvPr>
          <p:cNvGrpSpPr/>
          <p:nvPr/>
        </p:nvGrpSpPr>
        <p:grpSpPr>
          <a:xfrm>
            <a:off x="12443990" y="4617432"/>
            <a:ext cx="472241" cy="746809"/>
            <a:chOff x="11247518" y="4602070"/>
            <a:chExt cx="472241" cy="746809"/>
          </a:xfrm>
        </p:grpSpPr>
        <p:pic>
          <p:nvPicPr>
            <p:cNvPr id="72" name="Graphic 71" descr="Document with solid fill">
              <a:hlinkClick r:id="rId46" action="ppaction://hlinksldjump"/>
              <a:extLst>
                <a:ext uri="{FF2B5EF4-FFF2-40B4-BE49-F238E27FC236}">
                  <a16:creationId xmlns:a16="http://schemas.microsoft.com/office/drawing/2014/main" id="{FDEDBCE1-F84C-EE67-B57B-8F74B4C8DB68}"/>
                </a:ext>
              </a:extLst>
            </p:cNvPr>
            <p:cNvPicPr>
              <a:picLocks noChangeAspect="1"/>
            </p:cNvPicPr>
            <p:nvPr/>
          </p:nvPicPr>
          <p:blipFill>
            <a:blip r:embed="rId41">
              <a:extLst>
                <a:ext uri="{28A0092B-C50C-407E-A947-70E740481C1C}">
                  <a14:useLocalDpi xmlns:a14="http://schemas.microsoft.com/office/drawing/2010/main" val="0"/>
                </a:ext>
                <a:ext uri="{96DAC541-7B7A-43D3-8B79-37D633B846F1}">
                  <asvg:svgBlip xmlns:asvg="http://schemas.microsoft.com/office/drawing/2016/SVG/main" r:embed="rId42"/>
                </a:ext>
              </a:extLst>
            </a:blip>
            <a:stretch>
              <a:fillRect/>
            </a:stretch>
          </p:blipFill>
          <p:spPr>
            <a:xfrm>
              <a:off x="11262559" y="4602070"/>
              <a:ext cx="457200" cy="457200"/>
            </a:xfrm>
            <a:prstGeom prst="rect">
              <a:avLst/>
            </a:prstGeom>
          </p:spPr>
        </p:pic>
        <p:pic>
          <p:nvPicPr>
            <p:cNvPr id="73" name="Graphic 72" descr="Handshake with solid fill">
              <a:extLst>
                <a:ext uri="{FF2B5EF4-FFF2-40B4-BE49-F238E27FC236}">
                  <a16:creationId xmlns:a16="http://schemas.microsoft.com/office/drawing/2014/main" id="{F7940A4D-9006-373C-0B29-D519825C0917}"/>
                </a:ext>
              </a:extLst>
            </p:cNvPr>
            <p:cNvPicPr>
              <a:picLocks noChangeAspect="1"/>
            </p:cNvPicPr>
            <p:nvPr/>
          </p:nvPicPr>
          <p:blipFill>
            <a:blip r:embed="rId51">
              <a:extLst>
                <a:ext uri="{28A0092B-C50C-407E-A947-70E740481C1C}">
                  <a14:useLocalDpi xmlns:a14="http://schemas.microsoft.com/office/drawing/2010/main" val="0"/>
                </a:ext>
                <a:ext uri="{96DAC541-7B7A-43D3-8B79-37D633B846F1}">
                  <asvg:svgBlip xmlns:asvg="http://schemas.microsoft.com/office/drawing/2016/SVG/main" r:embed="rId52"/>
                </a:ext>
              </a:extLst>
            </a:blip>
            <a:stretch>
              <a:fillRect/>
            </a:stretch>
          </p:blipFill>
          <p:spPr>
            <a:xfrm>
              <a:off x="11247518" y="4891679"/>
              <a:ext cx="457200" cy="457200"/>
            </a:xfrm>
            <a:prstGeom prst="rect">
              <a:avLst/>
            </a:prstGeom>
          </p:spPr>
        </p:pic>
      </p:grpSp>
      <p:pic>
        <p:nvPicPr>
          <p:cNvPr id="74" name="Graphic 73" descr="Chat with solid fill">
            <a:hlinkClick r:id="rId43" action="ppaction://hlinksldjump"/>
            <a:extLst>
              <a:ext uri="{FF2B5EF4-FFF2-40B4-BE49-F238E27FC236}">
                <a16:creationId xmlns:a16="http://schemas.microsoft.com/office/drawing/2014/main" id="{5A08BF26-E0BB-A9F4-659D-F20593688CCF}"/>
              </a:ext>
            </a:extLst>
          </p:cNvPr>
          <p:cNvPicPr>
            <a:picLocks noChangeAspect="1"/>
          </p:cNvPicPr>
          <p:nvPr/>
        </p:nvPicPr>
        <p:blipFill>
          <a:blip r:embed="rId53">
            <a:extLst>
              <a:ext uri="{28A0092B-C50C-407E-A947-70E740481C1C}">
                <a14:useLocalDpi xmlns:a14="http://schemas.microsoft.com/office/drawing/2010/main" val="0"/>
              </a:ext>
              <a:ext uri="{96DAC541-7B7A-43D3-8B79-37D633B846F1}">
                <asvg:svgBlip xmlns:asvg="http://schemas.microsoft.com/office/drawing/2016/SVG/main" r:embed="rId54"/>
              </a:ext>
            </a:extLst>
          </a:blip>
          <a:stretch>
            <a:fillRect/>
          </a:stretch>
        </p:blipFill>
        <p:spPr>
          <a:xfrm>
            <a:off x="12309028" y="5683586"/>
            <a:ext cx="685800" cy="685800"/>
          </a:xfrm>
          <a:prstGeom prst="rect">
            <a:avLst/>
          </a:prstGeom>
        </p:spPr>
      </p:pic>
      <p:sp>
        <p:nvSpPr>
          <p:cNvPr id="3" name="TextBox 2">
            <a:extLst>
              <a:ext uri="{FF2B5EF4-FFF2-40B4-BE49-F238E27FC236}">
                <a16:creationId xmlns:a16="http://schemas.microsoft.com/office/drawing/2014/main" id="{92204BD4-BEEB-C507-802E-7C47B26FDDD5}"/>
              </a:ext>
            </a:extLst>
          </p:cNvPr>
          <p:cNvSpPr txBox="1"/>
          <p:nvPr/>
        </p:nvSpPr>
        <p:spPr>
          <a:xfrm>
            <a:off x="1841035" y="3286654"/>
            <a:ext cx="1375569" cy="369332"/>
          </a:xfrm>
          <a:prstGeom prst="rect">
            <a:avLst/>
          </a:prstGeom>
          <a:noFill/>
        </p:spPr>
        <p:txBody>
          <a:bodyPr wrap="none" rtlCol="1">
            <a:spAutoFit/>
          </a:bodyPr>
          <a:lstStyle/>
          <a:p>
            <a:r>
              <a:rPr lang="en-US" b="1" dirty="0">
                <a:solidFill>
                  <a:schemeClr val="bg1"/>
                </a:solidFill>
              </a:rPr>
              <a:t>Introduction</a:t>
            </a:r>
            <a:endParaRPr lang="ar-SA" b="1" dirty="0">
              <a:solidFill>
                <a:schemeClr val="bg1"/>
              </a:solidFill>
            </a:endParaRPr>
          </a:p>
        </p:txBody>
      </p:sp>
      <p:sp>
        <p:nvSpPr>
          <p:cNvPr id="4" name="TextBox 3">
            <a:extLst>
              <a:ext uri="{FF2B5EF4-FFF2-40B4-BE49-F238E27FC236}">
                <a16:creationId xmlns:a16="http://schemas.microsoft.com/office/drawing/2014/main" id="{C681703E-77A3-F12B-BBF7-5EB8D93DA732}"/>
              </a:ext>
            </a:extLst>
          </p:cNvPr>
          <p:cNvSpPr txBox="1"/>
          <p:nvPr/>
        </p:nvSpPr>
        <p:spPr>
          <a:xfrm>
            <a:off x="3121153" y="729296"/>
            <a:ext cx="7074757" cy="707886"/>
          </a:xfrm>
          <a:prstGeom prst="rect">
            <a:avLst/>
          </a:prstGeom>
          <a:noFill/>
        </p:spPr>
        <p:txBody>
          <a:bodyPr wrap="none" rtlCol="1">
            <a:spAutoFit/>
          </a:bodyPr>
          <a:lstStyle/>
          <a:p>
            <a:pPr algn="ctr"/>
            <a:r>
              <a:rPr lang="en-US" sz="2000" b="1" dirty="0">
                <a:solidFill>
                  <a:schemeClr val="bg1"/>
                </a:solidFill>
                <a:latin typeface="Times New Roman" panose="02020603050405020304" pitchFamily="18" charset="0"/>
              </a:rPr>
              <a:t>There is time lost in the lectures to take the student attendance,</a:t>
            </a:r>
          </a:p>
          <a:p>
            <a:pPr algn="ctr"/>
            <a:r>
              <a:rPr lang="en-US" sz="2000" b="1" dirty="0">
                <a:solidFill>
                  <a:schemeClr val="bg1"/>
                </a:solidFill>
                <a:latin typeface="Times New Roman" panose="02020603050405020304" pitchFamily="18" charset="0"/>
              </a:rPr>
              <a:t>so how to solve it?</a:t>
            </a:r>
            <a:endParaRPr lang="ar-SA" sz="2000" b="1" dirty="0">
              <a:solidFill>
                <a:schemeClr val="bg1"/>
              </a:solidFill>
              <a:latin typeface="Times New Roman" panose="02020603050405020304" pitchFamily="18" charset="0"/>
            </a:endParaRPr>
          </a:p>
        </p:txBody>
      </p:sp>
      <p:pic>
        <p:nvPicPr>
          <p:cNvPr id="7" name="Graphic 6" descr="Brain in head with solid fill">
            <a:extLst>
              <a:ext uri="{FF2B5EF4-FFF2-40B4-BE49-F238E27FC236}">
                <a16:creationId xmlns:a16="http://schemas.microsoft.com/office/drawing/2014/main" id="{123E76E3-065E-35EE-8767-241B9E383602}"/>
              </a:ext>
            </a:extLst>
          </p:cNvPr>
          <p:cNvPicPr>
            <a:picLocks noChangeAspect="1"/>
          </p:cNvPicPr>
          <p:nvPr/>
        </p:nvPicPr>
        <p:blipFill>
          <a:blip r:embed="rId55">
            <a:extLst>
              <a:ext uri="{28A0092B-C50C-407E-A947-70E740481C1C}">
                <a14:useLocalDpi xmlns:a14="http://schemas.microsoft.com/office/drawing/2010/main" val="0"/>
              </a:ext>
              <a:ext uri="{96DAC541-7B7A-43D3-8B79-37D633B846F1}">
                <asvg:svgBlip xmlns:asvg="http://schemas.microsoft.com/office/drawing/2016/SVG/main" r:embed="rId56"/>
              </a:ext>
            </a:extLst>
          </a:blip>
          <a:stretch>
            <a:fillRect/>
          </a:stretch>
        </p:blipFill>
        <p:spPr>
          <a:xfrm>
            <a:off x="2302204" y="754506"/>
            <a:ext cx="914400" cy="914400"/>
          </a:xfrm>
          <a:prstGeom prst="rect">
            <a:avLst/>
          </a:prstGeom>
        </p:spPr>
      </p:pic>
      <p:sp>
        <p:nvSpPr>
          <p:cNvPr id="8" name="TextBox 7">
            <a:extLst>
              <a:ext uri="{FF2B5EF4-FFF2-40B4-BE49-F238E27FC236}">
                <a16:creationId xmlns:a16="http://schemas.microsoft.com/office/drawing/2014/main" id="{AF32B1F8-4E3E-74FD-D81F-DECBBC193F9E}"/>
              </a:ext>
            </a:extLst>
          </p:cNvPr>
          <p:cNvSpPr txBox="1"/>
          <p:nvPr/>
        </p:nvSpPr>
        <p:spPr>
          <a:xfrm>
            <a:off x="4043570" y="2355362"/>
            <a:ext cx="5170184" cy="2862322"/>
          </a:xfrm>
          <a:prstGeom prst="rect">
            <a:avLst/>
          </a:prstGeom>
          <a:noFill/>
        </p:spPr>
        <p:txBody>
          <a:bodyPr wrap="square" rtlCol="1">
            <a:spAutoFit/>
          </a:bodyPr>
          <a:lstStyle/>
          <a:p>
            <a:r>
              <a:rPr lang="en-US" sz="2000" b="1" dirty="0">
                <a:solidFill>
                  <a:schemeClr val="bg1"/>
                </a:solidFill>
                <a:latin typeface="Times New Roman" panose="02020603050405020304" pitchFamily="18" charset="0"/>
              </a:rPr>
              <a:t>                         Problem overview:</a:t>
            </a:r>
          </a:p>
          <a:p>
            <a:endParaRPr lang="en-US" sz="2000" b="1" dirty="0">
              <a:solidFill>
                <a:schemeClr val="bg1"/>
              </a:solidFill>
              <a:latin typeface="Times New Roman" panose="02020603050405020304" pitchFamily="18" charset="0"/>
            </a:endParaRPr>
          </a:p>
          <a:p>
            <a:pPr marL="342900" indent="-342900">
              <a:buFont typeface="Arial" panose="020B0604020202020204" pitchFamily="34" charset="0"/>
              <a:buChar char="•"/>
            </a:pPr>
            <a:r>
              <a:rPr lang="en-US" sz="2000" b="1" dirty="0">
                <a:solidFill>
                  <a:schemeClr val="bg1"/>
                </a:solidFill>
                <a:latin typeface="Times New Roman" panose="02020603050405020304" pitchFamily="18" charset="0"/>
              </a:rPr>
              <a:t>The college needs a way to facilitate the status of attendance and absence.</a:t>
            </a:r>
          </a:p>
          <a:p>
            <a:pPr marL="342900" indent="-342900">
              <a:buFont typeface="Arial" panose="020B0604020202020204" pitchFamily="34" charset="0"/>
              <a:buChar char="•"/>
            </a:pPr>
            <a:endParaRPr lang="en-US" sz="2000" b="1" dirty="0">
              <a:solidFill>
                <a:schemeClr val="bg1"/>
              </a:solidFill>
              <a:latin typeface="Times New Roman" panose="02020603050405020304" pitchFamily="18" charset="0"/>
            </a:endParaRPr>
          </a:p>
          <a:p>
            <a:endParaRPr lang="en-US" sz="2000" b="1" dirty="0">
              <a:solidFill>
                <a:schemeClr val="bg1"/>
              </a:solidFill>
              <a:latin typeface="Times New Roman" panose="02020603050405020304" pitchFamily="18" charset="0"/>
            </a:endParaRPr>
          </a:p>
          <a:p>
            <a:pPr marL="342900" indent="-342900">
              <a:buFont typeface="Arial" panose="020B0604020202020204" pitchFamily="34" charset="0"/>
              <a:buChar char="•"/>
            </a:pPr>
            <a:r>
              <a:rPr lang="en-US" sz="2000" b="1" dirty="0">
                <a:solidFill>
                  <a:schemeClr val="bg1"/>
                </a:solidFill>
                <a:latin typeface="Times New Roman" panose="02020603050405020304" pitchFamily="18" charset="0"/>
              </a:rPr>
              <a:t>The teacher loses 5-10 min to take attendance.</a:t>
            </a:r>
          </a:p>
          <a:p>
            <a:endParaRPr lang="en-US" sz="2000" b="1" dirty="0">
              <a:solidFill>
                <a:schemeClr val="bg1"/>
              </a:solidFill>
              <a:latin typeface="Times New Roman" panose="02020603050405020304" pitchFamily="18" charset="0"/>
            </a:endParaRPr>
          </a:p>
        </p:txBody>
      </p:sp>
      <p:pic>
        <p:nvPicPr>
          <p:cNvPr id="10" name="Graphic 9" descr="Question mark with solid fill">
            <a:extLst>
              <a:ext uri="{FF2B5EF4-FFF2-40B4-BE49-F238E27FC236}">
                <a16:creationId xmlns:a16="http://schemas.microsoft.com/office/drawing/2014/main" id="{2363348E-620F-7B59-789E-23B28B1C84A2}"/>
              </a:ext>
            </a:extLst>
          </p:cNvPr>
          <p:cNvPicPr>
            <a:picLocks noChangeAspect="1"/>
          </p:cNvPicPr>
          <p:nvPr/>
        </p:nvPicPr>
        <p:blipFill>
          <a:blip r:embed="rId57">
            <a:extLst>
              <a:ext uri="{28A0092B-C50C-407E-A947-70E740481C1C}">
                <a14:useLocalDpi xmlns:a14="http://schemas.microsoft.com/office/drawing/2010/main" val="0"/>
              </a:ext>
              <a:ext uri="{96DAC541-7B7A-43D3-8B79-37D633B846F1}">
                <asvg:svgBlip xmlns:asvg="http://schemas.microsoft.com/office/drawing/2016/SVG/main" r:embed="rId58"/>
              </a:ext>
            </a:extLst>
          </a:blip>
          <a:stretch>
            <a:fillRect/>
          </a:stretch>
        </p:blipFill>
        <p:spPr>
          <a:xfrm>
            <a:off x="4822723" y="2191559"/>
            <a:ext cx="684186" cy="684186"/>
          </a:xfrm>
          <a:prstGeom prst="rect">
            <a:avLst/>
          </a:prstGeom>
        </p:spPr>
      </p:pic>
    </p:spTree>
    <p:extLst>
      <p:ext uri="{BB962C8B-B14F-4D97-AF65-F5344CB8AC3E}">
        <p14:creationId xmlns:p14="http://schemas.microsoft.com/office/powerpoint/2010/main" val="124590632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272640"/>
        </a:solidFill>
        <a:effectLst/>
      </p:bgPr>
    </p:bg>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824594AC-FEAC-29DC-A2C1-8F1B24338109}"/>
              </a:ext>
            </a:extLst>
          </p:cNvPr>
          <p:cNvSpPr/>
          <p:nvPr/>
        </p:nvSpPr>
        <p:spPr>
          <a:xfrm rot="10800000" flipH="1">
            <a:off x="10759409" y="-11050134"/>
            <a:ext cx="1432591" cy="20025360"/>
          </a:xfrm>
          <a:custGeom>
            <a:avLst/>
            <a:gdLst>
              <a:gd name="connsiteX0" fmla="*/ 0 w 1432560"/>
              <a:gd name="connsiteY0" fmla="*/ 20025360 h 20025360"/>
              <a:gd name="connsiteX1" fmla="*/ 0 w 1432560"/>
              <a:gd name="connsiteY1" fmla="*/ 10827519 h 20025360"/>
              <a:gd name="connsiteX2" fmla="*/ 685800 w 1432560"/>
              <a:gd name="connsiteY2" fmla="*/ 10012680 h 20025360"/>
              <a:gd name="connsiteX3" fmla="*/ 0 w 1432560"/>
              <a:gd name="connsiteY3" fmla="*/ 9197842 h 20025360"/>
              <a:gd name="connsiteX4" fmla="*/ 0 w 1432560"/>
              <a:gd name="connsiteY4" fmla="*/ 0 h 20025360"/>
              <a:gd name="connsiteX5" fmla="*/ 1432560 w 1432560"/>
              <a:gd name="connsiteY5" fmla="*/ 0 h 20025360"/>
              <a:gd name="connsiteX6" fmla="*/ 1432560 w 1432560"/>
              <a:gd name="connsiteY6" fmla="*/ 20025360 h 20025360"/>
              <a:gd name="connsiteX0" fmla="*/ 0 w 1432560"/>
              <a:gd name="connsiteY0" fmla="*/ 20025360 h 20025360"/>
              <a:gd name="connsiteX1" fmla="*/ 0 w 1432560"/>
              <a:gd name="connsiteY1" fmla="*/ 10827519 h 20025360"/>
              <a:gd name="connsiteX2" fmla="*/ 685800 w 1432560"/>
              <a:gd name="connsiteY2" fmla="*/ 10012680 h 20025360"/>
              <a:gd name="connsiteX3" fmla="*/ 0 w 1432560"/>
              <a:gd name="connsiteY3" fmla="*/ 9197842 h 20025360"/>
              <a:gd name="connsiteX4" fmla="*/ 0 w 1432560"/>
              <a:gd name="connsiteY4" fmla="*/ 0 h 20025360"/>
              <a:gd name="connsiteX5" fmla="*/ 1432560 w 1432560"/>
              <a:gd name="connsiteY5" fmla="*/ 0 h 20025360"/>
              <a:gd name="connsiteX6" fmla="*/ 1432560 w 1432560"/>
              <a:gd name="connsiteY6" fmla="*/ 20025360 h 20025360"/>
              <a:gd name="connsiteX7" fmla="*/ 0 w 1432560"/>
              <a:gd name="connsiteY7" fmla="*/ 20025360 h 20025360"/>
              <a:gd name="connsiteX0" fmla="*/ 7 w 1432567"/>
              <a:gd name="connsiteY0" fmla="*/ 20025360 h 20025360"/>
              <a:gd name="connsiteX1" fmla="*/ 7 w 1432567"/>
              <a:gd name="connsiteY1" fmla="*/ 10827519 h 20025360"/>
              <a:gd name="connsiteX2" fmla="*/ 685807 w 1432567"/>
              <a:gd name="connsiteY2" fmla="*/ 10012680 h 20025360"/>
              <a:gd name="connsiteX3" fmla="*/ 7 w 1432567"/>
              <a:gd name="connsiteY3" fmla="*/ 9197842 h 20025360"/>
              <a:gd name="connsiteX4" fmla="*/ 7 w 1432567"/>
              <a:gd name="connsiteY4" fmla="*/ 0 h 20025360"/>
              <a:gd name="connsiteX5" fmla="*/ 1432567 w 1432567"/>
              <a:gd name="connsiteY5" fmla="*/ 0 h 20025360"/>
              <a:gd name="connsiteX6" fmla="*/ 1432567 w 1432567"/>
              <a:gd name="connsiteY6" fmla="*/ 20025360 h 20025360"/>
              <a:gd name="connsiteX7" fmla="*/ 7 w 1432567"/>
              <a:gd name="connsiteY7" fmla="*/ 20025360 h 20025360"/>
              <a:gd name="connsiteX0" fmla="*/ 27 w 1432587"/>
              <a:gd name="connsiteY0" fmla="*/ 20025360 h 20025360"/>
              <a:gd name="connsiteX1" fmla="*/ 27 w 1432587"/>
              <a:gd name="connsiteY1" fmla="*/ 10827519 h 20025360"/>
              <a:gd name="connsiteX2" fmla="*/ 685827 w 1432587"/>
              <a:gd name="connsiteY2" fmla="*/ 10012680 h 20025360"/>
              <a:gd name="connsiteX3" fmla="*/ 27 w 1432587"/>
              <a:gd name="connsiteY3" fmla="*/ 9197842 h 20025360"/>
              <a:gd name="connsiteX4" fmla="*/ 27 w 1432587"/>
              <a:gd name="connsiteY4" fmla="*/ 0 h 20025360"/>
              <a:gd name="connsiteX5" fmla="*/ 1432587 w 1432587"/>
              <a:gd name="connsiteY5" fmla="*/ 0 h 20025360"/>
              <a:gd name="connsiteX6" fmla="*/ 1432587 w 1432587"/>
              <a:gd name="connsiteY6" fmla="*/ 20025360 h 20025360"/>
              <a:gd name="connsiteX7" fmla="*/ 27 w 1432587"/>
              <a:gd name="connsiteY7" fmla="*/ 20025360 h 20025360"/>
              <a:gd name="connsiteX0" fmla="*/ 31 w 1432591"/>
              <a:gd name="connsiteY0" fmla="*/ 20025360 h 20025360"/>
              <a:gd name="connsiteX1" fmla="*/ 31 w 1432591"/>
              <a:gd name="connsiteY1" fmla="*/ 10827519 h 20025360"/>
              <a:gd name="connsiteX2" fmla="*/ 614714 w 1432591"/>
              <a:gd name="connsiteY2" fmla="*/ 9999980 h 20025360"/>
              <a:gd name="connsiteX3" fmla="*/ 31 w 1432591"/>
              <a:gd name="connsiteY3" fmla="*/ 9197842 h 20025360"/>
              <a:gd name="connsiteX4" fmla="*/ 31 w 1432591"/>
              <a:gd name="connsiteY4" fmla="*/ 0 h 20025360"/>
              <a:gd name="connsiteX5" fmla="*/ 1432591 w 1432591"/>
              <a:gd name="connsiteY5" fmla="*/ 0 h 20025360"/>
              <a:gd name="connsiteX6" fmla="*/ 1432591 w 1432591"/>
              <a:gd name="connsiteY6" fmla="*/ 20025360 h 20025360"/>
              <a:gd name="connsiteX7" fmla="*/ 31 w 1432591"/>
              <a:gd name="connsiteY7" fmla="*/ 20025360 h 20025360"/>
              <a:gd name="connsiteX0" fmla="*/ 31 w 1432591"/>
              <a:gd name="connsiteY0" fmla="*/ 20025360 h 20025360"/>
              <a:gd name="connsiteX1" fmla="*/ 31 w 1432591"/>
              <a:gd name="connsiteY1" fmla="*/ 10827519 h 20025360"/>
              <a:gd name="connsiteX2" fmla="*/ 614714 w 1432591"/>
              <a:gd name="connsiteY2" fmla="*/ 9999980 h 20025360"/>
              <a:gd name="connsiteX3" fmla="*/ 31 w 1432591"/>
              <a:gd name="connsiteY3" fmla="*/ 9197842 h 20025360"/>
              <a:gd name="connsiteX4" fmla="*/ 31 w 1432591"/>
              <a:gd name="connsiteY4" fmla="*/ 0 h 20025360"/>
              <a:gd name="connsiteX5" fmla="*/ 1432591 w 1432591"/>
              <a:gd name="connsiteY5" fmla="*/ 0 h 20025360"/>
              <a:gd name="connsiteX6" fmla="*/ 1432591 w 1432591"/>
              <a:gd name="connsiteY6" fmla="*/ 20025360 h 20025360"/>
              <a:gd name="connsiteX7" fmla="*/ 31 w 1432591"/>
              <a:gd name="connsiteY7" fmla="*/ 20025360 h 20025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32591" h="20025360">
                <a:moveTo>
                  <a:pt x="31" y="20025360"/>
                </a:moveTo>
                <a:lnTo>
                  <a:pt x="31" y="10827519"/>
                </a:lnTo>
                <a:cubicBezTo>
                  <a:pt x="-5047" y="10489866"/>
                  <a:pt x="614717" y="10570043"/>
                  <a:pt x="614714" y="9999980"/>
                </a:cubicBezTo>
                <a:cubicBezTo>
                  <a:pt x="614711" y="9429917"/>
                  <a:pt x="-2509" y="9545655"/>
                  <a:pt x="31" y="9197842"/>
                </a:cubicBezTo>
                <a:lnTo>
                  <a:pt x="31" y="0"/>
                </a:lnTo>
                <a:lnTo>
                  <a:pt x="1432591" y="0"/>
                </a:lnTo>
                <a:lnTo>
                  <a:pt x="1432591" y="20025360"/>
                </a:lnTo>
                <a:lnTo>
                  <a:pt x="31" y="2002536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1" anchor="ctr">
            <a:noAutofit/>
          </a:bodyPr>
          <a:lstStyle/>
          <a:p>
            <a:pPr algn="ctr"/>
            <a:endParaRPr lang="ar-SA" dirty="0"/>
          </a:p>
        </p:txBody>
      </p:sp>
      <p:sp>
        <p:nvSpPr>
          <p:cNvPr id="19" name="Oval 18">
            <a:extLst>
              <a:ext uri="{FF2B5EF4-FFF2-40B4-BE49-F238E27FC236}">
                <a16:creationId xmlns:a16="http://schemas.microsoft.com/office/drawing/2014/main" id="{682BDB68-936B-D0A5-5F5D-474E11AB70FC}"/>
              </a:ext>
            </a:extLst>
          </p:cNvPr>
          <p:cNvSpPr/>
          <p:nvPr/>
        </p:nvSpPr>
        <p:spPr>
          <a:xfrm>
            <a:off x="12231682" y="1493759"/>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1" name="Oval 20">
            <a:extLst>
              <a:ext uri="{FF2B5EF4-FFF2-40B4-BE49-F238E27FC236}">
                <a16:creationId xmlns:a16="http://schemas.microsoft.com/office/drawing/2014/main" id="{F469FB01-EF75-0FC5-2696-2D9E25F8ED49}"/>
              </a:ext>
            </a:extLst>
          </p:cNvPr>
          <p:cNvSpPr/>
          <p:nvPr/>
        </p:nvSpPr>
        <p:spPr>
          <a:xfrm>
            <a:off x="12278343" y="2969260"/>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grpSp>
        <p:nvGrpSpPr>
          <p:cNvPr id="27" name="Group 26">
            <a:extLst>
              <a:ext uri="{FF2B5EF4-FFF2-40B4-BE49-F238E27FC236}">
                <a16:creationId xmlns:a16="http://schemas.microsoft.com/office/drawing/2014/main" id="{6CB34E2B-29FF-48AC-69EF-532C2901BE96}"/>
              </a:ext>
            </a:extLst>
          </p:cNvPr>
          <p:cNvGrpSpPr/>
          <p:nvPr/>
        </p:nvGrpSpPr>
        <p:grpSpPr>
          <a:xfrm>
            <a:off x="-923129" y="389480"/>
            <a:ext cx="919480" cy="919480"/>
            <a:chOff x="972853" y="389480"/>
            <a:chExt cx="919480" cy="919480"/>
          </a:xfrm>
        </p:grpSpPr>
        <p:sp>
          <p:nvSpPr>
            <p:cNvPr id="28" name="Oval 27">
              <a:extLst>
                <a:ext uri="{FF2B5EF4-FFF2-40B4-BE49-F238E27FC236}">
                  <a16:creationId xmlns:a16="http://schemas.microsoft.com/office/drawing/2014/main" id="{044F218C-9DE0-3289-FAD6-6E5BBB43A34C}"/>
                </a:ext>
              </a:extLst>
            </p:cNvPr>
            <p:cNvSpPr/>
            <p:nvPr/>
          </p:nvSpPr>
          <p:spPr>
            <a:xfrm>
              <a:off x="972853" y="389480"/>
              <a:ext cx="919480" cy="91948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31" name="Graphic 30" descr="Home with solid fill">
              <a:extLst>
                <a:ext uri="{FF2B5EF4-FFF2-40B4-BE49-F238E27FC236}">
                  <a16:creationId xmlns:a16="http://schemas.microsoft.com/office/drawing/2014/main" id="{DEF05E9D-B0B3-5519-31CF-D21BE3539CD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89693" y="450442"/>
              <a:ext cx="685800" cy="685800"/>
            </a:xfrm>
            <a:prstGeom prst="rect">
              <a:avLst/>
            </a:prstGeom>
          </p:spPr>
        </p:pic>
      </p:grpSp>
      <p:grpSp>
        <p:nvGrpSpPr>
          <p:cNvPr id="32" name="Group 31">
            <a:extLst>
              <a:ext uri="{FF2B5EF4-FFF2-40B4-BE49-F238E27FC236}">
                <a16:creationId xmlns:a16="http://schemas.microsoft.com/office/drawing/2014/main" id="{3B17AE7F-ED29-A48E-246A-C9C78EA193BA}"/>
              </a:ext>
            </a:extLst>
          </p:cNvPr>
          <p:cNvGrpSpPr/>
          <p:nvPr/>
        </p:nvGrpSpPr>
        <p:grpSpPr>
          <a:xfrm>
            <a:off x="-913684" y="2969260"/>
            <a:ext cx="919480" cy="919480"/>
            <a:chOff x="-913684" y="2969260"/>
            <a:chExt cx="919480" cy="919480"/>
          </a:xfrm>
        </p:grpSpPr>
        <p:sp>
          <p:nvSpPr>
            <p:cNvPr id="33" name="Oval 32">
              <a:extLst>
                <a:ext uri="{FF2B5EF4-FFF2-40B4-BE49-F238E27FC236}">
                  <a16:creationId xmlns:a16="http://schemas.microsoft.com/office/drawing/2014/main" id="{25EFDFF8-4033-A359-4592-7412A1BFF569}"/>
                </a:ext>
              </a:extLst>
            </p:cNvPr>
            <p:cNvSpPr/>
            <p:nvPr/>
          </p:nvSpPr>
          <p:spPr>
            <a:xfrm>
              <a:off x="-913684" y="2969260"/>
              <a:ext cx="919480" cy="91948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34" name="Graphic 33" descr="Lightbulb and gear with solid fill">
              <a:extLst>
                <a:ext uri="{FF2B5EF4-FFF2-40B4-BE49-F238E27FC236}">
                  <a16:creationId xmlns:a16="http://schemas.microsoft.com/office/drawing/2014/main" id="{5416FD2B-0062-A331-9FDF-4D8157E08F9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91049" y="3140750"/>
              <a:ext cx="685800" cy="685800"/>
            </a:xfrm>
            <a:prstGeom prst="rect">
              <a:avLst/>
            </a:prstGeom>
          </p:spPr>
        </p:pic>
      </p:grpSp>
      <p:pic>
        <p:nvPicPr>
          <p:cNvPr id="35" name="Graphic 34" descr="Presentation with pie chart with solid fill">
            <a:extLst>
              <a:ext uri="{FF2B5EF4-FFF2-40B4-BE49-F238E27FC236}">
                <a16:creationId xmlns:a16="http://schemas.microsoft.com/office/drawing/2014/main" id="{B7161203-0B47-C101-5A6B-E58E0A53658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2371853" y="1739080"/>
            <a:ext cx="685800" cy="685800"/>
          </a:xfrm>
          <a:prstGeom prst="rect">
            <a:avLst/>
          </a:prstGeom>
        </p:spPr>
      </p:pic>
      <p:pic>
        <p:nvPicPr>
          <p:cNvPr id="36" name="Graphic 35" descr="Database with solid fill">
            <a:extLst>
              <a:ext uri="{FF2B5EF4-FFF2-40B4-BE49-F238E27FC236}">
                <a16:creationId xmlns:a16="http://schemas.microsoft.com/office/drawing/2014/main" id="{B386A4C3-C45B-1347-5970-8B199C70034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2395183" y="3128420"/>
            <a:ext cx="685800" cy="685800"/>
          </a:xfrm>
          <a:prstGeom prst="rect">
            <a:avLst/>
          </a:prstGeom>
        </p:spPr>
      </p:pic>
      <p:sp>
        <p:nvSpPr>
          <p:cNvPr id="37" name="Freeform: Shape 36">
            <a:hlinkClick r:id="rId11" action="ppaction://hlinksldjump"/>
            <a:extLst>
              <a:ext uri="{FF2B5EF4-FFF2-40B4-BE49-F238E27FC236}">
                <a16:creationId xmlns:a16="http://schemas.microsoft.com/office/drawing/2014/main" id="{B0C80B9E-0DC3-9749-C6B2-F1FCB289E5F2}"/>
              </a:ext>
            </a:extLst>
          </p:cNvPr>
          <p:cNvSpPr/>
          <p:nvPr/>
        </p:nvSpPr>
        <p:spPr>
          <a:xfrm rot="10800000">
            <a:off x="17863" y="-5256530"/>
            <a:ext cx="1432591" cy="20025360"/>
          </a:xfrm>
          <a:custGeom>
            <a:avLst/>
            <a:gdLst>
              <a:gd name="connsiteX0" fmla="*/ 0 w 1432560"/>
              <a:gd name="connsiteY0" fmla="*/ 20025360 h 20025360"/>
              <a:gd name="connsiteX1" fmla="*/ 0 w 1432560"/>
              <a:gd name="connsiteY1" fmla="*/ 10827519 h 20025360"/>
              <a:gd name="connsiteX2" fmla="*/ 685800 w 1432560"/>
              <a:gd name="connsiteY2" fmla="*/ 10012680 h 20025360"/>
              <a:gd name="connsiteX3" fmla="*/ 0 w 1432560"/>
              <a:gd name="connsiteY3" fmla="*/ 9197842 h 20025360"/>
              <a:gd name="connsiteX4" fmla="*/ 0 w 1432560"/>
              <a:gd name="connsiteY4" fmla="*/ 0 h 20025360"/>
              <a:gd name="connsiteX5" fmla="*/ 1432560 w 1432560"/>
              <a:gd name="connsiteY5" fmla="*/ 0 h 20025360"/>
              <a:gd name="connsiteX6" fmla="*/ 1432560 w 1432560"/>
              <a:gd name="connsiteY6" fmla="*/ 20025360 h 20025360"/>
              <a:gd name="connsiteX0" fmla="*/ 0 w 1432560"/>
              <a:gd name="connsiteY0" fmla="*/ 20025360 h 20025360"/>
              <a:gd name="connsiteX1" fmla="*/ 0 w 1432560"/>
              <a:gd name="connsiteY1" fmla="*/ 10827519 h 20025360"/>
              <a:gd name="connsiteX2" fmla="*/ 685800 w 1432560"/>
              <a:gd name="connsiteY2" fmla="*/ 10012680 h 20025360"/>
              <a:gd name="connsiteX3" fmla="*/ 0 w 1432560"/>
              <a:gd name="connsiteY3" fmla="*/ 9197842 h 20025360"/>
              <a:gd name="connsiteX4" fmla="*/ 0 w 1432560"/>
              <a:gd name="connsiteY4" fmla="*/ 0 h 20025360"/>
              <a:gd name="connsiteX5" fmla="*/ 1432560 w 1432560"/>
              <a:gd name="connsiteY5" fmla="*/ 0 h 20025360"/>
              <a:gd name="connsiteX6" fmla="*/ 1432560 w 1432560"/>
              <a:gd name="connsiteY6" fmla="*/ 20025360 h 20025360"/>
              <a:gd name="connsiteX7" fmla="*/ 0 w 1432560"/>
              <a:gd name="connsiteY7" fmla="*/ 20025360 h 20025360"/>
              <a:gd name="connsiteX0" fmla="*/ 7 w 1432567"/>
              <a:gd name="connsiteY0" fmla="*/ 20025360 h 20025360"/>
              <a:gd name="connsiteX1" fmla="*/ 7 w 1432567"/>
              <a:gd name="connsiteY1" fmla="*/ 10827519 h 20025360"/>
              <a:gd name="connsiteX2" fmla="*/ 685807 w 1432567"/>
              <a:gd name="connsiteY2" fmla="*/ 10012680 h 20025360"/>
              <a:gd name="connsiteX3" fmla="*/ 7 w 1432567"/>
              <a:gd name="connsiteY3" fmla="*/ 9197842 h 20025360"/>
              <a:gd name="connsiteX4" fmla="*/ 7 w 1432567"/>
              <a:gd name="connsiteY4" fmla="*/ 0 h 20025360"/>
              <a:gd name="connsiteX5" fmla="*/ 1432567 w 1432567"/>
              <a:gd name="connsiteY5" fmla="*/ 0 h 20025360"/>
              <a:gd name="connsiteX6" fmla="*/ 1432567 w 1432567"/>
              <a:gd name="connsiteY6" fmla="*/ 20025360 h 20025360"/>
              <a:gd name="connsiteX7" fmla="*/ 7 w 1432567"/>
              <a:gd name="connsiteY7" fmla="*/ 20025360 h 20025360"/>
              <a:gd name="connsiteX0" fmla="*/ 27 w 1432587"/>
              <a:gd name="connsiteY0" fmla="*/ 20025360 h 20025360"/>
              <a:gd name="connsiteX1" fmla="*/ 27 w 1432587"/>
              <a:gd name="connsiteY1" fmla="*/ 10827519 h 20025360"/>
              <a:gd name="connsiteX2" fmla="*/ 685827 w 1432587"/>
              <a:gd name="connsiteY2" fmla="*/ 10012680 h 20025360"/>
              <a:gd name="connsiteX3" fmla="*/ 27 w 1432587"/>
              <a:gd name="connsiteY3" fmla="*/ 9197842 h 20025360"/>
              <a:gd name="connsiteX4" fmla="*/ 27 w 1432587"/>
              <a:gd name="connsiteY4" fmla="*/ 0 h 20025360"/>
              <a:gd name="connsiteX5" fmla="*/ 1432587 w 1432587"/>
              <a:gd name="connsiteY5" fmla="*/ 0 h 20025360"/>
              <a:gd name="connsiteX6" fmla="*/ 1432587 w 1432587"/>
              <a:gd name="connsiteY6" fmla="*/ 20025360 h 20025360"/>
              <a:gd name="connsiteX7" fmla="*/ 27 w 1432587"/>
              <a:gd name="connsiteY7" fmla="*/ 20025360 h 20025360"/>
              <a:gd name="connsiteX0" fmla="*/ 31 w 1432591"/>
              <a:gd name="connsiteY0" fmla="*/ 20025360 h 20025360"/>
              <a:gd name="connsiteX1" fmla="*/ 31 w 1432591"/>
              <a:gd name="connsiteY1" fmla="*/ 10827519 h 20025360"/>
              <a:gd name="connsiteX2" fmla="*/ 614714 w 1432591"/>
              <a:gd name="connsiteY2" fmla="*/ 9999980 h 20025360"/>
              <a:gd name="connsiteX3" fmla="*/ 31 w 1432591"/>
              <a:gd name="connsiteY3" fmla="*/ 9197842 h 20025360"/>
              <a:gd name="connsiteX4" fmla="*/ 31 w 1432591"/>
              <a:gd name="connsiteY4" fmla="*/ 0 h 20025360"/>
              <a:gd name="connsiteX5" fmla="*/ 1432591 w 1432591"/>
              <a:gd name="connsiteY5" fmla="*/ 0 h 20025360"/>
              <a:gd name="connsiteX6" fmla="*/ 1432591 w 1432591"/>
              <a:gd name="connsiteY6" fmla="*/ 20025360 h 20025360"/>
              <a:gd name="connsiteX7" fmla="*/ 31 w 1432591"/>
              <a:gd name="connsiteY7" fmla="*/ 20025360 h 20025360"/>
              <a:gd name="connsiteX0" fmla="*/ 31 w 1432591"/>
              <a:gd name="connsiteY0" fmla="*/ 20025360 h 20025360"/>
              <a:gd name="connsiteX1" fmla="*/ 31 w 1432591"/>
              <a:gd name="connsiteY1" fmla="*/ 10827519 h 20025360"/>
              <a:gd name="connsiteX2" fmla="*/ 614714 w 1432591"/>
              <a:gd name="connsiteY2" fmla="*/ 9999980 h 20025360"/>
              <a:gd name="connsiteX3" fmla="*/ 31 w 1432591"/>
              <a:gd name="connsiteY3" fmla="*/ 9197842 h 20025360"/>
              <a:gd name="connsiteX4" fmla="*/ 31 w 1432591"/>
              <a:gd name="connsiteY4" fmla="*/ 0 h 20025360"/>
              <a:gd name="connsiteX5" fmla="*/ 1432591 w 1432591"/>
              <a:gd name="connsiteY5" fmla="*/ 0 h 20025360"/>
              <a:gd name="connsiteX6" fmla="*/ 1432591 w 1432591"/>
              <a:gd name="connsiteY6" fmla="*/ 20025360 h 20025360"/>
              <a:gd name="connsiteX7" fmla="*/ 31 w 1432591"/>
              <a:gd name="connsiteY7" fmla="*/ 20025360 h 20025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32591" h="20025360">
                <a:moveTo>
                  <a:pt x="31" y="20025360"/>
                </a:moveTo>
                <a:lnTo>
                  <a:pt x="31" y="10827519"/>
                </a:lnTo>
                <a:cubicBezTo>
                  <a:pt x="-5047" y="10489866"/>
                  <a:pt x="614717" y="10570043"/>
                  <a:pt x="614714" y="9999980"/>
                </a:cubicBezTo>
                <a:cubicBezTo>
                  <a:pt x="614711" y="9429917"/>
                  <a:pt x="-2509" y="9545655"/>
                  <a:pt x="31" y="9197842"/>
                </a:cubicBezTo>
                <a:lnTo>
                  <a:pt x="31" y="0"/>
                </a:lnTo>
                <a:lnTo>
                  <a:pt x="1432591" y="0"/>
                </a:lnTo>
                <a:lnTo>
                  <a:pt x="1432591" y="20025360"/>
                </a:lnTo>
                <a:lnTo>
                  <a:pt x="31" y="2002536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1" anchor="ctr">
            <a:noAutofit/>
          </a:bodyPr>
          <a:lstStyle/>
          <a:p>
            <a:pPr algn="ctr"/>
            <a:endParaRPr lang="ar-SA" dirty="0"/>
          </a:p>
        </p:txBody>
      </p:sp>
      <p:pic>
        <p:nvPicPr>
          <p:cNvPr id="38" name="Graphic 37" descr="Home with solid fill">
            <a:hlinkClick r:id="rId12" action="ppaction://hlinksldjump"/>
            <a:extLst>
              <a:ext uri="{FF2B5EF4-FFF2-40B4-BE49-F238E27FC236}">
                <a16:creationId xmlns:a16="http://schemas.microsoft.com/office/drawing/2014/main" id="{28CD403E-17C3-852D-980B-D3D5070D72FC}"/>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85019" y="506320"/>
            <a:ext cx="685800" cy="685800"/>
          </a:xfrm>
          <a:prstGeom prst="rect">
            <a:avLst/>
          </a:prstGeom>
        </p:spPr>
      </p:pic>
      <p:pic>
        <p:nvPicPr>
          <p:cNvPr id="39" name="Graphic 38" descr="Lightbulb and gear with solid fill">
            <a:hlinkClick r:id="rId15" action="ppaction://hlinksldjump"/>
            <a:extLst>
              <a:ext uri="{FF2B5EF4-FFF2-40B4-BE49-F238E27FC236}">
                <a16:creationId xmlns:a16="http://schemas.microsoft.com/office/drawing/2014/main" id="{A49B344B-E5BD-22C8-8287-FEF94623457B}"/>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385019" y="3145447"/>
            <a:ext cx="685800" cy="685800"/>
          </a:xfrm>
          <a:prstGeom prst="rect">
            <a:avLst/>
          </a:prstGeom>
        </p:spPr>
      </p:pic>
      <p:pic>
        <p:nvPicPr>
          <p:cNvPr id="41" name="Graphic 40" descr="Transfer with solid fill">
            <a:hlinkClick r:id="rId11" action="ppaction://hlinksldjump"/>
            <a:extLst>
              <a:ext uri="{FF2B5EF4-FFF2-40B4-BE49-F238E27FC236}">
                <a16:creationId xmlns:a16="http://schemas.microsoft.com/office/drawing/2014/main" id="{453B0646-27CA-C81C-AD79-116E63EEAED1}"/>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428698" y="5742530"/>
            <a:ext cx="685800" cy="685800"/>
          </a:xfrm>
          <a:prstGeom prst="rect">
            <a:avLst/>
          </a:prstGeom>
        </p:spPr>
      </p:pic>
      <p:pic>
        <p:nvPicPr>
          <p:cNvPr id="42" name="Graphic 41" descr="Presentation with pie chart with solid fill">
            <a:hlinkClick r:id="rId20" action="ppaction://hlinksldjump"/>
            <a:extLst>
              <a:ext uri="{FF2B5EF4-FFF2-40B4-BE49-F238E27FC236}">
                <a16:creationId xmlns:a16="http://schemas.microsoft.com/office/drawing/2014/main" id="{43AD62F7-3523-A90A-C183-4EBE9819EA78}"/>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11156228" y="1669562"/>
            <a:ext cx="685800" cy="685800"/>
          </a:xfrm>
          <a:prstGeom prst="rect">
            <a:avLst/>
          </a:prstGeom>
        </p:spPr>
      </p:pic>
      <p:grpSp>
        <p:nvGrpSpPr>
          <p:cNvPr id="43" name="Group 42">
            <a:extLst>
              <a:ext uri="{FF2B5EF4-FFF2-40B4-BE49-F238E27FC236}">
                <a16:creationId xmlns:a16="http://schemas.microsoft.com/office/drawing/2014/main" id="{359C69A1-1F12-4734-1375-6E79D21A12EF}"/>
              </a:ext>
            </a:extLst>
          </p:cNvPr>
          <p:cNvGrpSpPr/>
          <p:nvPr/>
        </p:nvGrpSpPr>
        <p:grpSpPr>
          <a:xfrm>
            <a:off x="-907889" y="5523230"/>
            <a:ext cx="919480" cy="919480"/>
            <a:chOff x="-907889" y="5523230"/>
            <a:chExt cx="919480" cy="919480"/>
          </a:xfrm>
        </p:grpSpPr>
        <p:sp>
          <p:nvSpPr>
            <p:cNvPr id="44" name="Oval 43">
              <a:extLst>
                <a:ext uri="{FF2B5EF4-FFF2-40B4-BE49-F238E27FC236}">
                  <a16:creationId xmlns:a16="http://schemas.microsoft.com/office/drawing/2014/main" id="{F28F154F-0679-9F0C-9D63-ACB854FFA013}"/>
                </a:ext>
              </a:extLst>
            </p:cNvPr>
            <p:cNvSpPr/>
            <p:nvPr/>
          </p:nvSpPr>
          <p:spPr>
            <a:xfrm>
              <a:off x="-907889" y="5523230"/>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45" name="Graphic 44" descr="Transfer with solid fill">
              <a:extLst>
                <a:ext uri="{FF2B5EF4-FFF2-40B4-BE49-F238E27FC236}">
                  <a16:creationId xmlns:a16="http://schemas.microsoft.com/office/drawing/2014/main" id="{63389A9C-4AAC-1237-E151-843C966A8D8D}"/>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806289" y="5650526"/>
              <a:ext cx="685800" cy="685800"/>
            </a:xfrm>
            <a:prstGeom prst="rect">
              <a:avLst/>
            </a:prstGeom>
          </p:spPr>
        </p:pic>
      </p:grpSp>
      <p:pic>
        <p:nvPicPr>
          <p:cNvPr id="46" name="Graphic 45" descr="Database with solid fill">
            <a:hlinkClick r:id="rId25" action="ppaction://hlinksldjump"/>
            <a:extLst>
              <a:ext uri="{FF2B5EF4-FFF2-40B4-BE49-F238E27FC236}">
                <a16:creationId xmlns:a16="http://schemas.microsoft.com/office/drawing/2014/main" id="{D66434F5-C5F0-FA0F-DD83-1BBEFC142A62}"/>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11156228" y="3140750"/>
            <a:ext cx="685800" cy="685800"/>
          </a:xfrm>
          <a:prstGeom prst="rect">
            <a:avLst/>
          </a:prstGeom>
        </p:spPr>
      </p:pic>
      <p:pic>
        <p:nvPicPr>
          <p:cNvPr id="47" name="Graphic 46" descr="Bullseye with solid fill">
            <a:hlinkClick r:id="rId28" action="ppaction://hlinksldjump"/>
            <a:extLst>
              <a:ext uri="{FF2B5EF4-FFF2-40B4-BE49-F238E27FC236}">
                <a16:creationId xmlns:a16="http://schemas.microsoft.com/office/drawing/2014/main" id="{EE978950-4A36-4B94-4351-EC99146DAEF9}"/>
              </a:ext>
            </a:extLst>
          </p:cNvPr>
          <p:cNvPicPr>
            <a:picLocks noChangeAspect="1"/>
          </p:cNvPicPr>
          <p:nvPr/>
        </p:nvPicPr>
        <p:blipFill>
          <a:blip r:embed="rId29">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401431" y="4487770"/>
            <a:ext cx="685800" cy="685800"/>
          </a:xfrm>
          <a:prstGeom prst="rect">
            <a:avLst/>
          </a:prstGeom>
        </p:spPr>
      </p:pic>
      <p:pic>
        <p:nvPicPr>
          <p:cNvPr id="49" name="Graphic 48" descr="Checklist with solid fill">
            <a:hlinkClick r:id="rId31" action="ppaction://hlinksldjump"/>
            <a:extLst>
              <a:ext uri="{FF2B5EF4-FFF2-40B4-BE49-F238E27FC236}">
                <a16:creationId xmlns:a16="http://schemas.microsoft.com/office/drawing/2014/main" id="{2B67C0B6-C137-DA9D-2AD6-15A5D48C861B}"/>
              </a:ext>
            </a:extLst>
          </p:cNvPr>
          <p:cNvPicPr>
            <a:picLocks noChangeAspect="1"/>
          </p:cNvPicPr>
          <p:nvPr/>
        </p:nvPicPr>
        <p:blipFill>
          <a:blip r:embed="rId32">
            <a:extLst>
              <a:ext uri="{28A0092B-C50C-407E-A947-70E740481C1C}">
                <a14:useLocalDpi xmlns:a14="http://schemas.microsoft.com/office/drawing/2010/main" val="0"/>
              </a:ext>
              <a:ext uri="{96DAC541-7B7A-43D3-8B79-37D633B846F1}">
                <asvg:svgBlip xmlns:asvg="http://schemas.microsoft.com/office/drawing/2016/SVG/main" r:embed="rId33"/>
              </a:ext>
            </a:extLst>
          </a:blip>
          <a:stretch>
            <a:fillRect/>
          </a:stretch>
        </p:blipFill>
        <p:spPr>
          <a:xfrm>
            <a:off x="373396" y="1761080"/>
            <a:ext cx="685800" cy="685800"/>
          </a:xfrm>
          <a:prstGeom prst="rect">
            <a:avLst/>
          </a:prstGeom>
        </p:spPr>
      </p:pic>
      <p:grpSp>
        <p:nvGrpSpPr>
          <p:cNvPr id="50" name="Group 49">
            <a:extLst>
              <a:ext uri="{FF2B5EF4-FFF2-40B4-BE49-F238E27FC236}">
                <a16:creationId xmlns:a16="http://schemas.microsoft.com/office/drawing/2014/main" id="{3154330B-EBB5-351A-F66A-9F6DF200E0DC}"/>
              </a:ext>
            </a:extLst>
          </p:cNvPr>
          <p:cNvGrpSpPr/>
          <p:nvPr/>
        </p:nvGrpSpPr>
        <p:grpSpPr>
          <a:xfrm>
            <a:off x="972853" y="4296410"/>
            <a:ext cx="919480" cy="919480"/>
            <a:chOff x="-907889" y="4296410"/>
            <a:chExt cx="919480" cy="919480"/>
          </a:xfrm>
        </p:grpSpPr>
        <p:sp>
          <p:nvSpPr>
            <p:cNvPr id="51" name="Oval 50">
              <a:extLst>
                <a:ext uri="{FF2B5EF4-FFF2-40B4-BE49-F238E27FC236}">
                  <a16:creationId xmlns:a16="http://schemas.microsoft.com/office/drawing/2014/main" id="{08CF8C86-7EC6-B84F-607A-7C6BCD3FD06F}"/>
                </a:ext>
              </a:extLst>
            </p:cNvPr>
            <p:cNvSpPr/>
            <p:nvPr/>
          </p:nvSpPr>
          <p:spPr>
            <a:xfrm>
              <a:off x="-907889" y="4296410"/>
              <a:ext cx="919480" cy="91948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53" name="Graphic 52" descr="Bullseye with solid fill">
              <a:extLst>
                <a:ext uri="{FF2B5EF4-FFF2-40B4-BE49-F238E27FC236}">
                  <a16:creationId xmlns:a16="http://schemas.microsoft.com/office/drawing/2014/main" id="{8D70F386-D2E1-4A38-C305-6431F3ADAB87}"/>
                </a:ext>
              </a:extLst>
            </p:cNvPr>
            <p:cNvPicPr>
              <a:picLocks noChangeAspect="1"/>
            </p:cNvPicPr>
            <p:nvPr/>
          </p:nvPicPr>
          <p:blipFill>
            <a:blip r:embed="rId34">
              <a:extLst>
                <a:ext uri="{28A0092B-C50C-407E-A947-70E740481C1C}">
                  <a14:useLocalDpi xmlns:a14="http://schemas.microsoft.com/office/drawing/2010/main" val="0"/>
                </a:ext>
                <a:ext uri="{96DAC541-7B7A-43D3-8B79-37D633B846F1}">
                  <asvg:svgBlip xmlns:asvg="http://schemas.microsoft.com/office/drawing/2016/SVG/main" r:embed="rId35"/>
                </a:ext>
              </a:extLst>
            </a:blip>
            <a:stretch>
              <a:fillRect/>
            </a:stretch>
          </p:blipFill>
          <p:spPr>
            <a:xfrm>
              <a:off x="-787239" y="4443318"/>
              <a:ext cx="685800" cy="685800"/>
            </a:xfrm>
            <a:prstGeom prst="rect">
              <a:avLst/>
            </a:prstGeom>
          </p:spPr>
        </p:pic>
      </p:grpSp>
      <p:grpSp>
        <p:nvGrpSpPr>
          <p:cNvPr id="54" name="Group 53">
            <a:extLst>
              <a:ext uri="{FF2B5EF4-FFF2-40B4-BE49-F238E27FC236}">
                <a16:creationId xmlns:a16="http://schemas.microsoft.com/office/drawing/2014/main" id="{56BA56FC-8FF0-E8FF-0401-1EBCB03C125C}"/>
              </a:ext>
            </a:extLst>
          </p:cNvPr>
          <p:cNvGrpSpPr/>
          <p:nvPr/>
        </p:nvGrpSpPr>
        <p:grpSpPr>
          <a:xfrm>
            <a:off x="-923129" y="1614172"/>
            <a:ext cx="919480" cy="919480"/>
            <a:chOff x="-923129" y="1614172"/>
            <a:chExt cx="919480" cy="919480"/>
          </a:xfrm>
        </p:grpSpPr>
        <p:sp>
          <p:nvSpPr>
            <p:cNvPr id="58" name="Oval 57">
              <a:extLst>
                <a:ext uri="{FF2B5EF4-FFF2-40B4-BE49-F238E27FC236}">
                  <a16:creationId xmlns:a16="http://schemas.microsoft.com/office/drawing/2014/main" id="{D6949DAC-137C-7A33-5203-D8B8AAE7CCA0}"/>
                </a:ext>
              </a:extLst>
            </p:cNvPr>
            <p:cNvSpPr/>
            <p:nvPr/>
          </p:nvSpPr>
          <p:spPr>
            <a:xfrm>
              <a:off x="-923129" y="1614172"/>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61" name="Graphic 60" descr="Checklist with solid fill">
              <a:extLst>
                <a:ext uri="{FF2B5EF4-FFF2-40B4-BE49-F238E27FC236}">
                  <a16:creationId xmlns:a16="http://schemas.microsoft.com/office/drawing/2014/main" id="{5A5F2FC2-977F-B529-2705-35F3A51C7BDD}"/>
                </a:ext>
              </a:extLst>
            </p:cNvPr>
            <p:cNvPicPr>
              <a:picLocks noChangeAspect="1"/>
            </p:cNvPicPr>
            <p:nvPr/>
          </p:nvPicPr>
          <p:blipFill>
            <a:blip r:embed="rId36">
              <a:extLst>
                <a:ext uri="{28A0092B-C50C-407E-A947-70E740481C1C}">
                  <a14:useLocalDpi xmlns:a14="http://schemas.microsoft.com/office/drawing/2010/main" val="0"/>
                </a:ext>
                <a:ext uri="{96DAC541-7B7A-43D3-8B79-37D633B846F1}">
                  <asvg:svgBlip xmlns:asvg="http://schemas.microsoft.com/office/drawing/2016/SVG/main" r:embed="rId37"/>
                </a:ext>
              </a:extLst>
            </a:blip>
            <a:stretch>
              <a:fillRect/>
            </a:stretch>
          </p:blipFill>
          <p:spPr>
            <a:xfrm>
              <a:off x="-793982" y="1761080"/>
              <a:ext cx="685800" cy="685800"/>
            </a:xfrm>
            <a:prstGeom prst="rect">
              <a:avLst/>
            </a:prstGeom>
          </p:spPr>
        </p:pic>
      </p:grpSp>
      <p:pic>
        <p:nvPicPr>
          <p:cNvPr id="62" name="Graphic 61" descr="Document with solid fill">
            <a:hlinkClick r:id="rId38" action="ppaction://hlinksldjump"/>
            <a:extLst>
              <a:ext uri="{FF2B5EF4-FFF2-40B4-BE49-F238E27FC236}">
                <a16:creationId xmlns:a16="http://schemas.microsoft.com/office/drawing/2014/main" id="{C61124CE-4C7A-21E7-5F52-61495431BB99}"/>
              </a:ext>
            </a:extLst>
          </p:cNvPr>
          <p:cNvPicPr>
            <a:picLocks noChangeAspect="1"/>
          </p:cNvPicPr>
          <p:nvPr/>
        </p:nvPicPr>
        <p:blipFill>
          <a:blip r:embed="rId39">
            <a:extLst>
              <a:ext uri="{28A0092B-C50C-407E-A947-70E740481C1C}">
                <a14:useLocalDpi xmlns:a14="http://schemas.microsoft.com/office/drawing/2010/main" val="0"/>
              </a:ext>
              <a:ext uri="{96DAC541-7B7A-43D3-8B79-37D633B846F1}">
                <asvg:svgBlip xmlns:asvg="http://schemas.microsoft.com/office/drawing/2016/SVG/main" r:embed="rId40"/>
              </a:ext>
            </a:extLst>
          </a:blip>
          <a:stretch>
            <a:fillRect/>
          </a:stretch>
        </p:blipFill>
        <p:spPr>
          <a:xfrm>
            <a:off x="11156228" y="192160"/>
            <a:ext cx="685800" cy="685800"/>
          </a:xfrm>
          <a:prstGeom prst="rect">
            <a:avLst/>
          </a:prstGeom>
        </p:spPr>
      </p:pic>
      <p:grpSp>
        <p:nvGrpSpPr>
          <p:cNvPr id="63" name="Group 62">
            <a:extLst>
              <a:ext uri="{FF2B5EF4-FFF2-40B4-BE49-F238E27FC236}">
                <a16:creationId xmlns:a16="http://schemas.microsoft.com/office/drawing/2014/main" id="{19E41E8F-B766-B7BA-64B6-E548DBCF1A9D}"/>
              </a:ext>
            </a:extLst>
          </p:cNvPr>
          <p:cNvGrpSpPr/>
          <p:nvPr/>
        </p:nvGrpSpPr>
        <p:grpSpPr>
          <a:xfrm>
            <a:off x="12255013" y="90188"/>
            <a:ext cx="919480" cy="919480"/>
            <a:chOff x="12255013" y="90188"/>
            <a:chExt cx="919480" cy="919480"/>
          </a:xfrm>
        </p:grpSpPr>
        <p:sp>
          <p:nvSpPr>
            <p:cNvPr id="64" name="Oval 63">
              <a:extLst>
                <a:ext uri="{FF2B5EF4-FFF2-40B4-BE49-F238E27FC236}">
                  <a16:creationId xmlns:a16="http://schemas.microsoft.com/office/drawing/2014/main" id="{45AFCB65-B5EF-2918-5223-A27664FC2953}"/>
                </a:ext>
              </a:extLst>
            </p:cNvPr>
            <p:cNvSpPr/>
            <p:nvPr/>
          </p:nvSpPr>
          <p:spPr>
            <a:xfrm>
              <a:off x="12255013" y="90188"/>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65" name="Graphic 64" descr="Document with solid fill">
              <a:extLst>
                <a:ext uri="{FF2B5EF4-FFF2-40B4-BE49-F238E27FC236}">
                  <a16:creationId xmlns:a16="http://schemas.microsoft.com/office/drawing/2014/main" id="{D87EE019-8F34-6682-33B6-E78395949764}"/>
                </a:ext>
              </a:extLst>
            </p:cNvPr>
            <p:cNvPicPr>
              <a:picLocks noChangeAspect="1"/>
            </p:cNvPicPr>
            <p:nvPr/>
          </p:nvPicPr>
          <p:blipFill>
            <a:blip r:embed="rId41">
              <a:extLst>
                <a:ext uri="{28A0092B-C50C-407E-A947-70E740481C1C}">
                  <a14:useLocalDpi xmlns:a14="http://schemas.microsoft.com/office/drawing/2010/main" val="0"/>
                </a:ext>
                <a:ext uri="{96DAC541-7B7A-43D3-8B79-37D633B846F1}">
                  <asvg:svgBlip xmlns:asvg="http://schemas.microsoft.com/office/drawing/2016/SVG/main" r:embed="rId42"/>
                </a:ext>
              </a:extLst>
            </a:blip>
            <a:stretch>
              <a:fillRect/>
            </a:stretch>
          </p:blipFill>
          <p:spPr>
            <a:xfrm>
              <a:off x="12348522" y="223014"/>
              <a:ext cx="685800" cy="685800"/>
            </a:xfrm>
            <a:prstGeom prst="rect">
              <a:avLst/>
            </a:prstGeom>
          </p:spPr>
        </p:pic>
      </p:grpSp>
      <p:pic>
        <p:nvPicPr>
          <p:cNvPr id="66" name="Graphic 65" descr="Chat with solid fill">
            <a:hlinkClick r:id="rId43" action="ppaction://hlinksldjump"/>
            <a:extLst>
              <a:ext uri="{FF2B5EF4-FFF2-40B4-BE49-F238E27FC236}">
                <a16:creationId xmlns:a16="http://schemas.microsoft.com/office/drawing/2014/main" id="{7080D78B-614D-0DBF-E5D8-63B396E791C0}"/>
              </a:ext>
            </a:extLst>
          </p:cNvPr>
          <p:cNvPicPr>
            <a:picLocks noChangeAspect="1"/>
          </p:cNvPicPr>
          <p:nvPr/>
        </p:nvPicPr>
        <p:blipFill>
          <a:blip r:embed="rId44">
            <a:extLst>
              <a:ext uri="{28A0092B-C50C-407E-A947-70E740481C1C}">
                <a14:useLocalDpi xmlns:a14="http://schemas.microsoft.com/office/drawing/2010/main" val="0"/>
              </a:ext>
              <a:ext uri="{96DAC541-7B7A-43D3-8B79-37D633B846F1}">
                <asvg:svgBlip xmlns:asvg="http://schemas.microsoft.com/office/drawing/2016/SVG/main" r:embed="rId45"/>
              </a:ext>
            </a:extLst>
          </a:blip>
          <a:stretch>
            <a:fillRect/>
          </a:stretch>
        </p:blipFill>
        <p:spPr>
          <a:xfrm>
            <a:off x="11132804" y="5701968"/>
            <a:ext cx="685800" cy="685800"/>
          </a:xfrm>
          <a:prstGeom prst="rect">
            <a:avLst/>
          </a:prstGeom>
        </p:spPr>
      </p:pic>
      <p:grpSp>
        <p:nvGrpSpPr>
          <p:cNvPr id="67" name="Group 66">
            <a:extLst>
              <a:ext uri="{FF2B5EF4-FFF2-40B4-BE49-F238E27FC236}">
                <a16:creationId xmlns:a16="http://schemas.microsoft.com/office/drawing/2014/main" id="{EF1EAA22-A66E-A471-86FC-C32365785D45}"/>
              </a:ext>
            </a:extLst>
          </p:cNvPr>
          <p:cNvGrpSpPr/>
          <p:nvPr/>
        </p:nvGrpSpPr>
        <p:grpSpPr>
          <a:xfrm>
            <a:off x="11247518" y="4602070"/>
            <a:ext cx="472241" cy="746809"/>
            <a:chOff x="11247518" y="4602070"/>
            <a:chExt cx="472241" cy="746809"/>
          </a:xfrm>
        </p:grpSpPr>
        <p:pic>
          <p:nvPicPr>
            <p:cNvPr id="68" name="Graphic 67" descr="Document with solid fill">
              <a:hlinkClick r:id="rId46" action="ppaction://hlinksldjump"/>
              <a:extLst>
                <a:ext uri="{FF2B5EF4-FFF2-40B4-BE49-F238E27FC236}">
                  <a16:creationId xmlns:a16="http://schemas.microsoft.com/office/drawing/2014/main" id="{09242646-633F-A055-2E8B-E68EF91197D0}"/>
                </a:ext>
              </a:extLst>
            </p:cNvPr>
            <p:cNvPicPr>
              <a:picLocks noChangeAspect="1"/>
            </p:cNvPicPr>
            <p:nvPr/>
          </p:nvPicPr>
          <p:blipFill>
            <a:blip r:embed="rId47">
              <a:extLst>
                <a:ext uri="{28A0092B-C50C-407E-A947-70E740481C1C}">
                  <a14:useLocalDpi xmlns:a14="http://schemas.microsoft.com/office/drawing/2010/main" val="0"/>
                </a:ext>
                <a:ext uri="{96DAC541-7B7A-43D3-8B79-37D633B846F1}">
                  <asvg:svgBlip xmlns:asvg="http://schemas.microsoft.com/office/drawing/2016/SVG/main" r:embed="rId48"/>
                </a:ext>
              </a:extLst>
            </a:blip>
            <a:stretch>
              <a:fillRect/>
            </a:stretch>
          </p:blipFill>
          <p:spPr>
            <a:xfrm>
              <a:off x="11262559" y="4602070"/>
              <a:ext cx="457200" cy="457200"/>
            </a:xfrm>
            <a:prstGeom prst="rect">
              <a:avLst/>
            </a:prstGeom>
          </p:spPr>
        </p:pic>
        <p:pic>
          <p:nvPicPr>
            <p:cNvPr id="69" name="Graphic 68" descr="Handshake with solid fill">
              <a:extLst>
                <a:ext uri="{FF2B5EF4-FFF2-40B4-BE49-F238E27FC236}">
                  <a16:creationId xmlns:a16="http://schemas.microsoft.com/office/drawing/2014/main" id="{FDC3D8D9-98DC-F787-F9CA-A79EA7AA7E45}"/>
                </a:ext>
              </a:extLst>
            </p:cNvPr>
            <p:cNvPicPr>
              <a:picLocks noChangeAspect="1"/>
            </p:cNvPicPr>
            <p:nvPr/>
          </p:nvPicPr>
          <p:blipFill>
            <a:blip r:embed="rId49">
              <a:extLst>
                <a:ext uri="{28A0092B-C50C-407E-A947-70E740481C1C}">
                  <a14:useLocalDpi xmlns:a14="http://schemas.microsoft.com/office/drawing/2010/main" val="0"/>
                </a:ext>
                <a:ext uri="{96DAC541-7B7A-43D3-8B79-37D633B846F1}">
                  <asvg:svgBlip xmlns:asvg="http://schemas.microsoft.com/office/drawing/2016/SVG/main" r:embed="rId50"/>
                </a:ext>
              </a:extLst>
            </a:blip>
            <a:stretch>
              <a:fillRect/>
            </a:stretch>
          </p:blipFill>
          <p:spPr>
            <a:xfrm>
              <a:off x="11247518" y="4891679"/>
              <a:ext cx="457200" cy="457200"/>
            </a:xfrm>
            <a:prstGeom prst="rect">
              <a:avLst/>
            </a:prstGeom>
          </p:spPr>
        </p:pic>
      </p:grpSp>
      <p:sp>
        <p:nvSpPr>
          <p:cNvPr id="70" name="Oval 69">
            <a:extLst>
              <a:ext uri="{FF2B5EF4-FFF2-40B4-BE49-F238E27FC236}">
                <a16:creationId xmlns:a16="http://schemas.microsoft.com/office/drawing/2014/main" id="{868FC544-1F83-3DF7-BC22-C3CEF4683CF8}"/>
              </a:ext>
            </a:extLst>
          </p:cNvPr>
          <p:cNvSpPr/>
          <p:nvPr/>
        </p:nvSpPr>
        <p:spPr>
          <a:xfrm>
            <a:off x="12192000" y="4444761"/>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71" name="Oval 70">
            <a:extLst>
              <a:ext uri="{FF2B5EF4-FFF2-40B4-BE49-F238E27FC236}">
                <a16:creationId xmlns:a16="http://schemas.microsoft.com/office/drawing/2014/main" id="{79DA9A96-C76E-F9FA-8FB8-C0CF4C640ED5}"/>
              </a:ext>
            </a:extLst>
          </p:cNvPr>
          <p:cNvSpPr/>
          <p:nvPr/>
        </p:nvSpPr>
        <p:spPr>
          <a:xfrm>
            <a:off x="12194321" y="5546026"/>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grpSp>
        <p:nvGrpSpPr>
          <p:cNvPr id="72" name="Group 71">
            <a:extLst>
              <a:ext uri="{FF2B5EF4-FFF2-40B4-BE49-F238E27FC236}">
                <a16:creationId xmlns:a16="http://schemas.microsoft.com/office/drawing/2014/main" id="{609B3D10-808E-AFDE-71F3-86FAF7F89E7F}"/>
              </a:ext>
            </a:extLst>
          </p:cNvPr>
          <p:cNvGrpSpPr/>
          <p:nvPr/>
        </p:nvGrpSpPr>
        <p:grpSpPr>
          <a:xfrm>
            <a:off x="12443990" y="4617432"/>
            <a:ext cx="472241" cy="746809"/>
            <a:chOff x="11247518" y="4602070"/>
            <a:chExt cx="472241" cy="746809"/>
          </a:xfrm>
        </p:grpSpPr>
        <p:pic>
          <p:nvPicPr>
            <p:cNvPr id="73" name="Graphic 72" descr="Document with solid fill">
              <a:hlinkClick r:id="rId46" action="ppaction://hlinksldjump"/>
              <a:extLst>
                <a:ext uri="{FF2B5EF4-FFF2-40B4-BE49-F238E27FC236}">
                  <a16:creationId xmlns:a16="http://schemas.microsoft.com/office/drawing/2014/main" id="{B531D41F-9D28-14F7-BA94-D0CB5B958274}"/>
                </a:ext>
              </a:extLst>
            </p:cNvPr>
            <p:cNvPicPr>
              <a:picLocks noChangeAspect="1"/>
            </p:cNvPicPr>
            <p:nvPr/>
          </p:nvPicPr>
          <p:blipFill>
            <a:blip r:embed="rId41">
              <a:extLst>
                <a:ext uri="{28A0092B-C50C-407E-A947-70E740481C1C}">
                  <a14:useLocalDpi xmlns:a14="http://schemas.microsoft.com/office/drawing/2010/main" val="0"/>
                </a:ext>
                <a:ext uri="{96DAC541-7B7A-43D3-8B79-37D633B846F1}">
                  <asvg:svgBlip xmlns:asvg="http://schemas.microsoft.com/office/drawing/2016/SVG/main" r:embed="rId42"/>
                </a:ext>
              </a:extLst>
            </a:blip>
            <a:stretch>
              <a:fillRect/>
            </a:stretch>
          </p:blipFill>
          <p:spPr>
            <a:xfrm>
              <a:off x="11262559" y="4602070"/>
              <a:ext cx="457200" cy="457200"/>
            </a:xfrm>
            <a:prstGeom prst="rect">
              <a:avLst/>
            </a:prstGeom>
          </p:spPr>
        </p:pic>
        <p:pic>
          <p:nvPicPr>
            <p:cNvPr id="74" name="Graphic 73" descr="Handshake with solid fill">
              <a:extLst>
                <a:ext uri="{FF2B5EF4-FFF2-40B4-BE49-F238E27FC236}">
                  <a16:creationId xmlns:a16="http://schemas.microsoft.com/office/drawing/2014/main" id="{A7BB4E9B-7AFF-AFD8-F472-94FB5A801DF4}"/>
                </a:ext>
              </a:extLst>
            </p:cNvPr>
            <p:cNvPicPr>
              <a:picLocks noChangeAspect="1"/>
            </p:cNvPicPr>
            <p:nvPr/>
          </p:nvPicPr>
          <p:blipFill>
            <a:blip r:embed="rId51">
              <a:extLst>
                <a:ext uri="{28A0092B-C50C-407E-A947-70E740481C1C}">
                  <a14:useLocalDpi xmlns:a14="http://schemas.microsoft.com/office/drawing/2010/main" val="0"/>
                </a:ext>
                <a:ext uri="{96DAC541-7B7A-43D3-8B79-37D633B846F1}">
                  <asvg:svgBlip xmlns:asvg="http://schemas.microsoft.com/office/drawing/2016/SVG/main" r:embed="rId52"/>
                </a:ext>
              </a:extLst>
            </a:blip>
            <a:stretch>
              <a:fillRect/>
            </a:stretch>
          </p:blipFill>
          <p:spPr>
            <a:xfrm>
              <a:off x="11247518" y="4891679"/>
              <a:ext cx="457200" cy="457200"/>
            </a:xfrm>
            <a:prstGeom prst="rect">
              <a:avLst/>
            </a:prstGeom>
          </p:spPr>
        </p:pic>
      </p:grpSp>
      <p:pic>
        <p:nvPicPr>
          <p:cNvPr id="75" name="Graphic 74" descr="Chat with solid fill">
            <a:hlinkClick r:id="rId43" action="ppaction://hlinksldjump"/>
            <a:extLst>
              <a:ext uri="{FF2B5EF4-FFF2-40B4-BE49-F238E27FC236}">
                <a16:creationId xmlns:a16="http://schemas.microsoft.com/office/drawing/2014/main" id="{EA67B7B1-EAB3-C838-8FD6-D45544FBBF83}"/>
              </a:ext>
            </a:extLst>
          </p:cNvPr>
          <p:cNvPicPr>
            <a:picLocks noChangeAspect="1"/>
          </p:cNvPicPr>
          <p:nvPr/>
        </p:nvPicPr>
        <p:blipFill>
          <a:blip r:embed="rId53">
            <a:extLst>
              <a:ext uri="{28A0092B-C50C-407E-A947-70E740481C1C}">
                <a14:useLocalDpi xmlns:a14="http://schemas.microsoft.com/office/drawing/2010/main" val="0"/>
              </a:ext>
              <a:ext uri="{96DAC541-7B7A-43D3-8B79-37D633B846F1}">
                <asvg:svgBlip xmlns:asvg="http://schemas.microsoft.com/office/drawing/2016/SVG/main" r:embed="rId54"/>
              </a:ext>
            </a:extLst>
          </a:blip>
          <a:stretch>
            <a:fillRect/>
          </a:stretch>
        </p:blipFill>
        <p:spPr>
          <a:xfrm>
            <a:off x="12309028" y="5683586"/>
            <a:ext cx="685800" cy="685800"/>
          </a:xfrm>
          <a:prstGeom prst="rect">
            <a:avLst/>
          </a:prstGeom>
        </p:spPr>
      </p:pic>
      <p:sp>
        <p:nvSpPr>
          <p:cNvPr id="2" name="TextBox 1">
            <a:extLst>
              <a:ext uri="{FF2B5EF4-FFF2-40B4-BE49-F238E27FC236}">
                <a16:creationId xmlns:a16="http://schemas.microsoft.com/office/drawing/2014/main" id="{75C8560E-3604-F62C-561B-E8A8117C0037}"/>
              </a:ext>
            </a:extLst>
          </p:cNvPr>
          <p:cNvSpPr txBox="1"/>
          <p:nvPr/>
        </p:nvSpPr>
        <p:spPr>
          <a:xfrm>
            <a:off x="4896876" y="2969260"/>
            <a:ext cx="2416111" cy="707886"/>
          </a:xfrm>
          <a:prstGeom prst="rect">
            <a:avLst/>
          </a:prstGeom>
          <a:noFill/>
        </p:spPr>
        <p:txBody>
          <a:bodyPr wrap="none" rtlCol="1">
            <a:spAutoFit/>
          </a:bodyPr>
          <a:lstStyle/>
          <a:p>
            <a:r>
              <a:rPr lang="en-US" sz="4000" b="1" dirty="0">
                <a:ln w="22225">
                  <a:solidFill>
                    <a:schemeClr val="bg1">
                      <a:lumMod val="95000"/>
                    </a:schemeClr>
                  </a:solidFill>
                  <a:prstDash val="solid"/>
                </a:ln>
                <a:solidFill>
                  <a:schemeClr val="bg1"/>
                </a:solidFill>
                <a:effectLst>
                  <a:reflection blurRad="203200" stA="45000" endPos="48000" dist="101600" dir="5400000" sy="-100000" algn="bl" rotWithShape="0"/>
                </a:effectLst>
              </a:rPr>
              <a:t>Objectives</a:t>
            </a:r>
            <a:endParaRPr lang="ar-SA" sz="4000" b="1" dirty="0">
              <a:ln w="22225">
                <a:solidFill>
                  <a:schemeClr val="bg1">
                    <a:lumMod val="95000"/>
                  </a:schemeClr>
                </a:solidFill>
                <a:prstDash val="solid"/>
              </a:ln>
              <a:solidFill>
                <a:schemeClr val="bg1"/>
              </a:solidFill>
              <a:effectLst>
                <a:reflection blurRad="203200" stA="45000" endPos="48000" dist="101600" dir="5400000" sy="-100000" algn="bl" rotWithShape="0"/>
              </a:effectLst>
            </a:endParaRPr>
          </a:p>
        </p:txBody>
      </p:sp>
    </p:spTree>
    <p:extLst>
      <p:ext uri="{BB962C8B-B14F-4D97-AF65-F5344CB8AC3E}">
        <p14:creationId xmlns:p14="http://schemas.microsoft.com/office/powerpoint/2010/main" val="425497175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272640"/>
        </a:solidFill>
        <a:effectLst/>
      </p:bgPr>
    </p:bg>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824594AC-FEAC-29DC-A2C1-8F1B24338109}"/>
              </a:ext>
            </a:extLst>
          </p:cNvPr>
          <p:cNvSpPr/>
          <p:nvPr/>
        </p:nvSpPr>
        <p:spPr>
          <a:xfrm rot="10800000" flipH="1">
            <a:off x="10759409" y="-11050134"/>
            <a:ext cx="1432591" cy="20025360"/>
          </a:xfrm>
          <a:custGeom>
            <a:avLst/>
            <a:gdLst>
              <a:gd name="connsiteX0" fmla="*/ 0 w 1432560"/>
              <a:gd name="connsiteY0" fmla="*/ 20025360 h 20025360"/>
              <a:gd name="connsiteX1" fmla="*/ 0 w 1432560"/>
              <a:gd name="connsiteY1" fmla="*/ 10827519 h 20025360"/>
              <a:gd name="connsiteX2" fmla="*/ 685800 w 1432560"/>
              <a:gd name="connsiteY2" fmla="*/ 10012680 h 20025360"/>
              <a:gd name="connsiteX3" fmla="*/ 0 w 1432560"/>
              <a:gd name="connsiteY3" fmla="*/ 9197842 h 20025360"/>
              <a:gd name="connsiteX4" fmla="*/ 0 w 1432560"/>
              <a:gd name="connsiteY4" fmla="*/ 0 h 20025360"/>
              <a:gd name="connsiteX5" fmla="*/ 1432560 w 1432560"/>
              <a:gd name="connsiteY5" fmla="*/ 0 h 20025360"/>
              <a:gd name="connsiteX6" fmla="*/ 1432560 w 1432560"/>
              <a:gd name="connsiteY6" fmla="*/ 20025360 h 20025360"/>
              <a:gd name="connsiteX0" fmla="*/ 0 w 1432560"/>
              <a:gd name="connsiteY0" fmla="*/ 20025360 h 20025360"/>
              <a:gd name="connsiteX1" fmla="*/ 0 w 1432560"/>
              <a:gd name="connsiteY1" fmla="*/ 10827519 h 20025360"/>
              <a:gd name="connsiteX2" fmla="*/ 685800 w 1432560"/>
              <a:gd name="connsiteY2" fmla="*/ 10012680 h 20025360"/>
              <a:gd name="connsiteX3" fmla="*/ 0 w 1432560"/>
              <a:gd name="connsiteY3" fmla="*/ 9197842 h 20025360"/>
              <a:gd name="connsiteX4" fmla="*/ 0 w 1432560"/>
              <a:gd name="connsiteY4" fmla="*/ 0 h 20025360"/>
              <a:gd name="connsiteX5" fmla="*/ 1432560 w 1432560"/>
              <a:gd name="connsiteY5" fmla="*/ 0 h 20025360"/>
              <a:gd name="connsiteX6" fmla="*/ 1432560 w 1432560"/>
              <a:gd name="connsiteY6" fmla="*/ 20025360 h 20025360"/>
              <a:gd name="connsiteX7" fmla="*/ 0 w 1432560"/>
              <a:gd name="connsiteY7" fmla="*/ 20025360 h 20025360"/>
              <a:gd name="connsiteX0" fmla="*/ 7 w 1432567"/>
              <a:gd name="connsiteY0" fmla="*/ 20025360 h 20025360"/>
              <a:gd name="connsiteX1" fmla="*/ 7 w 1432567"/>
              <a:gd name="connsiteY1" fmla="*/ 10827519 h 20025360"/>
              <a:gd name="connsiteX2" fmla="*/ 685807 w 1432567"/>
              <a:gd name="connsiteY2" fmla="*/ 10012680 h 20025360"/>
              <a:gd name="connsiteX3" fmla="*/ 7 w 1432567"/>
              <a:gd name="connsiteY3" fmla="*/ 9197842 h 20025360"/>
              <a:gd name="connsiteX4" fmla="*/ 7 w 1432567"/>
              <a:gd name="connsiteY4" fmla="*/ 0 h 20025360"/>
              <a:gd name="connsiteX5" fmla="*/ 1432567 w 1432567"/>
              <a:gd name="connsiteY5" fmla="*/ 0 h 20025360"/>
              <a:gd name="connsiteX6" fmla="*/ 1432567 w 1432567"/>
              <a:gd name="connsiteY6" fmla="*/ 20025360 h 20025360"/>
              <a:gd name="connsiteX7" fmla="*/ 7 w 1432567"/>
              <a:gd name="connsiteY7" fmla="*/ 20025360 h 20025360"/>
              <a:gd name="connsiteX0" fmla="*/ 27 w 1432587"/>
              <a:gd name="connsiteY0" fmla="*/ 20025360 h 20025360"/>
              <a:gd name="connsiteX1" fmla="*/ 27 w 1432587"/>
              <a:gd name="connsiteY1" fmla="*/ 10827519 h 20025360"/>
              <a:gd name="connsiteX2" fmla="*/ 685827 w 1432587"/>
              <a:gd name="connsiteY2" fmla="*/ 10012680 h 20025360"/>
              <a:gd name="connsiteX3" fmla="*/ 27 w 1432587"/>
              <a:gd name="connsiteY3" fmla="*/ 9197842 h 20025360"/>
              <a:gd name="connsiteX4" fmla="*/ 27 w 1432587"/>
              <a:gd name="connsiteY4" fmla="*/ 0 h 20025360"/>
              <a:gd name="connsiteX5" fmla="*/ 1432587 w 1432587"/>
              <a:gd name="connsiteY5" fmla="*/ 0 h 20025360"/>
              <a:gd name="connsiteX6" fmla="*/ 1432587 w 1432587"/>
              <a:gd name="connsiteY6" fmla="*/ 20025360 h 20025360"/>
              <a:gd name="connsiteX7" fmla="*/ 27 w 1432587"/>
              <a:gd name="connsiteY7" fmla="*/ 20025360 h 20025360"/>
              <a:gd name="connsiteX0" fmla="*/ 31 w 1432591"/>
              <a:gd name="connsiteY0" fmla="*/ 20025360 h 20025360"/>
              <a:gd name="connsiteX1" fmla="*/ 31 w 1432591"/>
              <a:gd name="connsiteY1" fmla="*/ 10827519 h 20025360"/>
              <a:gd name="connsiteX2" fmla="*/ 614714 w 1432591"/>
              <a:gd name="connsiteY2" fmla="*/ 9999980 h 20025360"/>
              <a:gd name="connsiteX3" fmla="*/ 31 w 1432591"/>
              <a:gd name="connsiteY3" fmla="*/ 9197842 h 20025360"/>
              <a:gd name="connsiteX4" fmla="*/ 31 w 1432591"/>
              <a:gd name="connsiteY4" fmla="*/ 0 h 20025360"/>
              <a:gd name="connsiteX5" fmla="*/ 1432591 w 1432591"/>
              <a:gd name="connsiteY5" fmla="*/ 0 h 20025360"/>
              <a:gd name="connsiteX6" fmla="*/ 1432591 w 1432591"/>
              <a:gd name="connsiteY6" fmla="*/ 20025360 h 20025360"/>
              <a:gd name="connsiteX7" fmla="*/ 31 w 1432591"/>
              <a:gd name="connsiteY7" fmla="*/ 20025360 h 20025360"/>
              <a:gd name="connsiteX0" fmla="*/ 31 w 1432591"/>
              <a:gd name="connsiteY0" fmla="*/ 20025360 h 20025360"/>
              <a:gd name="connsiteX1" fmla="*/ 31 w 1432591"/>
              <a:gd name="connsiteY1" fmla="*/ 10827519 h 20025360"/>
              <a:gd name="connsiteX2" fmla="*/ 614714 w 1432591"/>
              <a:gd name="connsiteY2" fmla="*/ 9999980 h 20025360"/>
              <a:gd name="connsiteX3" fmla="*/ 31 w 1432591"/>
              <a:gd name="connsiteY3" fmla="*/ 9197842 h 20025360"/>
              <a:gd name="connsiteX4" fmla="*/ 31 w 1432591"/>
              <a:gd name="connsiteY4" fmla="*/ 0 h 20025360"/>
              <a:gd name="connsiteX5" fmla="*/ 1432591 w 1432591"/>
              <a:gd name="connsiteY5" fmla="*/ 0 h 20025360"/>
              <a:gd name="connsiteX6" fmla="*/ 1432591 w 1432591"/>
              <a:gd name="connsiteY6" fmla="*/ 20025360 h 20025360"/>
              <a:gd name="connsiteX7" fmla="*/ 31 w 1432591"/>
              <a:gd name="connsiteY7" fmla="*/ 20025360 h 20025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32591" h="20025360">
                <a:moveTo>
                  <a:pt x="31" y="20025360"/>
                </a:moveTo>
                <a:lnTo>
                  <a:pt x="31" y="10827519"/>
                </a:lnTo>
                <a:cubicBezTo>
                  <a:pt x="-5047" y="10489866"/>
                  <a:pt x="614717" y="10570043"/>
                  <a:pt x="614714" y="9999980"/>
                </a:cubicBezTo>
                <a:cubicBezTo>
                  <a:pt x="614711" y="9429917"/>
                  <a:pt x="-2509" y="9545655"/>
                  <a:pt x="31" y="9197842"/>
                </a:cubicBezTo>
                <a:lnTo>
                  <a:pt x="31" y="0"/>
                </a:lnTo>
                <a:lnTo>
                  <a:pt x="1432591" y="0"/>
                </a:lnTo>
                <a:lnTo>
                  <a:pt x="1432591" y="20025360"/>
                </a:lnTo>
                <a:lnTo>
                  <a:pt x="31" y="2002536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1" anchor="ctr">
            <a:noAutofit/>
          </a:bodyPr>
          <a:lstStyle/>
          <a:p>
            <a:pPr algn="ctr"/>
            <a:endParaRPr lang="ar-SA" dirty="0"/>
          </a:p>
        </p:txBody>
      </p:sp>
      <p:sp>
        <p:nvSpPr>
          <p:cNvPr id="19" name="Oval 18">
            <a:extLst>
              <a:ext uri="{FF2B5EF4-FFF2-40B4-BE49-F238E27FC236}">
                <a16:creationId xmlns:a16="http://schemas.microsoft.com/office/drawing/2014/main" id="{682BDB68-936B-D0A5-5F5D-474E11AB70FC}"/>
              </a:ext>
            </a:extLst>
          </p:cNvPr>
          <p:cNvSpPr/>
          <p:nvPr/>
        </p:nvSpPr>
        <p:spPr>
          <a:xfrm>
            <a:off x="12231682" y="1493759"/>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1" name="Oval 20">
            <a:extLst>
              <a:ext uri="{FF2B5EF4-FFF2-40B4-BE49-F238E27FC236}">
                <a16:creationId xmlns:a16="http://schemas.microsoft.com/office/drawing/2014/main" id="{F469FB01-EF75-0FC5-2696-2D9E25F8ED49}"/>
              </a:ext>
            </a:extLst>
          </p:cNvPr>
          <p:cNvSpPr/>
          <p:nvPr/>
        </p:nvSpPr>
        <p:spPr>
          <a:xfrm>
            <a:off x="12278343" y="2969260"/>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grpSp>
        <p:nvGrpSpPr>
          <p:cNvPr id="27" name="Group 26">
            <a:extLst>
              <a:ext uri="{FF2B5EF4-FFF2-40B4-BE49-F238E27FC236}">
                <a16:creationId xmlns:a16="http://schemas.microsoft.com/office/drawing/2014/main" id="{6CB34E2B-29FF-48AC-69EF-532C2901BE96}"/>
              </a:ext>
            </a:extLst>
          </p:cNvPr>
          <p:cNvGrpSpPr/>
          <p:nvPr/>
        </p:nvGrpSpPr>
        <p:grpSpPr>
          <a:xfrm>
            <a:off x="-923129" y="389480"/>
            <a:ext cx="919480" cy="919480"/>
            <a:chOff x="972853" y="389480"/>
            <a:chExt cx="919480" cy="919480"/>
          </a:xfrm>
        </p:grpSpPr>
        <p:sp>
          <p:nvSpPr>
            <p:cNvPr id="28" name="Oval 27">
              <a:extLst>
                <a:ext uri="{FF2B5EF4-FFF2-40B4-BE49-F238E27FC236}">
                  <a16:creationId xmlns:a16="http://schemas.microsoft.com/office/drawing/2014/main" id="{044F218C-9DE0-3289-FAD6-6E5BBB43A34C}"/>
                </a:ext>
              </a:extLst>
            </p:cNvPr>
            <p:cNvSpPr/>
            <p:nvPr/>
          </p:nvSpPr>
          <p:spPr>
            <a:xfrm>
              <a:off x="972853" y="389480"/>
              <a:ext cx="919480" cy="91948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31" name="Graphic 30" descr="Home with solid fill">
              <a:extLst>
                <a:ext uri="{FF2B5EF4-FFF2-40B4-BE49-F238E27FC236}">
                  <a16:creationId xmlns:a16="http://schemas.microsoft.com/office/drawing/2014/main" id="{DEF05E9D-B0B3-5519-31CF-D21BE3539CD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89693" y="450442"/>
              <a:ext cx="685800" cy="685800"/>
            </a:xfrm>
            <a:prstGeom prst="rect">
              <a:avLst/>
            </a:prstGeom>
          </p:spPr>
        </p:pic>
      </p:grpSp>
      <p:grpSp>
        <p:nvGrpSpPr>
          <p:cNvPr id="32" name="Group 31">
            <a:extLst>
              <a:ext uri="{FF2B5EF4-FFF2-40B4-BE49-F238E27FC236}">
                <a16:creationId xmlns:a16="http://schemas.microsoft.com/office/drawing/2014/main" id="{3B17AE7F-ED29-A48E-246A-C9C78EA193BA}"/>
              </a:ext>
            </a:extLst>
          </p:cNvPr>
          <p:cNvGrpSpPr/>
          <p:nvPr/>
        </p:nvGrpSpPr>
        <p:grpSpPr>
          <a:xfrm>
            <a:off x="-913684" y="2969260"/>
            <a:ext cx="919480" cy="919480"/>
            <a:chOff x="-913684" y="2969260"/>
            <a:chExt cx="919480" cy="919480"/>
          </a:xfrm>
        </p:grpSpPr>
        <p:sp>
          <p:nvSpPr>
            <p:cNvPr id="33" name="Oval 32">
              <a:extLst>
                <a:ext uri="{FF2B5EF4-FFF2-40B4-BE49-F238E27FC236}">
                  <a16:creationId xmlns:a16="http://schemas.microsoft.com/office/drawing/2014/main" id="{25EFDFF8-4033-A359-4592-7412A1BFF569}"/>
                </a:ext>
              </a:extLst>
            </p:cNvPr>
            <p:cNvSpPr/>
            <p:nvPr/>
          </p:nvSpPr>
          <p:spPr>
            <a:xfrm>
              <a:off x="-913684" y="2969260"/>
              <a:ext cx="919480" cy="91948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34" name="Graphic 33" descr="Lightbulb and gear with solid fill">
              <a:extLst>
                <a:ext uri="{FF2B5EF4-FFF2-40B4-BE49-F238E27FC236}">
                  <a16:creationId xmlns:a16="http://schemas.microsoft.com/office/drawing/2014/main" id="{5416FD2B-0062-A331-9FDF-4D8157E08F9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91049" y="3140750"/>
              <a:ext cx="685800" cy="685800"/>
            </a:xfrm>
            <a:prstGeom prst="rect">
              <a:avLst/>
            </a:prstGeom>
          </p:spPr>
        </p:pic>
      </p:grpSp>
      <p:pic>
        <p:nvPicPr>
          <p:cNvPr id="35" name="Graphic 34" descr="Presentation with pie chart with solid fill">
            <a:extLst>
              <a:ext uri="{FF2B5EF4-FFF2-40B4-BE49-F238E27FC236}">
                <a16:creationId xmlns:a16="http://schemas.microsoft.com/office/drawing/2014/main" id="{B7161203-0B47-C101-5A6B-E58E0A53658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2371853" y="1739080"/>
            <a:ext cx="685800" cy="685800"/>
          </a:xfrm>
          <a:prstGeom prst="rect">
            <a:avLst/>
          </a:prstGeom>
        </p:spPr>
      </p:pic>
      <p:pic>
        <p:nvPicPr>
          <p:cNvPr id="36" name="Graphic 35" descr="Database with solid fill">
            <a:extLst>
              <a:ext uri="{FF2B5EF4-FFF2-40B4-BE49-F238E27FC236}">
                <a16:creationId xmlns:a16="http://schemas.microsoft.com/office/drawing/2014/main" id="{B386A4C3-C45B-1347-5970-8B199C70034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2395183" y="3128420"/>
            <a:ext cx="685800" cy="685800"/>
          </a:xfrm>
          <a:prstGeom prst="rect">
            <a:avLst/>
          </a:prstGeom>
        </p:spPr>
      </p:pic>
      <p:sp>
        <p:nvSpPr>
          <p:cNvPr id="37" name="Freeform: Shape 36">
            <a:hlinkClick r:id="rId11" action="ppaction://hlinksldjump"/>
            <a:extLst>
              <a:ext uri="{FF2B5EF4-FFF2-40B4-BE49-F238E27FC236}">
                <a16:creationId xmlns:a16="http://schemas.microsoft.com/office/drawing/2014/main" id="{B0C80B9E-0DC3-9749-C6B2-F1FCB289E5F2}"/>
              </a:ext>
            </a:extLst>
          </p:cNvPr>
          <p:cNvSpPr/>
          <p:nvPr/>
        </p:nvSpPr>
        <p:spPr>
          <a:xfrm rot="10800000">
            <a:off x="17863" y="-5256530"/>
            <a:ext cx="1432591" cy="20025360"/>
          </a:xfrm>
          <a:custGeom>
            <a:avLst/>
            <a:gdLst>
              <a:gd name="connsiteX0" fmla="*/ 0 w 1432560"/>
              <a:gd name="connsiteY0" fmla="*/ 20025360 h 20025360"/>
              <a:gd name="connsiteX1" fmla="*/ 0 w 1432560"/>
              <a:gd name="connsiteY1" fmla="*/ 10827519 h 20025360"/>
              <a:gd name="connsiteX2" fmla="*/ 685800 w 1432560"/>
              <a:gd name="connsiteY2" fmla="*/ 10012680 h 20025360"/>
              <a:gd name="connsiteX3" fmla="*/ 0 w 1432560"/>
              <a:gd name="connsiteY3" fmla="*/ 9197842 h 20025360"/>
              <a:gd name="connsiteX4" fmla="*/ 0 w 1432560"/>
              <a:gd name="connsiteY4" fmla="*/ 0 h 20025360"/>
              <a:gd name="connsiteX5" fmla="*/ 1432560 w 1432560"/>
              <a:gd name="connsiteY5" fmla="*/ 0 h 20025360"/>
              <a:gd name="connsiteX6" fmla="*/ 1432560 w 1432560"/>
              <a:gd name="connsiteY6" fmla="*/ 20025360 h 20025360"/>
              <a:gd name="connsiteX0" fmla="*/ 0 w 1432560"/>
              <a:gd name="connsiteY0" fmla="*/ 20025360 h 20025360"/>
              <a:gd name="connsiteX1" fmla="*/ 0 w 1432560"/>
              <a:gd name="connsiteY1" fmla="*/ 10827519 h 20025360"/>
              <a:gd name="connsiteX2" fmla="*/ 685800 w 1432560"/>
              <a:gd name="connsiteY2" fmla="*/ 10012680 h 20025360"/>
              <a:gd name="connsiteX3" fmla="*/ 0 w 1432560"/>
              <a:gd name="connsiteY3" fmla="*/ 9197842 h 20025360"/>
              <a:gd name="connsiteX4" fmla="*/ 0 w 1432560"/>
              <a:gd name="connsiteY4" fmla="*/ 0 h 20025360"/>
              <a:gd name="connsiteX5" fmla="*/ 1432560 w 1432560"/>
              <a:gd name="connsiteY5" fmla="*/ 0 h 20025360"/>
              <a:gd name="connsiteX6" fmla="*/ 1432560 w 1432560"/>
              <a:gd name="connsiteY6" fmla="*/ 20025360 h 20025360"/>
              <a:gd name="connsiteX7" fmla="*/ 0 w 1432560"/>
              <a:gd name="connsiteY7" fmla="*/ 20025360 h 20025360"/>
              <a:gd name="connsiteX0" fmla="*/ 7 w 1432567"/>
              <a:gd name="connsiteY0" fmla="*/ 20025360 h 20025360"/>
              <a:gd name="connsiteX1" fmla="*/ 7 w 1432567"/>
              <a:gd name="connsiteY1" fmla="*/ 10827519 h 20025360"/>
              <a:gd name="connsiteX2" fmla="*/ 685807 w 1432567"/>
              <a:gd name="connsiteY2" fmla="*/ 10012680 h 20025360"/>
              <a:gd name="connsiteX3" fmla="*/ 7 w 1432567"/>
              <a:gd name="connsiteY3" fmla="*/ 9197842 h 20025360"/>
              <a:gd name="connsiteX4" fmla="*/ 7 w 1432567"/>
              <a:gd name="connsiteY4" fmla="*/ 0 h 20025360"/>
              <a:gd name="connsiteX5" fmla="*/ 1432567 w 1432567"/>
              <a:gd name="connsiteY5" fmla="*/ 0 h 20025360"/>
              <a:gd name="connsiteX6" fmla="*/ 1432567 w 1432567"/>
              <a:gd name="connsiteY6" fmla="*/ 20025360 h 20025360"/>
              <a:gd name="connsiteX7" fmla="*/ 7 w 1432567"/>
              <a:gd name="connsiteY7" fmla="*/ 20025360 h 20025360"/>
              <a:gd name="connsiteX0" fmla="*/ 27 w 1432587"/>
              <a:gd name="connsiteY0" fmla="*/ 20025360 h 20025360"/>
              <a:gd name="connsiteX1" fmla="*/ 27 w 1432587"/>
              <a:gd name="connsiteY1" fmla="*/ 10827519 h 20025360"/>
              <a:gd name="connsiteX2" fmla="*/ 685827 w 1432587"/>
              <a:gd name="connsiteY2" fmla="*/ 10012680 h 20025360"/>
              <a:gd name="connsiteX3" fmla="*/ 27 w 1432587"/>
              <a:gd name="connsiteY3" fmla="*/ 9197842 h 20025360"/>
              <a:gd name="connsiteX4" fmla="*/ 27 w 1432587"/>
              <a:gd name="connsiteY4" fmla="*/ 0 h 20025360"/>
              <a:gd name="connsiteX5" fmla="*/ 1432587 w 1432587"/>
              <a:gd name="connsiteY5" fmla="*/ 0 h 20025360"/>
              <a:gd name="connsiteX6" fmla="*/ 1432587 w 1432587"/>
              <a:gd name="connsiteY6" fmla="*/ 20025360 h 20025360"/>
              <a:gd name="connsiteX7" fmla="*/ 27 w 1432587"/>
              <a:gd name="connsiteY7" fmla="*/ 20025360 h 20025360"/>
              <a:gd name="connsiteX0" fmla="*/ 31 w 1432591"/>
              <a:gd name="connsiteY0" fmla="*/ 20025360 h 20025360"/>
              <a:gd name="connsiteX1" fmla="*/ 31 w 1432591"/>
              <a:gd name="connsiteY1" fmla="*/ 10827519 h 20025360"/>
              <a:gd name="connsiteX2" fmla="*/ 614714 w 1432591"/>
              <a:gd name="connsiteY2" fmla="*/ 9999980 h 20025360"/>
              <a:gd name="connsiteX3" fmla="*/ 31 w 1432591"/>
              <a:gd name="connsiteY3" fmla="*/ 9197842 h 20025360"/>
              <a:gd name="connsiteX4" fmla="*/ 31 w 1432591"/>
              <a:gd name="connsiteY4" fmla="*/ 0 h 20025360"/>
              <a:gd name="connsiteX5" fmla="*/ 1432591 w 1432591"/>
              <a:gd name="connsiteY5" fmla="*/ 0 h 20025360"/>
              <a:gd name="connsiteX6" fmla="*/ 1432591 w 1432591"/>
              <a:gd name="connsiteY6" fmla="*/ 20025360 h 20025360"/>
              <a:gd name="connsiteX7" fmla="*/ 31 w 1432591"/>
              <a:gd name="connsiteY7" fmla="*/ 20025360 h 20025360"/>
              <a:gd name="connsiteX0" fmla="*/ 31 w 1432591"/>
              <a:gd name="connsiteY0" fmla="*/ 20025360 h 20025360"/>
              <a:gd name="connsiteX1" fmla="*/ 31 w 1432591"/>
              <a:gd name="connsiteY1" fmla="*/ 10827519 h 20025360"/>
              <a:gd name="connsiteX2" fmla="*/ 614714 w 1432591"/>
              <a:gd name="connsiteY2" fmla="*/ 9999980 h 20025360"/>
              <a:gd name="connsiteX3" fmla="*/ 31 w 1432591"/>
              <a:gd name="connsiteY3" fmla="*/ 9197842 h 20025360"/>
              <a:gd name="connsiteX4" fmla="*/ 31 w 1432591"/>
              <a:gd name="connsiteY4" fmla="*/ 0 h 20025360"/>
              <a:gd name="connsiteX5" fmla="*/ 1432591 w 1432591"/>
              <a:gd name="connsiteY5" fmla="*/ 0 h 20025360"/>
              <a:gd name="connsiteX6" fmla="*/ 1432591 w 1432591"/>
              <a:gd name="connsiteY6" fmla="*/ 20025360 h 20025360"/>
              <a:gd name="connsiteX7" fmla="*/ 31 w 1432591"/>
              <a:gd name="connsiteY7" fmla="*/ 20025360 h 20025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32591" h="20025360">
                <a:moveTo>
                  <a:pt x="31" y="20025360"/>
                </a:moveTo>
                <a:lnTo>
                  <a:pt x="31" y="10827519"/>
                </a:lnTo>
                <a:cubicBezTo>
                  <a:pt x="-5047" y="10489866"/>
                  <a:pt x="614717" y="10570043"/>
                  <a:pt x="614714" y="9999980"/>
                </a:cubicBezTo>
                <a:cubicBezTo>
                  <a:pt x="614711" y="9429917"/>
                  <a:pt x="-2509" y="9545655"/>
                  <a:pt x="31" y="9197842"/>
                </a:cubicBezTo>
                <a:lnTo>
                  <a:pt x="31" y="0"/>
                </a:lnTo>
                <a:lnTo>
                  <a:pt x="1432591" y="0"/>
                </a:lnTo>
                <a:lnTo>
                  <a:pt x="1432591" y="20025360"/>
                </a:lnTo>
                <a:lnTo>
                  <a:pt x="31" y="2002536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1" anchor="ctr">
            <a:noAutofit/>
          </a:bodyPr>
          <a:lstStyle/>
          <a:p>
            <a:pPr algn="ctr"/>
            <a:endParaRPr lang="ar-SA" dirty="0"/>
          </a:p>
        </p:txBody>
      </p:sp>
      <p:pic>
        <p:nvPicPr>
          <p:cNvPr id="38" name="Graphic 37" descr="Home with solid fill">
            <a:hlinkClick r:id="rId12" action="ppaction://hlinksldjump"/>
            <a:extLst>
              <a:ext uri="{FF2B5EF4-FFF2-40B4-BE49-F238E27FC236}">
                <a16:creationId xmlns:a16="http://schemas.microsoft.com/office/drawing/2014/main" id="{28CD403E-17C3-852D-980B-D3D5070D72FC}"/>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85019" y="506320"/>
            <a:ext cx="685800" cy="685800"/>
          </a:xfrm>
          <a:prstGeom prst="rect">
            <a:avLst/>
          </a:prstGeom>
        </p:spPr>
      </p:pic>
      <p:pic>
        <p:nvPicPr>
          <p:cNvPr id="39" name="Graphic 38" descr="Lightbulb and gear with solid fill">
            <a:hlinkClick r:id="rId15" action="ppaction://hlinksldjump"/>
            <a:extLst>
              <a:ext uri="{FF2B5EF4-FFF2-40B4-BE49-F238E27FC236}">
                <a16:creationId xmlns:a16="http://schemas.microsoft.com/office/drawing/2014/main" id="{A49B344B-E5BD-22C8-8287-FEF94623457B}"/>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385019" y="3145447"/>
            <a:ext cx="685800" cy="685800"/>
          </a:xfrm>
          <a:prstGeom prst="rect">
            <a:avLst/>
          </a:prstGeom>
        </p:spPr>
      </p:pic>
      <p:pic>
        <p:nvPicPr>
          <p:cNvPr id="41" name="Graphic 40" descr="Transfer with solid fill">
            <a:hlinkClick r:id="rId11" action="ppaction://hlinksldjump"/>
            <a:extLst>
              <a:ext uri="{FF2B5EF4-FFF2-40B4-BE49-F238E27FC236}">
                <a16:creationId xmlns:a16="http://schemas.microsoft.com/office/drawing/2014/main" id="{453B0646-27CA-C81C-AD79-116E63EEAED1}"/>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428698" y="5742530"/>
            <a:ext cx="685800" cy="685800"/>
          </a:xfrm>
          <a:prstGeom prst="rect">
            <a:avLst/>
          </a:prstGeom>
        </p:spPr>
      </p:pic>
      <p:pic>
        <p:nvPicPr>
          <p:cNvPr id="42" name="Graphic 41" descr="Presentation with pie chart with solid fill">
            <a:hlinkClick r:id="rId20" action="ppaction://hlinksldjump"/>
            <a:extLst>
              <a:ext uri="{FF2B5EF4-FFF2-40B4-BE49-F238E27FC236}">
                <a16:creationId xmlns:a16="http://schemas.microsoft.com/office/drawing/2014/main" id="{43AD62F7-3523-A90A-C183-4EBE9819EA78}"/>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11156228" y="1669562"/>
            <a:ext cx="685800" cy="685800"/>
          </a:xfrm>
          <a:prstGeom prst="rect">
            <a:avLst/>
          </a:prstGeom>
        </p:spPr>
      </p:pic>
      <p:grpSp>
        <p:nvGrpSpPr>
          <p:cNvPr id="43" name="Group 42">
            <a:extLst>
              <a:ext uri="{FF2B5EF4-FFF2-40B4-BE49-F238E27FC236}">
                <a16:creationId xmlns:a16="http://schemas.microsoft.com/office/drawing/2014/main" id="{359C69A1-1F12-4734-1375-6E79D21A12EF}"/>
              </a:ext>
            </a:extLst>
          </p:cNvPr>
          <p:cNvGrpSpPr/>
          <p:nvPr/>
        </p:nvGrpSpPr>
        <p:grpSpPr>
          <a:xfrm>
            <a:off x="-907889" y="5523230"/>
            <a:ext cx="919480" cy="919480"/>
            <a:chOff x="-907889" y="5523230"/>
            <a:chExt cx="919480" cy="919480"/>
          </a:xfrm>
        </p:grpSpPr>
        <p:sp>
          <p:nvSpPr>
            <p:cNvPr id="44" name="Oval 43">
              <a:extLst>
                <a:ext uri="{FF2B5EF4-FFF2-40B4-BE49-F238E27FC236}">
                  <a16:creationId xmlns:a16="http://schemas.microsoft.com/office/drawing/2014/main" id="{F28F154F-0679-9F0C-9D63-ACB854FFA013}"/>
                </a:ext>
              </a:extLst>
            </p:cNvPr>
            <p:cNvSpPr/>
            <p:nvPr/>
          </p:nvSpPr>
          <p:spPr>
            <a:xfrm>
              <a:off x="-907889" y="5523230"/>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45" name="Graphic 44" descr="Transfer with solid fill">
              <a:extLst>
                <a:ext uri="{FF2B5EF4-FFF2-40B4-BE49-F238E27FC236}">
                  <a16:creationId xmlns:a16="http://schemas.microsoft.com/office/drawing/2014/main" id="{63389A9C-4AAC-1237-E151-843C966A8D8D}"/>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806289" y="5650526"/>
              <a:ext cx="685800" cy="685800"/>
            </a:xfrm>
            <a:prstGeom prst="rect">
              <a:avLst/>
            </a:prstGeom>
          </p:spPr>
        </p:pic>
      </p:grpSp>
      <p:pic>
        <p:nvPicPr>
          <p:cNvPr id="46" name="Graphic 45" descr="Database with solid fill">
            <a:hlinkClick r:id="rId25" action="ppaction://hlinksldjump"/>
            <a:extLst>
              <a:ext uri="{FF2B5EF4-FFF2-40B4-BE49-F238E27FC236}">
                <a16:creationId xmlns:a16="http://schemas.microsoft.com/office/drawing/2014/main" id="{D66434F5-C5F0-FA0F-DD83-1BBEFC142A62}"/>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11156228" y="3140750"/>
            <a:ext cx="685800" cy="685800"/>
          </a:xfrm>
          <a:prstGeom prst="rect">
            <a:avLst/>
          </a:prstGeom>
        </p:spPr>
      </p:pic>
      <p:pic>
        <p:nvPicPr>
          <p:cNvPr id="47" name="Graphic 46" descr="Bullseye with solid fill">
            <a:hlinkClick r:id="rId28" action="ppaction://hlinksldjump"/>
            <a:extLst>
              <a:ext uri="{FF2B5EF4-FFF2-40B4-BE49-F238E27FC236}">
                <a16:creationId xmlns:a16="http://schemas.microsoft.com/office/drawing/2014/main" id="{EE978950-4A36-4B94-4351-EC99146DAEF9}"/>
              </a:ext>
            </a:extLst>
          </p:cNvPr>
          <p:cNvPicPr>
            <a:picLocks noChangeAspect="1"/>
          </p:cNvPicPr>
          <p:nvPr/>
        </p:nvPicPr>
        <p:blipFill>
          <a:blip r:embed="rId29">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401431" y="4487770"/>
            <a:ext cx="685800" cy="685800"/>
          </a:xfrm>
          <a:prstGeom prst="rect">
            <a:avLst/>
          </a:prstGeom>
        </p:spPr>
      </p:pic>
      <p:pic>
        <p:nvPicPr>
          <p:cNvPr id="49" name="Graphic 48" descr="Checklist with solid fill">
            <a:hlinkClick r:id="rId31" action="ppaction://hlinksldjump"/>
            <a:extLst>
              <a:ext uri="{FF2B5EF4-FFF2-40B4-BE49-F238E27FC236}">
                <a16:creationId xmlns:a16="http://schemas.microsoft.com/office/drawing/2014/main" id="{2B67C0B6-C137-DA9D-2AD6-15A5D48C861B}"/>
              </a:ext>
            </a:extLst>
          </p:cNvPr>
          <p:cNvPicPr>
            <a:picLocks noChangeAspect="1"/>
          </p:cNvPicPr>
          <p:nvPr/>
        </p:nvPicPr>
        <p:blipFill>
          <a:blip r:embed="rId32">
            <a:extLst>
              <a:ext uri="{28A0092B-C50C-407E-A947-70E740481C1C}">
                <a14:useLocalDpi xmlns:a14="http://schemas.microsoft.com/office/drawing/2010/main" val="0"/>
              </a:ext>
              <a:ext uri="{96DAC541-7B7A-43D3-8B79-37D633B846F1}">
                <asvg:svgBlip xmlns:asvg="http://schemas.microsoft.com/office/drawing/2016/SVG/main" r:embed="rId33"/>
              </a:ext>
            </a:extLst>
          </a:blip>
          <a:stretch>
            <a:fillRect/>
          </a:stretch>
        </p:blipFill>
        <p:spPr>
          <a:xfrm>
            <a:off x="373396" y="1761080"/>
            <a:ext cx="685800" cy="685800"/>
          </a:xfrm>
          <a:prstGeom prst="rect">
            <a:avLst/>
          </a:prstGeom>
        </p:spPr>
      </p:pic>
      <p:grpSp>
        <p:nvGrpSpPr>
          <p:cNvPr id="50" name="Group 49">
            <a:extLst>
              <a:ext uri="{FF2B5EF4-FFF2-40B4-BE49-F238E27FC236}">
                <a16:creationId xmlns:a16="http://schemas.microsoft.com/office/drawing/2014/main" id="{3154330B-EBB5-351A-F66A-9F6DF200E0DC}"/>
              </a:ext>
            </a:extLst>
          </p:cNvPr>
          <p:cNvGrpSpPr/>
          <p:nvPr/>
        </p:nvGrpSpPr>
        <p:grpSpPr>
          <a:xfrm>
            <a:off x="972853" y="4296410"/>
            <a:ext cx="919480" cy="919480"/>
            <a:chOff x="-907889" y="4296410"/>
            <a:chExt cx="919480" cy="919480"/>
          </a:xfrm>
        </p:grpSpPr>
        <p:sp>
          <p:nvSpPr>
            <p:cNvPr id="51" name="Oval 50">
              <a:extLst>
                <a:ext uri="{FF2B5EF4-FFF2-40B4-BE49-F238E27FC236}">
                  <a16:creationId xmlns:a16="http://schemas.microsoft.com/office/drawing/2014/main" id="{08CF8C86-7EC6-B84F-607A-7C6BCD3FD06F}"/>
                </a:ext>
              </a:extLst>
            </p:cNvPr>
            <p:cNvSpPr/>
            <p:nvPr/>
          </p:nvSpPr>
          <p:spPr>
            <a:xfrm>
              <a:off x="-907889" y="4296410"/>
              <a:ext cx="919480" cy="91948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53" name="Graphic 52" descr="Bullseye with solid fill">
              <a:extLst>
                <a:ext uri="{FF2B5EF4-FFF2-40B4-BE49-F238E27FC236}">
                  <a16:creationId xmlns:a16="http://schemas.microsoft.com/office/drawing/2014/main" id="{8D70F386-D2E1-4A38-C305-6431F3ADAB87}"/>
                </a:ext>
              </a:extLst>
            </p:cNvPr>
            <p:cNvPicPr>
              <a:picLocks noChangeAspect="1"/>
            </p:cNvPicPr>
            <p:nvPr/>
          </p:nvPicPr>
          <p:blipFill>
            <a:blip r:embed="rId34">
              <a:extLst>
                <a:ext uri="{28A0092B-C50C-407E-A947-70E740481C1C}">
                  <a14:useLocalDpi xmlns:a14="http://schemas.microsoft.com/office/drawing/2010/main" val="0"/>
                </a:ext>
                <a:ext uri="{96DAC541-7B7A-43D3-8B79-37D633B846F1}">
                  <asvg:svgBlip xmlns:asvg="http://schemas.microsoft.com/office/drawing/2016/SVG/main" r:embed="rId35"/>
                </a:ext>
              </a:extLst>
            </a:blip>
            <a:stretch>
              <a:fillRect/>
            </a:stretch>
          </p:blipFill>
          <p:spPr>
            <a:xfrm>
              <a:off x="-787239" y="4443318"/>
              <a:ext cx="685800" cy="685800"/>
            </a:xfrm>
            <a:prstGeom prst="rect">
              <a:avLst/>
            </a:prstGeom>
          </p:spPr>
        </p:pic>
      </p:grpSp>
      <p:grpSp>
        <p:nvGrpSpPr>
          <p:cNvPr id="54" name="Group 53">
            <a:extLst>
              <a:ext uri="{FF2B5EF4-FFF2-40B4-BE49-F238E27FC236}">
                <a16:creationId xmlns:a16="http://schemas.microsoft.com/office/drawing/2014/main" id="{56BA56FC-8FF0-E8FF-0401-1EBCB03C125C}"/>
              </a:ext>
            </a:extLst>
          </p:cNvPr>
          <p:cNvGrpSpPr/>
          <p:nvPr/>
        </p:nvGrpSpPr>
        <p:grpSpPr>
          <a:xfrm>
            <a:off x="-923129" y="1614172"/>
            <a:ext cx="919480" cy="919480"/>
            <a:chOff x="-923129" y="1614172"/>
            <a:chExt cx="919480" cy="919480"/>
          </a:xfrm>
        </p:grpSpPr>
        <p:sp>
          <p:nvSpPr>
            <p:cNvPr id="58" name="Oval 57">
              <a:extLst>
                <a:ext uri="{FF2B5EF4-FFF2-40B4-BE49-F238E27FC236}">
                  <a16:creationId xmlns:a16="http://schemas.microsoft.com/office/drawing/2014/main" id="{D6949DAC-137C-7A33-5203-D8B8AAE7CCA0}"/>
                </a:ext>
              </a:extLst>
            </p:cNvPr>
            <p:cNvSpPr/>
            <p:nvPr/>
          </p:nvSpPr>
          <p:spPr>
            <a:xfrm>
              <a:off x="-923129" y="1614172"/>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61" name="Graphic 60" descr="Checklist with solid fill">
              <a:extLst>
                <a:ext uri="{FF2B5EF4-FFF2-40B4-BE49-F238E27FC236}">
                  <a16:creationId xmlns:a16="http://schemas.microsoft.com/office/drawing/2014/main" id="{5A5F2FC2-977F-B529-2705-35F3A51C7BDD}"/>
                </a:ext>
              </a:extLst>
            </p:cNvPr>
            <p:cNvPicPr>
              <a:picLocks noChangeAspect="1"/>
            </p:cNvPicPr>
            <p:nvPr/>
          </p:nvPicPr>
          <p:blipFill>
            <a:blip r:embed="rId36">
              <a:extLst>
                <a:ext uri="{28A0092B-C50C-407E-A947-70E740481C1C}">
                  <a14:useLocalDpi xmlns:a14="http://schemas.microsoft.com/office/drawing/2010/main" val="0"/>
                </a:ext>
                <a:ext uri="{96DAC541-7B7A-43D3-8B79-37D633B846F1}">
                  <asvg:svgBlip xmlns:asvg="http://schemas.microsoft.com/office/drawing/2016/SVG/main" r:embed="rId37"/>
                </a:ext>
              </a:extLst>
            </a:blip>
            <a:stretch>
              <a:fillRect/>
            </a:stretch>
          </p:blipFill>
          <p:spPr>
            <a:xfrm>
              <a:off x="-793982" y="1761080"/>
              <a:ext cx="685800" cy="685800"/>
            </a:xfrm>
            <a:prstGeom prst="rect">
              <a:avLst/>
            </a:prstGeom>
          </p:spPr>
        </p:pic>
      </p:grpSp>
      <p:pic>
        <p:nvPicPr>
          <p:cNvPr id="62" name="Graphic 61" descr="Document with solid fill">
            <a:hlinkClick r:id="rId38" action="ppaction://hlinksldjump"/>
            <a:extLst>
              <a:ext uri="{FF2B5EF4-FFF2-40B4-BE49-F238E27FC236}">
                <a16:creationId xmlns:a16="http://schemas.microsoft.com/office/drawing/2014/main" id="{C61124CE-4C7A-21E7-5F52-61495431BB99}"/>
              </a:ext>
            </a:extLst>
          </p:cNvPr>
          <p:cNvPicPr>
            <a:picLocks noChangeAspect="1"/>
          </p:cNvPicPr>
          <p:nvPr/>
        </p:nvPicPr>
        <p:blipFill>
          <a:blip r:embed="rId39">
            <a:extLst>
              <a:ext uri="{28A0092B-C50C-407E-A947-70E740481C1C}">
                <a14:useLocalDpi xmlns:a14="http://schemas.microsoft.com/office/drawing/2010/main" val="0"/>
              </a:ext>
              <a:ext uri="{96DAC541-7B7A-43D3-8B79-37D633B846F1}">
                <asvg:svgBlip xmlns:asvg="http://schemas.microsoft.com/office/drawing/2016/SVG/main" r:embed="rId40"/>
              </a:ext>
            </a:extLst>
          </a:blip>
          <a:stretch>
            <a:fillRect/>
          </a:stretch>
        </p:blipFill>
        <p:spPr>
          <a:xfrm>
            <a:off x="11156228" y="192160"/>
            <a:ext cx="685800" cy="685800"/>
          </a:xfrm>
          <a:prstGeom prst="rect">
            <a:avLst/>
          </a:prstGeom>
        </p:spPr>
      </p:pic>
      <p:grpSp>
        <p:nvGrpSpPr>
          <p:cNvPr id="63" name="Group 62">
            <a:extLst>
              <a:ext uri="{FF2B5EF4-FFF2-40B4-BE49-F238E27FC236}">
                <a16:creationId xmlns:a16="http://schemas.microsoft.com/office/drawing/2014/main" id="{19E41E8F-B766-B7BA-64B6-E548DBCF1A9D}"/>
              </a:ext>
            </a:extLst>
          </p:cNvPr>
          <p:cNvGrpSpPr/>
          <p:nvPr/>
        </p:nvGrpSpPr>
        <p:grpSpPr>
          <a:xfrm>
            <a:off x="12255013" y="90188"/>
            <a:ext cx="919480" cy="919480"/>
            <a:chOff x="12255013" y="90188"/>
            <a:chExt cx="919480" cy="919480"/>
          </a:xfrm>
        </p:grpSpPr>
        <p:sp>
          <p:nvSpPr>
            <p:cNvPr id="64" name="Oval 63">
              <a:extLst>
                <a:ext uri="{FF2B5EF4-FFF2-40B4-BE49-F238E27FC236}">
                  <a16:creationId xmlns:a16="http://schemas.microsoft.com/office/drawing/2014/main" id="{45AFCB65-B5EF-2918-5223-A27664FC2953}"/>
                </a:ext>
              </a:extLst>
            </p:cNvPr>
            <p:cNvSpPr/>
            <p:nvPr/>
          </p:nvSpPr>
          <p:spPr>
            <a:xfrm>
              <a:off x="12255013" y="90188"/>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65" name="Graphic 64" descr="Document with solid fill">
              <a:extLst>
                <a:ext uri="{FF2B5EF4-FFF2-40B4-BE49-F238E27FC236}">
                  <a16:creationId xmlns:a16="http://schemas.microsoft.com/office/drawing/2014/main" id="{D87EE019-8F34-6682-33B6-E78395949764}"/>
                </a:ext>
              </a:extLst>
            </p:cNvPr>
            <p:cNvPicPr>
              <a:picLocks noChangeAspect="1"/>
            </p:cNvPicPr>
            <p:nvPr/>
          </p:nvPicPr>
          <p:blipFill>
            <a:blip r:embed="rId41">
              <a:extLst>
                <a:ext uri="{28A0092B-C50C-407E-A947-70E740481C1C}">
                  <a14:useLocalDpi xmlns:a14="http://schemas.microsoft.com/office/drawing/2010/main" val="0"/>
                </a:ext>
                <a:ext uri="{96DAC541-7B7A-43D3-8B79-37D633B846F1}">
                  <asvg:svgBlip xmlns:asvg="http://schemas.microsoft.com/office/drawing/2016/SVG/main" r:embed="rId42"/>
                </a:ext>
              </a:extLst>
            </a:blip>
            <a:stretch>
              <a:fillRect/>
            </a:stretch>
          </p:blipFill>
          <p:spPr>
            <a:xfrm>
              <a:off x="12348522" y="223014"/>
              <a:ext cx="685800" cy="685800"/>
            </a:xfrm>
            <a:prstGeom prst="rect">
              <a:avLst/>
            </a:prstGeom>
          </p:spPr>
        </p:pic>
      </p:grpSp>
      <p:pic>
        <p:nvPicPr>
          <p:cNvPr id="66" name="Graphic 65" descr="Chat with solid fill">
            <a:hlinkClick r:id="rId43" action="ppaction://hlinksldjump"/>
            <a:extLst>
              <a:ext uri="{FF2B5EF4-FFF2-40B4-BE49-F238E27FC236}">
                <a16:creationId xmlns:a16="http://schemas.microsoft.com/office/drawing/2014/main" id="{7080D78B-614D-0DBF-E5D8-63B396E791C0}"/>
              </a:ext>
            </a:extLst>
          </p:cNvPr>
          <p:cNvPicPr>
            <a:picLocks noChangeAspect="1"/>
          </p:cNvPicPr>
          <p:nvPr/>
        </p:nvPicPr>
        <p:blipFill>
          <a:blip r:embed="rId44">
            <a:extLst>
              <a:ext uri="{28A0092B-C50C-407E-A947-70E740481C1C}">
                <a14:useLocalDpi xmlns:a14="http://schemas.microsoft.com/office/drawing/2010/main" val="0"/>
              </a:ext>
              <a:ext uri="{96DAC541-7B7A-43D3-8B79-37D633B846F1}">
                <asvg:svgBlip xmlns:asvg="http://schemas.microsoft.com/office/drawing/2016/SVG/main" r:embed="rId45"/>
              </a:ext>
            </a:extLst>
          </a:blip>
          <a:stretch>
            <a:fillRect/>
          </a:stretch>
        </p:blipFill>
        <p:spPr>
          <a:xfrm>
            <a:off x="11132804" y="5701968"/>
            <a:ext cx="685800" cy="685800"/>
          </a:xfrm>
          <a:prstGeom prst="rect">
            <a:avLst/>
          </a:prstGeom>
        </p:spPr>
      </p:pic>
      <p:grpSp>
        <p:nvGrpSpPr>
          <p:cNvPr id="67" name="Group 66">
            <a:extLst>
              <a:ext uri="{FF2B5EF4-FFF2-40B4-BE49-F238E27FC236}">
                <a16:creationId xmlns:a16="http://schemas.microsoft.com/office/drawing/2014/main" id="{EF1EAA22-A66E-A471-86FC-C32365785D45}"/>
              </a:ext>
            </a:extLst>
          </p:cNvPr>
          <p:cNvGrpSpPr/>
          <p:nvPr/>
        </p:nvGrpSpPr>
        <p:grpSpPr>
          <a:xfrm>
            <a:off x="11247518" y="4602070"/>
            <a:ext cx="472241" cy="746809"/>
            <a:chOff x="11247518" y="4602070"/>
            <a:chExt cx="472241" cy="746809"/>
          </a:xfrm>
        </p:grpSpPr>
        <p:pic>
          <p:nvPicPr>
            <p:cNvPr id="68" name="Graphic 67" descr="Document with solid fill">
              <a:hlinkClick r:id="rId46" action="ppaction://hlinksldjump"/>
              <a:extLst>
                <a:ext uri="{FF2B5EF4-FFF2-40B4-BE49-F238E27FC236}">
                  <a16:creationId xmlns:a16="http://schemas.microsoft.com/office/drawing/2014/main" id="{09242646-633F-A055-2E8B-E68EF91197D0}"/>
                </a:ext>
              </a:extLst>
            </p:cNvPr>
            <p:cNvPicPr>
              <a:picLocks noChangeAspect="1"/>
            </p:cNvPicPr>
            <p:nvPr/>
          </p:nvPicPr>
          <p:blipFill>
            <a:blip r:embed="rId47">
              <a:extLst>
                <a:ext uri="{28A0092B-C50C-407E-A947-70E740481C1C}">
                  <a14:useLocalDpi xmlns:a14="http://schemas.microsoft.com/office/drawing/2010/main" val="0"/>
                </a:ext>
                <a:ext uri="{96DAC541-7B7A-43D3-8B79-37D633B846F1}">
                  <asvg:svgBlip xmlns:asvg="http://schemas.microsoft.com/office/drawing/2016/SVG/main" r:embed="rId48"/>
                </a:ext>
              </a:extLst>
            </a:blip>
            <a:stretch>
              <a:fillRect/>
            </a:stretch>
          </p:blipFill>
          <p:spPr>
            <a:xfrm>
              <a:off x="11262559" y="4602070"/>
              <a:ext cx="457200" cy="457200"/>
            </a:xfrm>
            <a:prstGeom prst="rect">
              <a:avLst/>
            </a:prstGeom>
          </p:spPr>
        </p:pic>
        <p:pic>
          <p:nvPicPr>
            <p:cNvPr id="69" name="Graphic 68" descr="Handshake with solid fill">
              <a:extLst>
                <a:ext uri="{FF2B5EF4-FFF2-40B4-BE49-F238E27FC236}">
                  <a16:creationId xmlns:a16="http://schemas.microsoft.com/office/drawing/2014/main" id="{FDC3D8D9-98DC-F787-F9CA-A79EA7AA7E45}"/>
                </a:ext>
              </a:extLst>
            </p:cNvPr>
            <p:cNvPicPr>
              <a:picLocks noChangeAspect="1"/>
            </p:cNvPicPr>
            <p:nvPr/>
          </p:nvPicPr>
          <p:blipFill>
            <a:blip r:embed="rId49">
              <a:extLst>
                <a:ext uri="{28A0092B-C50C-407E-A947-70E740481C1C}">
                  <a14:useLocalDpi xmlns:a14="http://schemas.microsoft.com/office/drawing/2010/main" val="0"/>
                </a:ext>
                <a:ext uri="{96DAC541-7B7A-43D3-8B79-37D633B846F1}">
                  <asvg:svgBlip xmlns:asvg="http://schemas.microsoft.com/office/drawing/2016/SVG/main" r:embed="rId50"/>
                </a:ext>
              </a:extLst>
            </a:blip>
            <a:stretch>
              <a:fillRect/>
            </a:stretch>
          </p:blipFill>
          <p:spPr>
            <a:xfrm>
              <a:off x="11247518" y="4891679"/>
              <a:ext cx="457200" cy="457200"/>
            </a:xfrm>
            <a:prstGeom prst="rect">
              <a:avLst/>
            </a:prstGeom>
          </p:spPr>
        </p:pic>
      </p:grpSp>
      <p:sp>
        <p:nvSpPr>
          <p:cNvPr id="70" name="Oval 69">
            <a:extLst>
              <a:ext uri="{FF2B5EF4-FFF2-40B4-BE49-F238E27FC236}">
                <a16:creationId xmlns:a16="http://schemas.microsoft.com/office/drawing/2014/main" id="{868FC544-1F83-3DF7-BC22-C3CEF4683CF8}"/>
              </a:ext>
            </a:extLst>
          </p:cNvPr>
          <p:cNvSpPr/>
          <p:nvPr/>
        </p:nvSpPr>
        <p:spPr>
          <a:xfrm>
            <a:off x="12192000" y="4444761"/>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71" name="Oval 70">
            <a:extLst>
              <a:ext uri="{FF2B5EF4-FFF2-40B4-BE49-F238E27FC236}">
                <a16:creationId xmlns:a16="http://schemas.microsoft.com/office/drawing/2014/main" id="{79DA9A96-C76E-F9FA-8FB8-C0CF4C640ED5}"/>
              </a:ext>
            </a:extLst>
          </p:cNvPr>
          <p:cNvSpPr/>
          <p:nvPr/>
        </p:nvSpPr>
        <p:spPr>
          <a:xfrm>
            <a:off x="12194321" y="5546026"/>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grpSp>
        <p:nvGrpSpPr>
          <p:cNvPr id="72" name="Group 71">
            <a:extLst>
              <a:ext uri="{FF2B5EF4-FFF2-40B4-BE49-F238E27FC236}">
                <a16:creationId xmlns:a16="http://schemas.microsoft.com/office/drawing/2014/main" id="{609B3D10-808E-AFDE-71F3-86FAF7F89E7F}"/>
              </a:ext>
            </a:extLst>
          </p:cNvPr>
          <p:cNvGrpSpPr/>
          <p:nvPr/>
        </p:nvGrpSpPr>
        <p:grpSpPr>
          <a:xfrm>
            <a:off x="12443990" y="4617432"/>
            <a:ext cx="472241" cy="746809"/>
            <a:chOff x="11247518" y="4602070"/>
            <a:chExt cx="472241" cy="746809"/>
          </a:xfrm>
        </p:grpSpPr>
        <p:pic>
          <p:nvPicPr>
            <p:cNvPr id="73" name="Graphic 72" descr="Document with solid fill">
              <a:hlinkClick r:id="rId46" action="ppaction://hlinksldjump"/>
              <a:extLst>
                <a:ext uri="{FF2B5EF4-FFF2-40B4-BE49-F238E27FC236}">
                  <a16:creationId xmlns:a16="http://schemas.microsoft.com/office/drawing/2014/main" id="{B531D41F-9D28-14F7-BA94-D0CB5B958274}"/>
                </a:ext>
              </a:extLst>
            </p:cNvPr>
            <p:cNvPicPr>
              <a:picLocks noChangeAspect="1"/>
            </p:cNvPicPr>
            <p:nvPr/>
          </p:nvPicPr>
          <p:blipFill>
            <a:blip r:embed="rId41">
              <a:extLst>
                <a:ext uri="{28A0092B-C50C-407E-A947-70E740481C1C}">
                  <a14:useLocalDpi xmlns:a14="http://schemas.microsoft.com/office/drawing/2010/main" val="0"/>
                </a:ext>
                <a:ext uri="{96DAC541-7B7A-43D3-8B79-37D633B846F1}">
                  <asvg:svgBlip xmlns:asvg="http://schemas.microsoft.com/office/drawing/2016/SVG/main" r:embed="rId42"/>
                </a:ext>
              </a:extLst>
            </a:blip>
            <a:stretch>
              <a:fillRect/>
            </a:stretch>
          </p:blipFill>
          <p:spPr>
            <a:xfrm>
              <a:off x="11262559" y="4602070"/>
              <a:ext cx="457200" cy="457200"/>
            </a:xfrm>
            <a:prstGeom prst="rect">
              <a:avLst/>
            </a:prstGeom>
          </p:spPr>
        </p:pic>
        <p:pic>
          <p:nvPicPr>
            <p:cNvPr id="74" name="Graphic 73" descr="Handshake with solid fill">
              <a:extLst>
                <a:ext uri="{FF2B5EF4-FFF2-40B4-BE49-F238E27FC236}">
                  <a16:creationId xmlns:a16="http://schemas.microsoft.com/office/drawing/2014/main" id="{A7BB4E9B-7AFF-AFD8-F472-94FB5A801DF4}"/>
                </a:ext>
              </a:extLst>
            </p:cNvPr>
            <p:cNvPicPr>
              <a:picLocks noChangeAspect="1"/>
            </p:cNvPicPr>
            <p:nvPr/>
          </p:nvPicPr>
          <p:blipFill>
            <a:blip r:embed="rId51">
              <a:extLst>
                <a:ext uri="{28A0092B-C50C-407E-A947-70E740481C1C}">
                  <a14:useLocalDpi xmlns:a14="http://schemas.microsoft.com/office/drawing/2010/main" val="0"/>
                </a:ext>
                <a:ext uri="{96DAC541-7B7A-43D3-8B79-37D633B846F1}">
                  <asvg:svgBlip xmlns:asvg="http://schemas.microsoft.com/office/drawing/2016/SVG/main" r:embed="rId52"/>
                </a:ext>
              </a:extLst>
            </a:blip>
            <a:stretch>
              <a:fillRect/>
            </a:stretch>
          </p:blipFill>
          <p:spPr>
            <a:xfrm>
              <a:off x="11247518" y="4891679"/>
              <a:ext cx="457200" cy="457200"/>
            </a:xfrm>
            <a:prstGeom prst="rect">
              <a:avLst/>
            </a:prstGeom>
          </p:spPr>
        </p:pic>
      </p:grpSp>
      <p:pic>
        <p:nvPicPr>
          <p:cNvPr id="75" name="Graphic 74" descr="Chat with solid fill">
            <a:hlinkClick r:id="rId43" action="ppaction://hlinksldjump"/>
            <a:extLst>
              <a:ext uri="{FF2B5EF4-FFF2-40B4-BE49-F238E27FC236}">
                <a16:creationId xmlns:a16="http://schemas.microsoft.com/office/drawing/2014/main" id="{EA67B7B1-EAB3-C838-8FD6-D45544FBBF83}"/>
              </a:ext>
            </a:extLst>
          </p:cNvPr>
          <p:cNvPicPr>
            <a:picLocks noChangeAspect="1"/>
          </p:cNvPicPr>
          <p:nvPr/>
        </p:nvPicPr>
        <p:blipFill>
          <a:blip r:embed="rId53">
            <a:extLst>
              <a:ext uri="{28A0092B-C50C-407E-A947-70E740481C1C}">
                <a14:useLocalDpi xmlns:a14="http://schemas.microsoft.com/office/drawing/2010/main" val="0"/>
              </a:ext>
              <a:ext uri="{96DAC541-7B7A-43D3-8B79-37D633B846F1}">
                <asvg:svgBlip xmlns:asvg="http://schemas.microsoft.com/office/drawing/2016/SVG/main" r:embed="rId54"/>
              </a:ext>
            </a:extLst>
          </a:blip>
          <a:stretch>
            <a:fillRect/>
          </a:stretch>
        </p:blipFill>
        <p:spPr>
          <a:xfrm>
            <a:off x="12309028" y="5683586"/>
            <a:ext cx="685800" cy="685800"/>
          </a:xfrm>
          <a:prstGeom prst="rect">
            <a:avLst/>
          </a:prstGeom>
        </p:spPr>
      </p:pic>
      <p:sp>
        <p:nvSpPr>
          <p:cNvPr id="3" name="TextBox 2">
            <a:extLst>
              <a:ext uri="{FF2B5EF4-FFF2-40B4-BE49-F238E27FC236}">
                <a16:creationId xmlns:a16="http://schemas.microsoft.com/office/drawing/2014/main" id="{45AB10B2-4A64-346C-BBD6-6370D034B7B5}"/>
              </a:ext>
            </a:extLst>
          </p:cNvPr>
          <p:cNvSpPr txBox="1"/>
          <p:nvPr/>
        </p:nvSpPr>
        <p:spPr>
          <a:xfrm flipH="1">
            <a:off x="1852433" y="4571484"/>
            <a:ext cx="1222643" cy="369332"/>
          </a:xfrm>
          <a:prstGeom prst="rect">
            <a:avLst/>
          </a:prstGeom>
          <a:noFill/>
        </p:spPr>
        <p:txBody>
          <a:bodyPr wrap="square" rtlCol="1">
            <a:spAutoFit/>
          </a:bodyPr>
          <a:lstStyle/>
          <a:p>
            <a:r>
              <a:rPr lang="en-US" b="1" dirty="0">
                <a:solidFill>
                  <a:schemeClr val="bg1"/>
                </a:solidFill>
              </a:rPr>
              <a:t>Objectives</a:t>
            </a:r>
            <a:endParaRPr lang="ar-SA" b="1" dirty="0">
              <a:solidFill>
                <a:schemeClr val="bg1"/>
              </a:solidFill>
            </a:endParaRPr>
          </a:p>
        </p:txBody>
      </p:sp>
      <p:sp>
        <p:nvSpPr>
          <p:cNvPr id="4" name="TextBox 3">
            <a:extLst>
              <a:ext uri="{FF2B5EF4-FFF2-40B4-BE49-F238E27FC236}">
                <a16:creationId xmlns:a16="http://schemas.microsoft.com/office/drawing/2014/main" id="{D92F1D87-B211-D39C-1A90-5E2550B50C53}"/>
              </a:ext>
            </a:extLst>
          </p:cNvPr>
          <p:cNvSpPr txBox="1"/>
          <p:nvPr/>
        </p:nvSpPr>
        <p:spPr>
          <a:xfrm>
            <a:off x="2490185" y="3190845"/>
            <a:ext cx="2270365" cy="400110"/>
          </a:xfrm>
          <a:prstGeom prst="rect">
            <a:avLst/>
          </a:prstGeom>
          <a:noFill/>
        </p:spPr>
        <p:txBody>
          <a:bodyPr wrap="none" rtlCol="1">
            <a:spAutoFit/>
          </a:bodyPr>
          <a:lstStyle/>
          <a:p>
            <a:r>
              <a:rPr lang="en-US" sz="2000" b="1" dirty="0">
                <a:solidFill>
                  <a:schemeClr val="bg1"/>
                </a:solidFill>
                <a:latin typeface="Times New Roman" panose="02020603050405020304" pitchFamily="18" charset="0"/>
              </a:rPr>
              <a:t>Project objectives: </a:t>
            </a:r>
            <a:endParaRPr lang="ar-SA" sz="2000" b="1" dirty="0">
              <a:solidFill>
                <a:schemeClr val="bg1"/>
              </a:solidFill>
              <a:latin typeface="Times New Roman" panose="02020603050405020304" pitchFamily="18" charset="0"/>
            </a:endParaRPr>
          </a:p>
        </p:txBody>
      </p:sp>
      <p:pic>
        <p:nvPicPr>
          <p:cNvPr id="6" name="Graphic 5" descr="Arrow: Straight with solid fill">
            <a:extLst>
              <a:ext uri="{FF2B5EF4-FFF2-40B4-BE49-F238E27FC236}">
                <a16:creationId xmlns:a16="http://schemas.microsoft.com/office/drawing/2014/main" id="{ED0C99DE-F663-F55C-049C-2114BB772A44}"/>
              </a:ext>
            </a:extLst>
          </p:cNvPr>
          <p:cNvPicPr>
            <a:picLocks noChangeAspect="1"/>
          </p:cNvPicPr>
          <p:nvPr/>
        </p:nvPicPr>
        <p:blipFill>
          <a:blip r:embed="rId55">
            <a:extLst>
              <a:ext uri="{28A0092B-C50C-407E-A947-70E740481C1C}">
                <a14:useLocalDpi xmlns:a14="http://schemas.microsoft.com/office/drawing/2010/main" val="0"/>
              </a:ext>
              <a:ext uri="{96DAC541-7B7A-43D3-8B79-37D633B846F1}">
                <asvg:svgBlip xmlns:asvg="http://schemas.microsoft.com/office/drawing/2016/SVG/main" r:embed="rId56"/>
              </a:ext>
            </a:extLst>
          </a:blip>
          <a:stretch>
            <a:fillRect/>
          </a:stretch>
        </p:blipFill>
        <p:spPr>
          <a:xfrm flipH="1">
            <a:off x="5043283" y="2974340"/>
            <a:ext cx="1497340" cy="914400"/>
          </a:xfrm>
          <a:prstGeom prst="rect">
            <a:avLst/>
          </a:prstGeom>
        </p:spPr>
      </p:pic>
      <p:sp>
        <p:nvSpPr>
          <p:cNvPr id="13" name="TextBox 12">
            <a:extLst>
              <a:ext uri="{FF2B5EF4-FFF2-40B4-BE49-F238E27FC236}">
                <a16:creationId xmlns:a16="http://schemas.microsoft.com/office/drawing/2014/main" id="{3BAEAE22-6741-4D33-4149-88D31201ED86}"/>
              </a:ext>
            </a:extLst>
          </p:cNvPr>
          <p:cNvSpPr txBox="1"/>
          <p:nvPr/>
        </p:nvSpPr>
        <p:spPr>
          <a:xfrm>
            <a:off x="6715813" y="3211632"/>
            <a:ext cx="3922869" cy="677108"/>
          </a:xfrm>
          <a:prstGeom prst="rect">
            <a:avLst/>
          </a:prstGeom>
          <a:noFill/>
        </p:spPr>
        <p:txBody>
          <a:bodyPr wrap="none" rtlCol="1">
            <a:spAutoFit/>
          </a:bodyPr>
          <a:lstStyle/>
          <a:p>
            <a:r>
              <a:rPr lang="en-US" sz="2000" b="1" dirty="0">
                <a:solidFill>
                  <a:schemeClr val="bg1"/>
                </a:solidFill>
                <a:latin typeface="Times New Roman" panose="02020603050405020304" pitchFamily="18" charset="0"/>
              </a:rPr>
              <a:t>Speed of attendance and absence</a:t>
            </a:r>
            <a:endParaRPr lang="ar-SA" sz="2000" b="1" dirty="0">
              <a:solidFill>
                <a:schemeClr val="bg1"/>
              </a:solidFill>
              <a:latin typeface="Times New Roman" panose="02020603050405020304" pitchFamily="18" charset="0"/>
            </a:endParaRPr>
          </a:p>
          <a:p>
            <a:endParaRPr lang="ar-SA" dirty="0"/>
          </a:p>
        </p:txBody>
      </p:sp>
    </p:spTree>
    <p:extLst>
      <p:ext uri="{BB962C8B-B14F-4D97-AF65-F5344CB8AC3E}">
        <p14:creationId xmlns:p14="http://schemas.microsoft.com/office/powerpoint/2010/main" val="150327176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B525B"/>
        </a:solidFill>
        <a:effectLst/>
      </p:bgPr>
    </p:bg>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90F7A824-9C24-103C-82BF-5DFAA5AD27E9}"/>
              </a:ext>
            </a:extLst>
          </p:cNvPr>
          <p:cNvSpPr/>
          <p:nvPr/>
        </p:nvSpPr>
        <p:spPr>
          <a:xfrm rot="10800000" flipH="1">
            <a:off x="10759409" y="-11050134"/>
            <a:ext cx="1432591" cy="20025360"/>
          </a:xfrm>
          <a:custGeom>
            <a:avLst/>
            <a:gdLst>
              <a:gd name="connsiteX0" fmla="*/ 0 w 1432560"/>
              <a:gd name="connsiteY0" fmla="*/ 20025360 h 20025360"/>
              <a:gd name="connsiteX1" fmla="*/ 0 w 1432560"/>
              <a:gd name="connsiteY1" fmla="*/ 10827519 h 20025360"/>
              <a:gd name="connsiteX2" fmla="*/ 685800 w 1432560"/>
              <a:gd name="connsiteY2" fmla="*/ 10012680 h 20025360"/>
              <a:gd name="connsiteX3" fmla="*/ 0 w 1432560"/>
              <a:gd name="connsiteY3" fmla="*/ 9197842 h 20025360"/>
              <a:gd name="connsiteX4" fmla="*/ 0 w 1432560"/>
              <a:gd name="connsiteY4" fmla="*/ 0 h 20025360"/>
              <a:gd name="connsiteX5" fmla="*/ 1432560 w 1432560"/>
              <a:gd name="connsiteY5" fmla="*/ 0 h 20025360"/>
              <a:gd name="connsiteX6" fmla="*/ 1432560 w 1432560"/>
              <a:gd name="connsiteY6" fmla="*/ 20025360 h 20025360"/>
              <a:gd name="connsiteX0" fmla="*/ 0 w 1432560"/>
              <a:gd name="connsiteY0" fmla="*/ 20025360 h 20025360"/>
              <a:gd name="connsiteX1" fmla="*/ 0 w 1432560"/>
              <a:gd name="connsiteY1" fmla="*/ 10827519 h 20025360"/>
              <a:gd name="connsiteX2" fmla="*/ 685800 w 1432560"/>
              <a:gd name="connsiteY2" fmla="*/ 10012680 h 20025360"/>
              <a:gd name="connsiteX3" fmla="*/ 0 w 1432560"/>
              <a:gd name="connsiteY3" fmla="*/ 9197842 h 20025360"/>
              <a:gd name="connsiteX4" fmla="*/ 0 w 1432560"/>
              <a:gd name="connsiteY4" fmla="*/ 0 h 20025360"/>
              <a:gd name="connsiteX5" fmla="*/ 1432560 w 1432560"/>
              <a:gd name="connsiteY5" fmla="*/ 0 h 20025360"/>
              <a:gd name="connsiteX6" fmla="*/ 1432560 w 1432560"/>
              <a:gd name="connsiteY6" fmla="*/ 20025360 h 20025360"/>
              <a:gd name="connsiteX7" fmla="*/ 0 w 1432560"/>
              <a:gd name="connsiteY7" fmla="*/ 20025360 h 20025360"/>
              <a:gd name="connsiteX0" fmla="*/ 7 w 1432567"/>
              <a:gd name="connsiteY0" fmla="*/ 20025360 h 20025360"/>
              <a:gd name="connsiteX1" fmla="*/ 7 w 1432567"/>
              <a:gd name="connsiteY1" fmla="*/ 10827519 h 20025360"/>
              <a:gd name="connsiteX2" fmla="*/ 685807 w 1432567"/>
              <a:gd name="connsiteY2" fmla="*/ 10012680 h 20025360"/>
              <a:gd name="connsiteX3" fmla="*/ 7 w 1432567"/>
              <a:gd name="connsiteY3" fmla="*/ 9197842 h 20025360"/>
              <a:gd name="connsiteX4" fmla="*/ 7 w 1432567"/>
              <a:gd name="connsiteY4" fmla="*/ 0 h 20025360"/>
              <a:gd name="connsiteX5" fmla="*/ 1432567 w 1432567"/>
              <a:gd name="connsiteY5" fmla="*/ 0 h 20025360"/>
              <a:gd name="connsiteX6" fmla="*/ 1432567 w 1432567"/>
              <a:gd name="connsiteY6" fmla="*/ 20025360 h 20025360"/>
              <a:gd name="connsiteX7" fmla="*/ 7 w 1432567"/>
              <a:gd name="connsiteY7" fmla="*/ 20025360 h 20025360"/>
              <a:gd name="connsiteX0" fmla="*/ 27 w 1432587"/>
              <a:gd name="connsiteY0" fmla="*/ 20025360 h 20025360"/>
              <a:gd name="connsiteX1" fmla="*/ 27 w 1432587"/>
              <a:gd name="connsiteY1" fmla="*/ 10827519 h 20025360"/>
              <a:gd name="connsiteX2" fmla="*/ 685827 w 1432587"/>
              <a:gd name="connsiteY2" fmla="*/ 10012680 h 20025360"/>
              <a:gd name="connsiteX3" fmla="*/ 27 w 1432587"/>
              <a:gd name="connsiteY3" fmla="*/ 9197842 h 20025360"/>
              <a:gd name="connsiteX4" fmla="*/ 27 w 1432587"/>
              <a:gd name="connsiteY4" fmla="*/ 0 h 20025360"/>
              <a:gd name="connsiteX5" fmla="*/ 1432587 w 1432587"/>
              <a:gd name="connsiteY5" fmla="*/ 0 h 20025360"/>
              <a:gd name="connsiteX6" fmla="*/ 1432587 w 1432587"/>
              <a:gd name="connsiteY6" fmla="*/ 20025360 h 20025360"/>
              <a:gd name="connsiteX7" fmla="*/ 27 w 1432587"/>
              <a:gd name="connsiteY7" fmla="*/ 20025360 h 20025360"/>
              <a:gd name="connsiteX0" fmla="*/ 31 w 1432591"/>
              <a:gd name="connsiteY0" fmla="*/ 20025360 h 20025360"/>
              <a:gd name="connsiteX1" fmla="*/ 31 w 1432591"/>
              <a:gd name="connsiteY1" fmla="*/ 10827519 h 20025360"/>
              <a:gd name="connsiteX2" fmla="*/ 614714 w 1432591"/>
              <a:gd name="connsiteY2" fmla="*/ 9999980 h 20025360"/>
              <a:gd name="connsiteX3" fmla="*/ 31 w 1432591"/>
              <a:gd name="connsiteY3" fmla="*/ 9197842 h 20025360"/>
              <a:gd name="connsiteX4" fmla="*/ 31 w 1432591"/>
              <a:gd name="connsiteY4" fmla="*/ 0 h 20025360"/>
              <a:gd name="connsiteX5" fmla="*/ 1432591 w 1432591"/>
              <a:gd name="connsiteY5" fmla="*/ 0 h 20025360"/>
              <a:gd name="connsiteX6" fmla="*/ 1432591 w 1432591"/>
              <a:gd name="connsiteY6" fmla="*/ 20025360 h 20025360"/>
              <a:gd name="connsiteX7" fmla="*/ 31 w 1432591"/>
              <a:gd name="connsiteY7" fmla="*/ 20025360 h 20025360"/>
              <a:gd name="connsiteX0" fmla="*/ 31 w 1432591"/>
              <a:gd name="connsiteY0" fmla="*/ 20025360 h 20025360"/>
              <a:gd name="connsiteX1" fmla="*/ 31 w 1432591"/>
              <a:gd name="connsiteY1" fmla="*/ 10827519 h 20025360"/>
              <a:gd name="connsiteX2" fmla="*/ 614714 w 1432591"/>
              <a:gd name="connsiteY2" fmla="*/ 9999980 h 20025360"/>
              <a:gd name="connsiteX3" fmla="*/ 31 w 1432591"/>
              <a:gd name="connsiteY3" fmla="*/ 9197842 h 20025360"/>
              <a:gd name="connsiteX4" fmla="*/ 31 w 1432591"/>
              <a:gd name="connsiteY4" fmla="*/ 0 h 20025360"/>
              <a:gd name="connsiteX5" fmla="*/ 1432591 w 1432591"/>
              <a:gd name="connsiteY5" fmla="*/ 0 h 20025360"/>
              <a:gd name="connsiteX6" fmla="*/ 1432591 w 1432591"/>
              <a:gd name="connsiteY6" fmla="*/ 20025360 h 20025360"/>
              <a:gd name="connsiteX7" fmla="*/ 31 w 1432591"/>
              <a:gd name="connsiteY7" fmla="*/ 20025360 h 20025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32591" h="20025360">
                <a:moveTo>
                  <a:pt x="31" y="20025360"/>
                </a:moveTo>
                <a:lnTo>
                  <a:pt x="31" y="10827519"/>
                </a:lnTo>
                <a:cubicBezTo>
                  <a:pt x="-5047" y="10489866"/>
                  <a:pt x="614717" y="10570043"/>
                  <a:pt x="614714" y="9999980"/>
                </a:cubicBezTo>
                <a:cubicBezTo>
                  <a:pt x="614711" y="9429917"/>
                  <a:pt x="-2509" y="9545655"/>
                  <a:pt x="31" y="9197842"/>
                </a:cubicBezTo>
                <a:lnTo>
                  <a:pt x="31" y="0"/>
                </a:lnTo>
                <a:lnTo>
                  <a:pt x="1432591" y="0"/>
                </a:lnTo>
                <a:lnTo>
                  <a:pt x="1432591" y="20025360"/>
                </a:lnTo>
                <a:lnTo>
                  <a:pt x="31" y="2002536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1" anchor="ctr">
            <a:noAutofit/>
          </a:bodyPr>
          <a:lstStyle/>
          <a:p>
            <a:pPr algn="ctr"/>
            <a:endParaRPr lang="ar-SA" dirty="0"/>
          </a:p>
        </p:txBody>
      </p:sp>
      <p:sp>
        <p:nvSpPr>
          <p:cNvPr id="4" name="Oval 3">
            <a:extLst>
              <a:ext uri="{FF2B5EF4-FFF2-40B4-BE49-F238E27FC236}">
                <a16:creationId xmlns:a16="http://schemas.microsoft.com/office/drawing/2014/main" id="{9F838CEF-6965-8500-4907-7E23E3A163FF}"/>
              </a:ext>
            </a:extLst>
          </p:cNvPr>
          <p:cNvSpPr/>
          <p:nvPr/>
        </p:nvSpPr>
        <p:spPr>
          <a:xfrm>
            <a:off x="12231682" y="1493759"/>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6" name="Oval 5">
            <a:extLst>
              <a:ext uri="{FF2B5EF4-FFF2-40B4-BE49-F238E27FC236}">
                <a16:creationId xmlns:a16="http://schemas.microsoft.com/office/drawing/2014/main" id="{A25EA0B7-26E5-B1C2-9D49-E32914020BC7}"/>
              </a:ext>
            </a:extLst>
          </p:cNvPr>
          <p:cNvSpPr/>
          <p:nvPr/>
        </p:nvSpPr>
        <p:spPr>
          <a:xfrm>
            <a:off x="12278343" y="2969260"/>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grpSp>
        <p:nvGrpSpPr>
          <p:cNvPr id="8" name="Group 7">
            <a:extLst>
              <a:ext uri="{FF2B5EF4-FFF2-40B4-BE49-F238E27FC236}">
                <a16:creationId xmlns:a16="http://schemas.microsoft.com/office/drawing/2014/main" id="{3CE1B48E-2100-14B5-A32D-194562CA5B1E}"/>
              </a:ext>
            </a:extLst>
          </p:cNvPr>
          <p:cNvGrpSpPr/>
          <p:nvPr/>
        </p:nvGrpSpPr>
        <p:grpSpPr>
          <a:xfrm>
            <a:off x="-923129" y="389480"/>
            <a:ext cx="919480" cy="919480"/>
            <a:chOff x="972853" y="389480"/>
            <a:chExt cx="919480" cy="919480"/>
          </a:xfrm>
        </p:grpSpPr>
        <p:sp>
          <p:nvSpPr>
            <p:cNvPr id="9" name="Oval 8">
              <a:extLst>
                <a:ext uri="{FF2B5EF4-FFF2-40B4-BE49-F238E27FC236}">
                  <a16:creationId xmlns:a16="http://schemas.microsoft.com/office/drawing/2014/main" id="{89F7DB08-1451-F92A-968F-FFB61AA8D80F}"/>
                </a:ext>
              </a:extLst>
            </p:cNvPr>
            <p:cNvSpPr/>
            <p:nvPr/>
          </p:nvSpPr>
          <p:spPr>
            <a:xfrm>
              <a:off x="972853" y="389480"/>
              <a:ext cx="919480" cy="91948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10" name="Graphic 9" descr="Home with solid fill">
              <a:extLst>
                <a:ext uri="{FF2B5EF4-FFF2-40B4-BE49-F238E27FC236}">
                  <a16:creationId xmlns:a16="http://schemas.microsoft.com/office/drawing/2014/main" id="{80DB4BBA-A25C-AF68-C44B-29349A22EEC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89693" y="450442"/>
              <a:ext cx="685800" cy="685800"/>
            </a:xfrm>
            <a:prstGeom prst="rect">
              <a:avLst/>
            </a:prstGeom>
          </p:spPr>
        </p:pic>
      </p:grpSp>
      <p:grpSp>
        <p:nvGrpSpPr>
          <p:cNvPr id="62" name="Group 61">
            <a:extLst>
              <a:ext uri="{FF2B5EF4-FFF2-40B4-BE49-F238E27FC236}">
                <a16:creationId xmlns:a16="http://schemas.microsoft.com/office/drawing/2014/main" id="{38646D9B-D3A8-DC68-F6E2-53E2E3C6DD81}"/>
              </a:ext>
            </a:extLst>
          </p:cNvPr>
          <p:cNvGrpSpPr/>
          <p:nvPr/>
        </p:nvGrpSpPr>
        <p:grpSpPr>
          <a:xfrm>
            <a:off x="-913684" y="2969260"/>
            <a:ext cx="919480" cy="919480"/>
            <a:chOff x="-913684" y="2969260"/>
            <a:chExt cx="919480" cy="919480"/>
          </a:xfrm>
        </p:grpSpPr>
        <p:sp>
          <p:nvSpPr>
            <p:cNvPr id="7" name="Oval 6">
              <a:extLst>
                <a:ext uri="{FF2B5EF4-FFF2-40B4-BE49-F238E27FC236}">
                  <a16:creationId xmlns:a16="http://schemas.microsoft.com/office/drawing/2014/main" id="{28661C3E-BD19-C935-13ED-1E56544729FA}"/>
                </a:ext>
              </a:extLst>
            </p:cNvPr>
            <p:cNvSpPr/>
            <p:nvPr/>
          </p:nvSpPr>
          <p:spPr>
            <a:xfrm>
              <a:off x="-913684" y="2969260"/>
              <a:ext cx="919480" cy="91948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12" name="Graphic 11" descr="Lightbulb and gear with solid fill">
              <a:extLst>
                <a:ext uri="{FF2B5EF4-FFF2-40B4-BE49-F238E27FC236}">
                  <a16:creationId xmlns:a16="http://schemas.microsoft.com/office/drawing/2014/main" id="{C5298613-CD2D-BD84-5C41-9C0A22980AD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91049" y="3140750"/>
              <a:ext cx="685800" cy="685800"/>
            </a:xfrm>
            <a:prstGeom prst="rect">
              <a:avLst/>
            </a:prstGeom>
          </p:spPr>
        </p:pic>
      </p:grpSp>
      <p:pic>
        <p:nvPicPr>
          <p:cNvPr id="14" name="Graphic 13" descr="Presentation with pie chart with solid fill">
            <a:extLst>
              <a:ext uri="{FF2B5EF4-FFF2-40B4-BE49-F238E27FC236}">
                <a16:creationId xmlns:a16="http://schemas.microsoft.com/office/drawing/2014/main" id="{7D8E082B-62FD-9318-DC5B-E32D5C0B9BA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2371853" y="1739080"/>
            <a:ext cx="685800" cy="685800"/>
          </a:xfrm>
          <a:prstGeom prst="rect">
            <a:avLst/>
          </a:prstGeom>
        </p:spPr>
      </p:pic>
      <p:pic>
        <p:nvPicPr>
          <p:cNvPr id="16" name="Graphic 15" descr="Database with solid fill">
            <a:extLst>
              <a:ext uri="{FF2B5EF4-FFF2-40B4-BE49-F238E27FC236}">
                <a16:creationId xmlns:a16="http://schemas.microsoft.com/office/drawing/2014/main" id="{4441AFA2-CFB2-1890-0781-710357818C9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2395183" y="3128420"/>
            <a:ext cx="685800" cy="685800"/>
          </a:xfrm>
          <a:prstGeom prst="rect">
            <a:avLst/>
          </a:prstGeom>
        </p:spPr>
      </p:pic>
      <p:sp>
        <p:nvSpPr>
          <p:cNvPr id="18" name="Freeform: Shape 17">
            <a:hlinkClick r:id="rId11" action="ppaction://hlinksldjump"/>
            <a:extLst>
              <a:ext uri="{FF2B5EF4-FFF2-40B4-BE49-F238E27FC236}">
                <a16:creationId xmlns:a16="http://schemas.microsoft.com/office/drawing/2014/main" id="{22EA6FFF-1F92-E720-00B5-3651D6B0B004}"/>
              </a:ext>
            </a:extLst>
          </p:cNvPr>
          <p:cNvSpPr/>
          <p:nvPr/>
        </p:nvSpPr>
        <p:spPr>
          <a:xfrm rot="10800000">
            <a:off x="9344" y="-4029710"/>
            <a:ext cx="1432591" cy="20025360"/>
          </a:xfrm>
          <a:custGeom>
            <a:avLst/>
            <a:gdLst>
              <a:gd name="connsiteX0" fmla="*/ 0 w 1432560"/>
              <a:gd name="connsiteY0" fmla="*/ 20025360 h 20025360"/>
              <a:gd name="connsiteX1" fmla="*/ 0 w 1432560"/>
              <a:gd name="connsiteY1" fmla="*/ 10827519 h 20025360"/>
              <a:gd name="connsiteX2" fmla="*/ 685800 w 1432560"/>
              <a:gd name="connsiteY2" fmla="*/ 10012680 h 20025360"/>
              <a:gd name="connsiteX3" fmla="*/ 0 w 1432560"/>
              <a:gd name="connsiteY3" fmla="*/ 9197842 h 20025360"/>
              <a:gd name="connsiteX4" fmla="*/ 0 w 1432560"/>
              <a:gd name="connsiteY4" fmla="*/ 0 h 20025360"/>
              <a:gd name="connsiteX5" fmla="*/ 1432560 w 1432560"/>
              <a:gd name="connsiteY5" fmla="*/ 0 h 20025360"/>
              <a:gd name="connsiteX6" fmla="*/ 1432560 w 1432560"/>
              <a:gd name="connsiteY6" fmla="*/ 20025360 h 20025360"/>
              <a:gd name="connsiteX0" fmla="*/ 0 w 1432560"/>
              <a:gd name="connsiteY0" fmla="*/ 20025360 h 20025360"/>
              <a:gd name="connsiteX1" fmla="*/ 0 w 1432560"/>
              <a:gd name="connsiteY1" fmla="*/ 10827519 h 20025360"/>
              <a:gd name="connsiteX2" fmla="*/ 685800 w 1432560"/>
              <a:gd name="connsiteY2" fmla="*/ 10012680 h 20025360"/>
              <a:gd name="connsiteX3" fmla="*/ 0 w 1432560"/>
              <a:gd name="connsiteY3" fmla="*/ 9197842 h 20025360"/>
              <a:gd name="connsiteX4" fmla="*/ 0 w 1432560"/>
              <a:gd name="connsiteY4" fmla="*/ 0 h 20025360"/>
              <a:gd name="connsiteX5" fmla="*/ 1432560 w 1432560"/>
              <a:gd name="connsiteY5" fmla="*/ 0 h 20025360"/>
              <a:gd name="connsiteX6" fmla="*/ 1432560 w 1432560"/>
              <a:gd name="connsiteY6" fmla="*/ 20025360 h 20025360"/>
              <a:gd name="connsiteX7" fmla="*/ 0 w 1432560"/>
              <a:gd name="connsiteY7" fmla="*/ 20025360 h 20025360"/>
              <a:gd name="connsiteX0" fmla="*/ 7 w 1432567"/>
              <a:gd name="connsiteY0" fmla="*/ 20025360 h 20025360"/>
              <a:gd name="connsiteX1" fmla="*/ 7 w 1432567"/>
              <a:gd name="connsiteY1" fmla="*/ 10827519 h 20025360"/>
              <a:gd name="connsiteX2" fmla="*/ 685807 w 1432567"/>
              <a:gd name="connsiteY2" fmla="*/ 10012680 h 20025360"/>
              <a:gd name="connsiteX3" fmla="*/ 7 w 1432567"/>
              <a:gd name="connsiteY3" fmla="*/ 9197842 h 20025360"/>
              <a:gd name="connsiteX4" fmla="*/ 7 w 1432567"/>
              <a:gd name="connsiteY4" fmla="*/ 0 h 20025360"/>
              <a:gd name="connsiteX5" fmla="*/ 1432567 w 1432567"/>
              <a:gd name="connsiteY5" fmla="*/ 0 h 20025360"/>
              <a:gd name="connsiteX6" fmla="*/ 1432567 w 1432567"/>
              <a:gd name="connsiteY6" fmla="*/ 20025360 h 20025360"/>
              <a:gd name="connsiteX7" fmla="*/ 7 w 1432567"/>
              <a:gd name="connsiteY7" fmla="*/ 20025360 h 20025360"/>
              <a:gd name="connsiteX0" fmla="*/ 27 w 1432587"/>
              <a:gd name="connsiteY0" fmla="*/ 20025360 h 20025360"/>
              <a:gd name="connsiteX1" fmla="*/ 27 w 1432587"/>
              <a:gd name="connsiteY1" fmla="*/ 10827519 h 20025360"/>
              <a:gd name="connsiteX2" fmla="*/ 685827 w 1432587"/>
              <a:gd name="connsiteY2" fmla="*/ 10012680 h 20025360"/>
              <a:gd name="connsiteX3" fmla="*/ 27 w 1432587"/>
              <a:gd name="connsiteY3" fmla="*/ 9197842 h 20025360"/>
              <a:gd name="connsiteX4" fmla="*/ 27 w 1432587"/>
              <a:gd name="connsiteY4" fmla="*/ 0 h 20025360"/>
              <a:gd name="connsiteX5" fmla="*/ 1432587 w 1432587"/>
              <a:gd name="connsiteY5" fmla="*/ 0 h 20025360"/>
              <a:gd name="connsiteX6" fmla="*/ 1432587 w 1432587"/>
              <a:gd name="connsiteY6" fmla="*/ 20025360 h 20025360"/>
              <a:gd name="connsiteX7" fmla="*/ 27 w 1432587"/>
              <a:gd name="connsiteY7" fmla="*/ 20025360 h 20025360"/>
              <a:gd name="connsiteX0" fmla="*/ 31 w 1432591"/>
              <a:gd name="connsiteY0" fmla="*/ 20025360 h 20025360"/>
              <a:gd name="connsiteX1" fmla="*/ 31 w 1432591"/>
              <a:gd name="connsiteY1" fmla="*/ 10827519 h 20025360"/>
              <a:gd name="connsiteX2" fmla="*/ 614714 w 1432591"/>
              <a:gd name="connsiteY2" fmla="*/ 9999980 h 20025360"/>
              <a:gd name="connsiteX3" fmla="*/ 31 w 1432591"/>
              <a:gd name="connsiteY3" fmla="*/ 9197842 h 20025360"/>
              <a:gd name="connsiteX4" fmla="*/ 31 w 1432591"/>
              <a:gd name="connsiteY4" fmla="*/ 0 h 20025360"/>
              <a:gd name="connsiteX5" fmla="*/ 1432591 w 1432591"/>
              <a:gd name="connsiteY5" fmla="*/ 0 h 20025360"/>
              <a:gd name="connsiteX6" fmla="*/ 1432591 w 1432591"/>
              <a:gd name="connsiteY6" fmla="*/ 20025360 h 20025360"/>
              <a:gd name="connsiteX7" fmla="*/ 31 w 1432591"/>
              <a:gd name="connsiteY7" fmla="*/ 20025360 h 20025360"/>
              <a:gd name="connsiteX0" fmla="*/ 31 w 1432591"/>
              <a:gd name="connsiteY0" fmla="*/ 20025360 h 20025360"/>
              <a:gd name="connsiteX1" fmla="*/ 31 w 1432591"/>
              <a:gd name="connsiteY1" fmla="*/ 10827519 h 20025360"/>
              <a:gd name="connsiteX2" fmla="*/ 614714 w 1432591"/>
              <a:gd name="connsiteY2" fmla="*/ 9999980 h 20025360"/>
              <a:gd name="connsiteX3" fmla="*/ 31 w 1432591"/>
              <a:gd name="connsiteY3" fmla="*/ 9197842 h 20025360"/>
              <a:gd name="connsiteX4" fmla="*/ 31 w 1432591"/>
              <a:gd name="connsiteY4" fmla="*/ 0 h 20025360"/>
              <a:gd name="connsiteX5" fmla="*/ 1432591 w 1432591"/>
              <a:gd name="connsiteY5" fmla="*/ 0 h 20025360"/>
              <a:gd name="connsiteX6" fmla="*/ 1432591 w 1432591"/>
              <a:gd name="connsiteY6" fmla="*/ 20025360 h 20025360"/>
              <a:gd name="connsiteX7" fmla="*/ 31 w 1432591"/>
              <a:gd name="connsiteY7" fmla="*/ 20025360 h 20025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32591" h="20025360">
                <a:moveTo>
                  <a:pt x="31" y="20025360"/>
                </a:moveTo>
                <a:lnTo>
                  <a:pt x="31" y="10827519"/>
                </a:lnTo>
                <a:cubicBezTo>
                  <a:pt x="-5047" y="10489866"/>
                  <a:pt x="614717" y="10570043"/>
                  <a:pt x="614714" y="9999980"/>
                </a:cubicBezTo>
                <a:cubicBezTo>
                  <a:pt x="614711" y="9429917"/>
                  <a:pt x="-2509" y="9545655"/>
                  <a:pt x="31" y="9197842"/>
                </a:cubicBezTo>
                <a:lnTo>
                  <a:pt x="31" y="0"/>
                </a:lnTo>
                <a:lnTo>
                  <a:pt x="1432591" y="0"/>
                </a:lnTo>
                <a:lnTo>
                  <a:pt x="1432591" y="20025360"/>
                </a:lnTo>
                <a:lnTo>
                  <a:pt x="31" y="2002536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1" anchor="ctr">
            <a:noAutofit/>
          </a:bodyPr>
          <a:lstStyle/>
          <a:p>
            <a:pPr algn="ctr"/>
            <a:endParaRPr lang="ar-SA" dirty="0"/>
          </a:p>
        </p:txBody>
      </p:sp>
      <p:pic>
        <p:nvPicPr>
          <p:cNvPr id="20" name="Graphic 19" descr="Home with solid fill">
            <a:hlinkClick r:id="rId12" action="ppaction://hlinksldjump"/>
            <a:extLst>
              <a:ext uri="{FF2B5EF4-FFF2-40B4-BE49-F238E27FC236}">
                <a16:creationId xmlns:a16="http://schemas.microsoft.com/office/drawing/2014/main" id="{03BB0EDD-F0A6-B0E3-65B0-60A0CDE46F8E}"/>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85019" y="506320"/>
            <a:ext cx="685800" cy="685800"/>
          </a:xfrm>
          <a:prstGeom prst="rect">
            <a:avLst/>
          </a:prstGeom>
        </p:spPr>
      </p:pic>
      <p:pic>
        <p:nvPicPr>
          <p:cNvPr id="22" name="Graphic 21" descr="Lightbulb and gear with solid fill">
            <a:hlinkClick r:id="rId15" action="ppaction://hlinksldjump"/>
            <a:extLst>
              <a:ext uri="{FF2B5EF4-FFF2-40B4-BE49-F238E27FC236}">
                <a16:creationId xmlns:a16="http://schemas.microsoft.com/office/drawing/2014/main" id="{5410B82F-366E-98BA-2821-59BA0FAB654F}"/>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385019" y="3145447"/>
            <a:ext cx="685800" cy="685800"/>
          </a:xfrm>
          <a:prstGeom prst="rect">
            <a:avLst/>
          </a:prstGeom>
        </p:spPr>
      </p:pic>
      <p:pic>
        <p:nvPicPr>
          <p:cNvPr id="23" name="Graphic 22" descr="Transfer with solid fill">
            <a:hlinkClick r:id="rId11" action="ppaction://hlinksldjump"/>
            <a:extLst>
              <a:ext uri="{FF2B5EF4-FFF2-40B4-BE49-F238E27FC236}">
                <a16:creationId xmlns:a16="http://schemas.microsoft.com/office/drawing/2014/main" id="{6FB1F17A-CF3D-02C6-B71D-1C10B08CAEA1}"/>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428698" y="5742530"/>
            <a:ext cx="685800" cy="685800"/>
          </a:xfrm>
          <a:prstGeom prst="rect">
            <a:avLst/>
          </a:prstGeom>
        </p:spPr>
      </p:pic>
      <p:pic>
        <p:nvPicPr>
          <p:cNvPr id="24" name="Graphic 23" descr="Presentation with pie chart with solid fill">
            <a:hlinkClick r:id="rId20" action="ppaction://hlinksldjump"/>
            <a:extLst>
              <a:ext uri="{FF2B5EF4-FFF2-40B4-BE49-F238E27FC236}">
                <a16:creationId xmlns:a16="http://schemas.microsoft.com/office/drawing/2014/main" id="{76A57962-5572-E3B3-41F0-61FC6E3FC5B8}"/>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11156228" y="1669562"/>
            <a:ext cx="685800" cy="685800"/>
          </a:xfrm>
          <a:prstGeom prst="rect">
            <a:avLst/>
          </a:prstGeom>
        </p:spPr>
      </p:pic>
      <p:grpSp>
        <p:nvGrpSpPr>
          <p:cNvPr id="64" name="Group 63">
            <a:extLst>
              <a:ext uri="{FF2B5EF4-FFF2-40B4-BE49-F238E27FC236}">
                <a16:creationId xmlns:a16="http://schemas.microsoft.com/office/drawing/2014/main" id="{248F8DCC-ED3C-1601-18E5-322A5D833119}"/>
              </a:ext>
            </a:extLst>
          </p:cNvPr>
          <p:cNvGrpSpPr/>
          <p:nvPr/>
        </p:nvGrpSpPr>
        <p:grpSpPr>
          <a:xfrm>
            <a:off x="974013" y="5523230"/>
            <a:ext cx="919480" cy="919480"/>
            <a:chOff x="-907889" y="5523230"/>
            <a:chExt cx="919480" cy="919480"/>
          </a:xfrm>
        </p:grpSpPr>
        <p:sp>
          <p:nvSpPr>
            <p:cNvPr id="15" name="Oval 14">
              <a:extLst>
                <a:ext uri="{FF2B5EF4-FFF2-40B4-BE49-F238E27FC236}">
                  <a16:creationId xmlns:a16="http://schemas.microsoft.com/office/drawing/2014/main" id="{F2274805-CAF0-5E4A-EA3C-DF380443EB99}"/>
                </a:ext>
              </a:extLst>
            </p:cNvPr>
            <p:cNvSpPr/>
            <p:nvPr/>
          </p:nvSpPr>
          <p:spPr>
            <a:xfrm>
              <a:off x="-907889" y="5523230"/>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25" name="Graphic 24" descr="Transfer with solid fill">
              <a:extLst>
                <a:ext uri="{FF2B5EF4-FFF2-40B4-BE49-F238E27FC236}">
                  <a16:creationId xmlns:a16="http://schemas.microsoft.com/office/drawing/2014/main" id="{F7368892-7C3E-4166-5AFF-8B7D86C8F150}"/>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806289" y="5650526"/>
              <a:ext cx="685800" cy="685800"/>
            </a:xfrm>
            <a:prstGeom prst="rect">
              <a:avLst/>
            </a:prstGeom>
          </p:spPr>
        </p:pic>
      </p:grpSp>
      <p:pic>
        <p:nvPicPr>
          <p:cNvPr id="26" name="Graphic 25" descr="Database with solid fill">
            <a:hlinkClick r:id="rId25" action="ppaction://hlinksldjump"/>
            <a:extLst>
              <a:ext uri="{FF2B5EF4-FFF2-40B4-BE49-F238E27FC236}">
                <a16:creationId xmlns:a16="http://schemas.microsoft.com/office/drawing/2014/main" id="{33A26CC7-5D9C-9A34-41A3-FB936A8A849D}"/>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11156228" y="3140750"/>
            <a:ext cx="685800" cy="685800"/>
          </a:xfrm>
          <a:prstGeom prst="rect">
            <a:avLst/>
          </a:prstGeom>
        </p:spPr>
      </p:pic>
      <p:pic>
        <p:nvPicPr>
          <p:cNvPr id="29" name="Graphic 28" descr="Bullseye with solid fill">
            <a:hlinkClick r:id="rId28" action="ppaction://hlinksldjump"/>
            <a:extLst>
              <a:ext uri="{FF2B5EF4-FFF2-40B4-BE49-F238E27FC236}">
                <a16:creationId xmlns:a16="http://schemas.microsoft.com/office/drawing/2014/main" id="{A95C5220-DDA0-EB64-87FE-62E10DF2E2A8}"/>
              </a:ext>
            </a:extLst>
          </p:cNvPr>
          <p:cNvPicPr>
            <a:picLocks noChangeAspect="1"/>
          </p:cNvPicPr>
          <p:nvPr/>
        </p:nvPicPr>
        <p:blipFill>
          <a:blip r:embed="rId29">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401431" y="4487770"/>
            <a:ext cx="685800" cy="685800"/>
          </a:xfrm>
          <a:prstGeom prst="rect">
            <a:avLst/>
          </a:prstGeom>
        </p:spPr>
      </p:pic>
      <p:pic>
        <p:nvPicPr>
          <p:cNvPr id="30" name="Graphic 29" descr="Checklist with solid fill">
            <a:hlinkClick r:id="rId31" action="ppaction://hlinksldjump"/>
            <a:extLst>
              <a:ext uri="{FF2B5EF4-FFF2-40B4-BE49-F238E27FC236}">
                <a16:creationId xmlns:a16="http://schemas.microsoft.com/office/drawing/2014/main" id="{2B3A3042-4B63-2FC1-0533-9D153D2A72C0}"/>
              </a:ext>
            </a:extLst>
          </p:cNvPr>
          <p:cNvPicPr>
            <a:picLocks noChangeAspect="1"/>
          </p:cNvPicPr>
          <p:nvPr/>
        </p:nvPicPr>
        <p:blipFill>
          <a:blip r:embed="rId32">
            <a:extLst>
              <a:ext uri="{28A0092B-C50C-407E-A947-70E740481C1C}">
                <a14:useLocalDpi xmlns:a14="http://schemas.microsoft.com/office/drawing/2010/main" val="0"/>
              </a:ext>
              <a:ext uri="{96DAC541-7B7A-43D3-8B79-37D633B846F1}">
                <asvg:svgBlip xmlns:asvg="http://schemas.microsoft.com/office/drawing/2016/SVG/main" r:embed="rId33"/>
              </a:ext>
            </a:extLst>
          </a:blip>
          <a:stretch>
            <a:fillRect/>
          </a:stretch>
        </p:blipFill>
        <p:spPr>
          <a:xfrm>
            <a:off x="373396" y="1761080"/>
            <a:ext cx="685800" cy="685800"/>
          </a:xfrm>
          <a:prstGeom prst="rect">
            <a:avLst/>
          </a:prstGeom>
        </p:spPr>
      </p:pic>
      <p:grpSp>
        <p:nvGrpSpPr>
          <p:cNvPr id="63" name="Group 62">
            <a:extLst>
              <a:ext uri="{FF2B5EF4-FFF2-40B4-BE49-F238E27FC236}">
                <a16:creationId xmlns:a16="http://schemas.microsoft.com/office/drawing/2014/main" id="{43ED7A28-0142-AAAD-8050-0F748A13FEA7}"/>
              </a:ext>
            </a:extLst>
          </p:cNvPr>
          <p:cNvGrpSpPr/>
          <p:nvPr/>
        </p:nvGrpSpPr>
        <p:grpSpPr>
          <a:xfrm>
            <a:off x="-907889" y="4296410"/>
            <a:ext cx="919480" cy="919480"/>
            <a:chOff x="-907889" y="4296410"/>
            <a:chExt cx="919480" cy="919480"/>
          </a:xfrm>
        </p:grpSpPr>
        <p:sp>
          <p:nvSpPr>
            <p:cNvPr id="13" name="Oval 12">
              <a:extLst>
                <a:ext uri="{FF2B5EF4-FFF2-40B4-BE49-F238E27FC236}">
                  <a16:creationId xmlns:a16="http://schemas.microsoft.com/office/drawing/2014/main" id="{9522CC4F-7950-CA49-505D-E401F260523D}"/>
                </a:ext>
              </a:extLst>
            </p:cNvPr>
            <p:cNvSpPr/>
            <p:nvPr/>
          </p:nvSpPr>
          <p:spPr>
            <a:xfrm>
              <a:off x="-907889" y="4296410"/>
              <a:ext cx="919480" cy="91948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40" name="Graphic 39" descr="Bullseye with solid fill">
              <a:extLst>
                <a:ext uri="{FF2B5EF4-FFF2-40B4-BE49-F238E27FC236}">
                  <a16:creationId xmlns:a16="http://schemas.microsoft.com/office/drawing/2014/main" id="{5B5F765C-C2A5-25C2-8FB4-690FDD64CD49}"/>
                </a:ext>
              </a:extLst>
            </p:cNvPr>
            <p:cNvPicPr>
              <a:picLocks noChangeAspect="1"/>
            </p:cNvPicPr>
            <p:nvPr/>
          </p:nvPicPr>
          <p:blipFill>
            <a:blip r:embed="rId34">
              <a:extLst>
                <a:ext uri="{28A0092B-C50C-407E-A947-70E740481C1C}">
                  <a14:useLocalDpi xmlns:a14="http://schemas.microsoft.com/office/drawing/2010/main" val="0"/>
                </a:ext>
                <a:ext uri="{96DAC541-7B7A-43D3-8B79-37D633B846F1}">
                  <asvg:svgBlip xmlns:asvg="http://schemas.microsoft.com/office/drawing/2016/SVG/main" r:embed="rId35"/>
                </a:ext>
              </a:extLst>
            </a:blip>
            <a:stretch>
              <a:fillRect/>
            </a:stretch>
          </p:blipFill>
          <p:spPr>
            <a:xfrm>
              <a:off x="-787239" y="4443318"/>
              <a:ext cx="685800" cy="685800"/>
            </a:xfrm>
            <a:prstGeom prst="rect">
              <a:avLst/>
            </a:prstGeom>
          </p:spPr>
        </p:pic>
      </p:grpSp>
      <p:grpSp>
        <p:nvGrpSpPr>
          <p:cNvPr id="61" name="Group 60">
            <a:extLst>
              <a:ext uri="{FF2B5EF4-FFF2-40B4-BE49-F238E27FC236}">
                <a16:creationId xmlns:a16="http://schemas.microsoft.com/office/drawing/2014/main" id="{19983BF0-66F1-91A9-EB30-69EFFD517E68}"/>
              </a:ext>
            </a:extLst>
          </p:cNvPr>
          <p:cNvGrpSpPr/>
          <p:nvPr/>
        </p:nvGrpSpPr>
        <p:grpSpPr>
          <a:xfrm>
            <a:off x="-923129" y="1614172"/>
            <a:ext cx="919480" cy="919480"/>
            <a:chOff x="-923129" y="1614172"/>
            <a:chExt cx="919480" cy="919480"/>
          </a:xfrm>
        </p:grpSpPr>
        <p:sp>
          <p:nvSpPr>
            <p:cNvPr id="11" name="Oval 10">
              <a:extLst>
                <a:ext uri="{FF2B5EF4-FFF2-40B4-BE49-F238E27FC236}">
                  <a16:creationId xmlns:a16="http://schemas.microsoft.com/office/drawing/2014/main" id="{48FDB26B-C6D0-0ECC-A6FA-1EACF776D5D2}"/>
                </a:ext>
              </a:extLst>
            </p:cNvPr>
            <p:cNvSpPr/>
            <p:nvPr/>
          </p:nvSpPr>
          <p:spPr>
            <a:xfrm>
              <a:off x="-923129" y="1614172"/>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48" name="Graphic 47" descr="Checklist with solid fill">
              <a:extLst>
                <a:ext uri="{FF2B5EF4-FFF2-40B4-BE49-F238E27FC236}">
                  <a16:creationId xmlns:a16="http://schemas.microsoft.com/office/drawing/2014/main" id="{10B4B78F-238C-1DB8-6126-29E40E83BBDD}"/>
                </a:ext>
              </a:extLst>
            </p:cNvPr>
            <p:cNvPicPr>
              <a:picLocks noChangeAspect="1"/>
            </p:cNvPicPr>
            <p:nvPr/>
          </p:nvPicPr>
          <p:blipFill>
            <a:blip r:embed="rId36">
              <a:extLst>
                <a:ext uri="{28A0092B-C50C-407E-A947-70E740481C1C}">
                  <a14:useLocalDpi xmlns:a14="http://schemas.microsoft.com/office/drawing/2010/main" val="0"/>
                </a:ext>
                <a:ext uri="{96DAC541-7B7A-43D3-8B79-37D633B846F1}">
                  <asvg:svgBlip xmlns:asvg="http://schemas.microsoft.com/office/drawing/2016/SVG/main" r:embed="rId37"/>
                </a:ext>
              </a:extLst>
            </a:blip>
            <a:stretch>
              <a:fillRect/>
            </a:stretch>
          </p:blipFill>
          <p:spPr>
            <a:xfrm>
              <a:off x="-793982" y="1761080"/>
              <a:ext cx="685800" cy="685800"/>
            </a:xfrm>
            <a:prstGeom prst="rect">
              <a:avLst/>
            </a:prstGeom>
          </p:spPr>
        </p:pic>
      </p:grpSp>
      <p:pic>
        <p:nvPicPr>
          <p:cNvPr id="52" name="Graphic 51" descr="Document with solid fill">
            <a:hlinkClick r:id="rId38" action="ppaction://hlinksldjump"/>
            <a:extLst>
              <a:ext uri="{FF2B5EF4-FFF2-40B4-BE49-F238E27FC236}">
                <a16:creationId xmlns:a16="http://schemas.microsoft.com/office/drawing/2014/main" id="{A4DCB6BA-1706-532E-6201-EFFB6233B4F1}"/>
              </a:ext>
            </a:extLst>
          </p:cNvPr>
          <p:cNvPicPr>
            <a:picLocks noChangeAspect="1"/>
          </p:cNvPicPr>
          <p:nvPr/>
        </p:nvPicPr>
        <p:blipFill>
          <a:blip r:embed="rId39">
            <a:extLst>
              <a:ext uri="{28A0092B-C50C-407E-A947-70E740481C1C}">
                <a14:useLocalDpi xmlns:a14="http://schemas.microsoft.com/office/drawing/2010/main" val="0"/>
              </a:ext>
              <a:ext uri="{96DAC541-7B7A-43D3-8B79-37D633B846F1}">
                <asvg:svgBlip xmlns:asvg="http://schemas.microsoft.com/office/drawing/2016/SVG/main" r:embed="rId40"/>
              </a:ext>
            </a:extLst>
          </a:blip>
          <a:stretch>
            <a:fillRect/>
          </a:stretch>
        </p:blipFill>
        <p:spPr>
          <a:xfrm>
            <a:off x="11156228" y="192160"/>
            <a:ext cx="685800" cy="685800"/>
          </a:xfrm>
          <a:prstGeom prst="rect">
            <a:avLst/>
          </a:prstGeom>
        </p:spPr>
      </p:pic>
      <p:grpSp>
        <p:nvGrpSpPr>
          <p:cNvPr id="65" name="Group 64">
            <a:extLst>
              <a:ext uri="{FF2B5EF4-FFF2-40B4-BE49-F238E27FC236}">
                <a16:creationId xmlns:a16="http://schemas.microsoft.com/office/drawing/2014/main" id="{8B6A174D-2340-8DE0-A2ED-CC10905367FD}"/>
              </a:ext>
            </a:extLst>
          </p:cNvPr>
          <p:cNvGrpSpPr/>
          <p:nvPr/>
        </p:nvGrpSpPr>
        <p:grpSpPr>
          <a:xfrm>
            <a:off x="12255013" y="90188"/>
            <a:ext cx="919480" cy="919480"/>
            <a:chOff x="12255013" y="90188"/>
            <a:chExt cx="919480" cy="919480"/>
          </a:xfrm>
        </p:grpSpPr>
        <p:sp>
          <p:nvSpPr>
            <p:cNvPr id="3" name="Oval 2">
              <a:extLst>
                <a:ext uri="{FF2B5EF4-FFF2-40B4-BE49-F238E27FC236}">
                  <a16:creationId xmlns:a16="http://schemas.microsoft.com/office/drawing/2014/main" id="{6E48EADC-8854-B757-C78A-DC60F548DD41}"/>
                </a:ext>
              </a:extLst>
            </p:cNvPr>
            <p:cNvSpPr/>
            <p:nvPr/>
          </p:nvSpPr>
          <p:spPr>
            <a:xfrm>
              <a:off x="12255013" y="90188"/>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55" name="Graphic 54" descr="Document with solid fill">
              <a:extLst>
                <a:ext uri="{FF2B5EF4-FFF2-40B4-BE49-F238E27FC236}">
                  <a16:creationId xmlns:a16="http://schemas.microsoft.com/office/drawing/2014/main" id="{B4D7B614-E784-026D-D3DC-98A978DCE94A}"/>
                </a:ext>
              </a:extLst>
            </p:cNvPr>
            <p:cNvPicPr>
              <a:picLocks noChangeAspect="1"/>
            </p:cNvPicPr>
            <p:nvPr/>
          </p:nvPicPr>
          <p:blipFill>
            <a:blip r:embed="rId41">
              <a:extLst>
                <a:ext uri="{28A0092B-C50C-407E-A947-70E740481C1C}">
                  <a14:useLocalDpi xmlns:a14="http://schemas.microsoft.com/office/drawing/2010/main" val="0"/>
                </a:ext>
                <a:ext uri="{96DAC541-7B7A-43D3-8B79-37D633B846F1}">
                  <asvg:svgBlip xmlns:asvg="http://schemas.microsoft.com/office/drawing/2016/SVG/main" r:embed="rId42"/>
                </a:ext>
              </a:extLst>
            </a:blip>
            <a:stretch>
              <a:fillRect/>
            </a:stretch>
          </p:blipFill>
          <p:spPr>
            <a:xfrm>
              <a:off x="12348522" y="223014"/>
              <a:ext cx="685800" cy="685800"/>
            </a:xfrm>
            <a:prstGeom prst="rect">
              <a:avLst/>
            </a:prstGeom>
          </p:spPr>
        </p:pic>
      </p:grpSp>
      <p:pic>
        <p:nvPicPr>
          <p:cNvPr id="56" name="Graphic 55" descr="Chat with solid fill">
            <a:hlinkClick r:id="rId43" action="ppaction://hlinksldjump"/>
            <a:extLst>
              <a:ext uri="{FF2B5EF4-FFF2-40B4-BE49-F238E27FC236}">
                <a16:creationId xmlns:a16="http://schemas.microsoft.com/office/drawing/2014/main" id="{AEC5A79F-3CFB-8299-7166-0A4B52E4C6C9}"/>
              </a:ext>
            </a:extLst>
          </p:cNvPr>
          <p:cNvPicPr>
            <a:picLocks noChangeAspect="1"/>
          </p:cNvPicPr>
          <p:nvPr/>
        </p:nvPicPr>
        <p:blipFill>
          <a:blip r:embed="rId44">
            <a:extLst>
              <a:ext uri="{28A0092B-C50C-407E-A947-70E740481C1C}">
                <a14:useLocalDpi xmlns:a14="http://schemas.microsoft.com/office/drawing/2010/main" val="0"/>
              </a:ext>
              <a:ext uri="{96DAC541-7B7A-43D3-8B79-37D633B846F1}">
                <asvg:svgBlip xmlns:asvg="http://schemas.microsoft.com/office/drawing/2016/SVG/main" r:embed="rId45"/>
              </a:ext>
            </a:extLst>
          </a:blip>
          <a:stretch>
            <a:fillRect/>
          </a:stretch>
        </p:blipFill>
        <p:spPr>
          <a:xfrm>
            <a:off x="11132804" y="5701968"/>
            <a:ext cx="685800" cy="685800"/>
          </a:xfrm>
          <a:prstGeom prst="rect">
            <a:avLst/>
          </a:prstGeom>
        </p:spPr>
      </p:pic>
      <p:grpSp>
        <p:nvGrpSpPr>
          <p:cNvPr id="57" name="Group 56">
            <a:extLst>
              <a:ext uri="{FF2B5EF4-FFF2-40B4-BE49-F238E27FC236}">
                <a16:creationId xmlns:a16="http://schemas.microsoft.com/office/drawing/2014/main" id="{30C147C0-4122-C165-B7CA-5D26ABE53C8E}"/>
              </a:ext>
            </a:extLst>
          </p:cNvPr>
          <p:cNvGrpSpPr/>
          <p:nvPr/>
        </p:nvGrpSpPr>
        <p:grpSpPr>
          <a:xfrm>
            <a:off x="11247518" y="4602070"/>
            <a:ext cx="472241" cy="746809"/>
            <a:chOff x="11247518" y="4602070"/>
            <a:chExt cx="472241" cy="746809"/>
          </a:xfrm>
        </p:grpSpPr>
        <p:pic>
          <p:nvPicPr>
            <p:cNvPr id="59" name="Graphic 58" descr="Document with solid fill">
              <a:hlinkClick r:id="rId46" action="ppaction://hlinksldjump"/>
              <a:extLst>
                <a:ext uri="{FF2B5EF4-FFF2-40B4-BE49-F238E27FC236}">
                  <a16:creationId xmlns:a16="http://schemas.microsoft.com/office/drawing/2014/main" id="{E97609B9-624D-9BE5-26E8-1BA951D7171F}"/>
                </a:ext>
              </a:extLst>
            </p:cNvPr>
            <p:cNvPicPr>
              <a:picLocks noChangeAspect="1"/>
            </p:cNvPicPr>
            <p:nvPr/>
          </p:nvPicPr>
          <p:blipFill>
            <a:blip r:embed="rId47">
              <a:extLst>
                <a:ext uri="{28A0092B-C50C-407E-A947-70E740481C1C}">
                  <a14:useLocalDpi xmlns:a14="http://schemas.microsoft.com/office/drawing/2010/main" val="0"/>
                </a:ext>
                <a:ext uri="{96DAC541-7B7A-43D3-8B79-37D633B846F1}">
                  <asvg:svgBlip xmlns:asvg="http://schemas.microsoft.com/office/drawing/2016/SVG/main" r:embed="rId48"/>
                </a:ext>
              </a:extLst>
            </a:blip>
            <a:stretch>
              <a:fillRect/>
            </a:stretch>
          </p:blipFill>
          <p:spPr>
            <a:xfrm>
              <a:off x="11262559" y="4602070"/>
              <a:ext cx="457200" cy="457200"/>
            </a:xfrm>
            <a:prstGeom prst="rect">
              <a:avLst/>
            </a:prstGeom>
          </p:spPr>
        </p:pic>
        <p:pic>
          <p:nvPicPr>
            <p:cNvPr id="60" name="Graphic 59" descr="Handshake with solid fill">
              <a:extLst>
                <a:ext uri="{FF2B5EF4-FFF2-40B4-BE49-F238E27FC236}">
                  <a16:creationId xmlns:a16="http://schemas.microsoft.com/office/drawing/2014/main" id="{8CC78BDE-7A84-E71A-C675-C777453EDACE}"/>
                </a:ext>
              </a:extLst>
            </p:cNvPr>
            <p:cNvPicPr>
              <a:picLocks noChangeAspect="1"/>
            </p:cNvPicPr>
            <p:nvPr/>
          </p:nvPicPr>
          <p:blipFill>
            <a:blip r:embed="rId49">
              <a:extLst>
                <a:ext uri="{28A0092B-C50C-407E-A947-70E740481C1C}">
                  <a14:useLocalDpi xmlns:a14="http://schemas.microsoft.com/office/drawing/2010/main" val="0"/>
                </a:ext>
                <a:ext uri="{96DAC541-7B7A-43D3-8B79-37D633B846F1}">
                  <asvg:svgBlip xmlns:asvg="http://schemas.microsoft.com/office/drawing/2016/SVG/main" r:embed="rId50"/>
                </a:ext>
              </a:extLst>
            </a:blip>
            <a:stretch>
              <a:fillRect/>
            </a:stretch>
          </p:blipFill>
          <p:spPr>
            <a:xfrm>
              <a:off x="11247518" y="4891679"/>
              <a:ext cx="457200" cy="457200"/>
            </a:xfrm>
            <a:prstGeom prst="rect">
              <a:avLst/>
            </a:prstGeom>
          </p:spPr>
        </p:pic>
      </p:grpSp>
      <p:sp>
        <p:nvSpPr>
          <p:cNvPr id="66" name="Oval 65">
            <a:extLst>
              <a:ext uri="{FF2B5EF4-FFF2-40B4-BE49-F238E27FC236}">
                <a16:creationId xmlns:a16="http://schemas.microsoft.com/office/drawing/2014/main" id="{E6ABCA3D-F28D-0B6B-7AE6-19FB40F71842}"/>
              </a:ext>
            </a:extLst>
          </p:cNvPr>
          <p:cNvSpPr/>
          <p:nvPr/>
        </p:nvSpPr>
        <p:spPr>
          <a:xfrm>
            <a:off x="12192000" y="4444761"/>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67" name="Oval 66">
            <a:extLst>
              <a:ext uri="{FF2B5EF4-FFF2-40B4-BE49-F238E27FC236}">
                <a16:creationId xmlns:a16="http://schemas.microsoft.com/office/drawing/2014/main" id="{0846A5A9-795C-7427-384D-F2D9AE2A6946}"/>
              </a:ext>
            </a:extLst>
          </p:cNvPr>
          <p:cNvSpPr/>
          <p:nvPr/>
        </p:nvSpPr>
        <p:spPr>
          <a:xfrm>
            <a:off x="12194321" y="5546026"/>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grpSp>
        <p:nvGrpSpPr>
          <p:cNvPr id="68" name="Group 67">
            <a:extLst>
              <a:ext uri="{FF2B5EF4-FFF2-40B4-BE49-F238E27FC236}">
                <a16:creationId xmlns:a16="http://schemas.microsoft.com/office/drawing/2014/main" id="{24008554-D5EC-DA39-FED3-285BC24635FA}"/>
              </a:ext>
            </a:extLst>
          </p:cNvPr>
          <p:cNvGrpSpPr/>
          <p:nvPr/>
        </p:nvGrpSpPr>
        <p:grpSpPr>
          <a:xfrm>
            <a:off x="12443990" y="4617432"/>
            <a:ext cx="472241" cy="746809"/>
            <a:chOff x="11247518" y="4602070"/>
            <a:chExt cx="472241" cy="746809"/>
          </a:xfrm>
        </p:grpSpPr>
        <p:pic>
          <p:nvPicPr>
            <p:cNvPr id="69" name="Graphic 68" descr="Document with solid fill">
              <a:hlinkClick r:id="rId46" action="ppaction://hlinksldjump"/>
              <a:extLst>
                <a:ext uri="{FF2B5EF4-FFF2-40B4-BE49-F238E27FC236}">
                  <a16:creationId xmlns:a16="http://schemas.microsoft.com/office/drawing/2014/main" id="{3AACE932-2164-0E91-6C12-2CF14C49754D}"/>
                </a:ext>
              </a:extLst>
            </p:cNvPr>
            <p:cNvPicPr>
              <a:picLocks noChangeAspect="1"/>
            </p:cNvPicPr>
            <p:nvPr/>
          </p:nvPicPr>
          <p:blipFill>
            <a:blip r:embed="rId41">
              <a:extLst>
                <a:ext uri="{28A0092B-C50C-407E-A947-70E740481C1C}">
                  <a14:useLocalDpi xmlns:a14="http://schemas.microsoft.com/office/drawing/2010/main" val="0"/>
                </a:ext>
                <a:ext uri="{96DAC541-7B7A-43D3-8B79-37D633B846F1}">
                  <asvg:svgBlip xmlns:asvg="http://schemas.microsoft.com/office/drawing/2016/SVG/main" r:embed="rId42"/>
                </a:ext>
              </a:extLst>
            </a:blip>
            <a:stretch>
              <a:fillRect/>
            </a:stretch>
          </p:blipFill>
          <p:spPr>
            <a:xfrm>
              <a:off x="11262559" y="4602070"/>
              <a:ext cx="457200" cy="457200"/>
            </a:xfrm>
            <a:prstGeom prst="rect">
              <a:avLst/>
            </a:prstGeom>
          </p:spPr>
        </p:pic>
        <p:pic>
          <p:nvPicPr>
            <p:cNvPr id="70" name="Graphic 69" descr="Handshake with solid fill">
              <a:extLst>
                <a:ext uri="{FF2B5EF4-FFF2-40B4-BE49-F238E27FC236}">
                  <a16:creationId xmlns:a16="http://schemas.microsoft.com/office/drawing/2014/main" id="{B56C8CE7-8AE1-2231-E972-36712C68C675}"/>
                </a:ext>
              </a:extLst>
            </p:cNvPr>
            <p:cNvPicPr>
              <a:picLocks noChangeAspect="1"/>
            </p:cNvPicPr>
            <p:nvPr/>
          </p:nvPicPr>
          <p:blipFill>
            <a:blip r:embed="rId51">
              <a:extLst>
                <a:ext uri="{28A0092B-C50C-407E-A947-70E740481C1C}">
                  <a14:useLocalDpi xmlns:a14="http://schemas.microsoft.com/office/drawing/2010/main" val="0"/>
                </a:ext>
                <a:ext uri="{96DAC541-7B7A-43D3-8B79-37D633B846F1}">
                  <asvg:svgBlip xmlns:asvg="http://schemas.microsoft.com/office/drawing/2016/SVG/main" r:embed="rId52"/>
                </a:ext>
              </a:extLst>
            </a:blip>
            <a:stretch>
              <a:fillRect/>
            </a:stretch>
          </p:blipFill>
          <p:spPr>
            <a:xfrm>
              <a:off x="11247518" y="4891679"/>
              <a:ext cx="457200" cy="457200"/>
            </a:xfrm>
            <a:prstGeom prst="rect">
              <a:avLst/>
            </a:prstGeom>
          </p:spPr>
        </p:pic>
      </p:grpSp>
      <p:pic>
        <p:nvPicPr>
          <p:cNvPr id="71" name="Graphic 70" descr="Chat with solid fill">
            <a:hlinkClick r:id="rId43" action="ppaction://hlinksldjump"/>
            <a:extLst>
              <a:ext uri="{FF2B5EF4-FFF2-40B4-BE49-F238E27FC236}">
                <a16:creationId xmlns:a16="http://schemas.microsoft.com/office/drawing/2014/main" id="{723832C1-C97E-1AFD-14F1-C2B7D50C2D41}"/>
              </a:ext>
            </a:extLst>
          </p:cNvPr>
          <p:cNvPicPr>
            <a:picLocks noChangeAspect="1"/>
          </p:cNvPicPr>
          <p:nvPr/>
        </p:nvPicPr>
        <p:blipFill>
          <a:blip r:embed="rId53">
            <a:extLst>
              <a:ext uri="{28A0092B-C50C-407E-A947-70E740481C1C}">
                <a14:useLocalDpi xmlns:a14="http://schemas.microsoft.com/office/drawing/2010/main" val="0"/>
              </a:ext>
              <a:ext uri="{96DAC541-7B7A-43D3-8B79-37D633B846F1}">
                <asvg:svgBlip xmlns:asvg="http://schemas.microsoft.com/office/drawing/2016/SVG/main" r:embed="rId54"/>
              </a:ext>
            </a:extLst>
          </a:blip>
          <a:stretch>
            <a:fillRect/>
          </a:stretch>
        </p:blipFill>
        <p:spPr>
          <a:xfrm>
            <a:off x="12309028" y="5683586"/>
            <a:ext cx="685800" cy="685800"/>
          </a:xfrm>
          <a:prstGeom prst="rect">
            <a:avLst/>
          </a:prstGeom>
        </p:spPr>
      </p:pic>
      <p:sp>
        <p:nvSpPr>
          <p:cNvPr id="5" name="TextBox 4">
            <a:extLst>
              <a:ext uri="{FF2B5EF4-FFF2-40B4-BE49-F238E27FC236}">
                <a16:creationId xmlns:a16="http://schemas.microsoft.com/office/drawing/2014/main" id="{185C394D-DB01-0915-BE5B-C6F330DC0E8A}"/>
              </a:ext>
            </a:extLst>
          </p:cNvPr>
          <p:cNvSpPr txBox="1"/>
          <p:nvPr/>
        </p:nvSpPr>
        <p:spPr>
          <a:xfrm>
            <a:off x="4465224" y="2969260"/>
            <a:ext cx="3270895" cy="707886"/>
          </a:xfrm>
          <a:prstGeom prst="rect">
            <a:avLst/>
          </a:prstGeom>
          <a:noFill/>
        </p:spPr>
        <p:txBody>
          <a:bodyPr wrap="none" rtlCol="1">
            <a:spAutoFit/>
          </a:bodyPr>
          <a:lstStyle/>
          <a:p>
            <a:r>
              <a:rPr lang="en-US" sz="4000" b="1" dirty="0">
                <a:ln w="22225">
                  <a:solidFill>
                    <a:schemeClr val="bg1">
                      <a:lumMod val="95000"/>
                    </a:schemeClr>
                  </a:solidFill>
                  <a:prstDash val="solid"/>
                </a:ln>
                <a:solidFill>
                  <a:schemeClr val="bg1"/>
                </a:solidFill>
                <a:effectLst>
                  <a:reflection blurRad="203200" stA="45000" endPos="48000" dist="101600" dir="5400000" sy="-100000" algn="bl" rotWithShape="0"/>
                </a:effectLst>
              </a:rPr>
              <a:t>Related Works</a:t>
            </a:r>
            <a:endParaRPr lang="ar-SA" sz="4000" b="1" dirty="0">
              <a:ln w="22225">
                <a:solidFill>
                  <a:schemeClr val="bg1">
                    <a:lumMod val="95000"/>
                  </a:schemeClr>
                </a:solidFill>
                <a:prstDash val="solid"/>
              </a:ln>
              <a:solidFill>
                <a:schemeClr val="bg1"/>
              </a:solidFill>
              <a:effectLst>
                <a:reflection blurRad="203200" stA="45000" endPos="48000" dist="101600" dir="5400000" sy="-100000" algn="bl" rotWithShape="0"/>
              </a:effectLst>
            </a:endParaRPr>
          </a:p>
        </p:txBody>
      </p:sp>
    </p:spTree>
    <p:extLst>
      <p:ext uri="{BB962C8B-B14F-4D97-AF65-F5344CB8AC3E}">
        <p14:creationId xmlns:p14="http://schemas.microsoft.com/office/powerpoint/2010/main" val="345986745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B525B"/>
        </a:solidFill>
        <a:effectLst/>
      </p:bgPr>
    </p:bg>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90F7A824-9C24-103C-82BF-5DFAA5AD27E9}"/>
              </a:ext>
            </a:extLst>
          </p:cNvPr>
          <p:cNvSpPr/>
          <p:nvPr/>
        </p:nvSpPr>
        <p:spPr>
          <a:xfrm rot="10800000" flipH="1">
            <a:off x="10759409" y="-11050134"/>
            <a:ext cx="1432591" cy="20025360"/>
          </a:xfrm>
          <a:custGeom>
            <a:avLst/>
            <a:gdLst>
              <a:gd name="connsiteX0" fmla="*/ 0 w 1432560"/>
              <a:gd name="connsiteY0" fmla="*/ 20025360 h 20025360"/>
              <a:gd name="connsiteX1" fmla="*/ 0 w 1432560"/>
              <a:gd name="connsiteY1" fmla="*/ 10827519 h 20025360"/>
              <a:gd name="connsiteX2" fmla="*/ 685800 w 1432560"/>
              <a:gd name="connsiteY2" fmla="*/ 10012680 h 20025360"/>
              <a:gd name="connsiteX3" fmla="*/ 0 w 1432560"/>
              <a:gd name="connsiteY3" fmla="*/ 9197842 h 20025360"/>
              <a:gd name="connsiteX4" fmla="*/ 0 w 1432560"/>
              <a:gd name="connsiteY4" fmla="*/ 0 h 20025360"/>
              <a:gd name="connsiteX5" fmla="*/ 1432560 w 1432560"/>
              <a:gd name="connsiteY5" fmla="*/ 0 h 20025360"/>
              <a:gd name="connsiteX6" fmla="*/ 1432560 w 1432560"/>
              <a:gd name="connsiteY6" fmla="*/ 20025360 h 20025360"/>
              <a:gd name="connsiteX0" fmla="*/ 0 w 1432560"/>
              <a:gd name="connsiteY0" fmla="*/ 20025360 h 20025360"/>
              <a:gd name="connsiteX1" fmla="*/ 0 w 1432560"/>
              <a:gd name="connsiteY1" fmla="*/ 10827519 h 20025360"/>
              <a:gd name="connsiteX2" fmla="*/ 685800 w 1432560"/>
              <a:gd name="connsiteY2" fmla="*/ 10012680 h 20025360"/>
              <a:gd name="connsiteX3" fmla="*/ 0 w 1432560"/>
              <a:gd name="connsiteY3" fmla="*/ 9197842 h 20025360"/>
              <a:gd name="connsiteX4" fmla="*/ 0 w 1432560"/>
              <a:gd name="connsiteY4" fmla="*/ 0 h 20025360"/>
              <a:gd name="connsiteX5" fmla="*/ 1432560 w 1432560"/>
              <a:gd name="connsiteY5" fmla="*/ 0 h 20025360"/>
              <a:gd name="connsiteX6" fmla="*/ 1432560 w 1432560"/>
              <a:gd name="connsiteY6" fmla="*/ 20025360 h 20025360"/>
              <a:gd name="connsiteX7" fmla="*/ 0 w 1432560"/>
              <a:gd name="connsiteY7" fmla="*/ 20025360 h 20025360"/>
              <a:gd name="connsiteX0" fmla="*/ 7 w 1432567"/>
              <a:gd name="connsiteY0" fmla="*/ 20025360 h 20025360"/>
              <a:gd name="connsiteX1" fmla="*/ 7 w 1432567"/>
              <a:gd name="connsiteY1" fmla="*/ 10827519 h 20025360"/>
              <a:gd name="connsiteX2" fmla="*/ 685807 w 1432567"/>
              <a:gd name="connsiteY2" fmla="*/ 10012680 h 20025360"/>
              <a:gd name="connsiteX3" fmla="*/ 7 w 1432567"/>
              <a:gd name="connsiteY3" fmla="*/ 9197842 h 20025360"/>
              <a:gd name="connsiteX4" fmla="*/ 7 w 1432567"/>
              <a:gd name="connsiteY4" fmla="*/ 0 h 20025360"/>
              <a:gd name="connsiteX5" fmla="*/ 1432567 w 1432567"/>
              <a:gd name="connsiteY5" fmla="*/ 0 h 20025360"/>
              <a:gd name="connsiteX6" fmla="*/ 1432567 w 1432567"/>
              <a:gd name="connsiteY6" fmla="*/ 20025360 h 20025360"/>
              <a:gd name="connsiteX7" fmla="*/ 7 w 1432567"/>
              <a:gd name="connsiteY7" fmla="*/ 20025360 h 20025360"/>
              <a:gd name="connsiteX0" fmla="*/ 27 w 1432587"/>
              <a:gd name="connsiteY0" fmla="*/ 20025360 h 20025360"/>
              <a:gd name="connsiteX1" fmla="*/ 27 w 1432587"/>
              <a:gd name="connsiteY1" fmla="*/ 10827519 h 20025360"/>
              <a:gd name="connsiteX2" fmla="*/ 685827 w 1432587"/>
              <a:gd name="connsiteY2" fmla="*/ 10012680 h 20025360"/>
              <a:gd name="connsiteX3" fmla="*/ 27 w 1432587"/>
              <a:gd name="connsiteY3" fmla="*/ 9197842 h 20025360"/>
              <a:gd name="connsiteX4" fmla="*/ 27 w 1432587"/>
              <a:gd name="connsiteY4" fmla="*/ 0 h 20025360"/>
              <a:gd name="connsiteX5" fmla="*/ 1432587 w 1432587"/>
              <a:gd name="connsiteY5" fmla="*/ 0 h 20025360"/>
              <a:gd name="connsiteX6" fmla="*/ 1432587 w 1432587"/>
              <a:gd name="connsiteY6" fmla="*/ 20025360 h 20025360"/>
              <a:gd name="connsiteX7" fmla="*/ 27 w 1432587"/>
              <a:gd name="connsiteY7" fmla="*/ 20025360 h 20025360"/>
              <a:gd name="connsiteX0" fmla="*/ 31 w 1432591"/>
              <a:gd name="connsiteY0" fmla="*/ 20025360 h 20025360"/>
              <a:gd name="connsiteX1" fmla="*/ 31 w 1432591"/>
              <a:gd name="connsiteY1" fmla="*/ 10827519 h 20025360"/>
              <a:gd name="connsiteX2" fmla="*/ 614714 w 1432591"/>
              <a:gd name="connsiteY2" fmla="*/ 9999980 h 20025360"/>
              <a:gd name="connsiteX3" fmla="*/ 31 w 1432591"/>
              <a:gd name="connsiteY3" fmla="*/ 9197842 h 20025360"/>
              <a:gd name="connsiteX4" fmla="*/ 31 w 1432591"/>
              <a:gd name="connsiteY4" fmla="*/ 0 h 20025360"/>
              <a:gd name="connsiteX5" fmla="*/ 1432591 w 1432591"/>
              <a:gd name="connsiteY5" fmla="*/ 0 h 20025360"/>
              <a:gd name="connsiteX6" fmla="*/ 1432591 w 1432591"/>
              <a:gd name="connsiteY6" fmla="*/ 20025360 h 20025360"/>
              <a:gd name="connsiteX7" fmla="*/ 31 w 1432591"/>
              <a:gd name="connsiteY7" fmla="*/ 20025360 h 20025360"/>
              <a:gd name="connsiteX0" fmla="*/ 31 w 1432591"/>
              <a:gd name="connsiteY0" fmla="*/ 20025360 h 20025360"/>
              <a:gd name="connsiteX1" fmla="*/ 31 w 1432591"/>
              <a:gd name="connsiteY1" fmla="*/ 10827519 h 20025360"/>
              <a:gd name="connsiteX2" fmla="*/ 614714 w 1432591"/>
              <a:gd name="connsiteY2" fmla="*/ 9999980 h 20025360"/>
              <a:gd name="connsiteX3" fmla="*/ 31 w 1432591"/>
              <a:gd name="connsiteY3" fmla="*/ 9197842 h 20025360"/>
              <a:gd name="connsiteX4" fmla="*/ 31 w 1432591"/>
              <a:gd name="connsiteY4" fmla="*/ 0 h 20025360"/>
              <a:gd name="connsiteX5" fmla="*/ 1432591 w 1432591"/>
              <a:gd name="connsiteY5" fmla="*/ 0 h 20025360"/>
              <a:gd name="connsiteX6" fmla="*/ 1432591 w 1432591"/>
              <a:gd name="connsiteY6" fmla="*/ 20025360 h 20025360"/>
              <a:gd name="connsiteX7" fmla="*/ 31 w 1432591"/>
              <a:gd name="connsiteY7" fmla="*/ 20025360 h 20025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32591" h="20025360">
                <a:moveTo>
                  <a:pt x="31" y="20025360"/>
                </a:moveTo>
                <a:lnTo>
                  <a:pt x="31" y="10827519"/>
                </a:lnTo>
                <a:cubicBezTo>
                  <a:pt x="-5047" y="10489866"/>
                  <a:pt x="614717" y="10570043"/>
                  <a:pt x="614714" y="9999980"/>
                </a:cubicBezTo>
                <a:cubicBezTo>
                  <a:pt x="614711" y="9429917"/>
                  <a:pt x="-2509" y="9545655"/>
                  <a:pt x="31" y="9197842"/>
                </a:cubicBezTo>
                <a:lnTo>
                  <a:pt x="31" y="0"/>
                </a:lnTo>
                <a:lnTo>
                  <a:pt x="1432591" y="0"/>
                </a:lnTo>
                <a:lnTo>
                  <a:pt x="1432591" y="20025360"/>
                </a:lnTo>
                <a:lnTo>
                  <a:pt x="31" y="2002536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1" anchor="ctr">
            <a:noAutofit/>
          </a:bodyPr>
          <a:lstStyle/>
          <a:p>
            <a:pPr algn="ctr"/>
            <a:endParaRPr lang="ar-SA" dirty="0"/>
          </a:p>
        </p:txBody>
      </p:sp>
      <p:sp>
        <p:nvSpPr>
          <p:cNvPr id="4" name="Oval 3">
            <a:extLst>
              <a:ext uri="{FF2B5EF4-FFF2-40B4-BE49-F238E27FC236}">
                <a16:creationId xmlns:a16="http://schemas.microsoft.com/office/drawing/2014/main" id="{9F838CEF-6965-8500-4907-7E23E3A163FF}"/>
              </a:ext>
            </a:extLst>
          </p:cNvPr>
          <p:cNvSpPr/>
          <p:nvPr/>
        </p:nvSpPr>
        <p:spPr>
          <a:xfrm>
            <a:off x="12231682" y="1493759"/>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6" name="Oval 5">
            <a:extLst>
              <a:ext uri="{FF2B5EF4-FFF2-40B4-BE49-F238E27FC236}">
                <a16:creationId xmlns:a16="http://schemas.microsoft.com/office/drawing/2014/main" id="{A25EA0B7-26E5-B1C2-9D49-E32914020BC7}"/>
              </a:ext>
            </a:extLst>
          </p:cNvPr>
          <p:cNvSpPr/>
          <p:nvPr/>
        </p:nvSpPr>
        <p:spPr>
          <a:xfrm>
            <a:off x="12278343" y="2969260"/>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grpSp>
        <p:nvGrpSpPr>
          <p:cNvPr id="8" name="Group 7">
            <a:extLst>
              <a:ext uri="{FF2B5EF4-FFF2-40B4-BE49-F238E27FC236}">
                <a16:creationId xmlns:a16="http://schemas.microsoft.com/office/drawing/2014/main" id="{3CE1B48E-2100-14B5-A32D-194562CA5B1E}"/>
              </a:ext>
            </a:extLst>
          </p:cNvPr>
          <p:cNvGrpSpPr/>
          <p:nvPr/>
        </p:nvGrpSpPr>
        <p:grpSpPr>
          <a:xfrm>
            <a:off x="-923129" y="389480"/>
            <a:ext cx="919480" cy="919480"/>
            <a:chOff x="972853" y="389480"/>
            <a:chExt cx="919480" cy="919480"/>
          </a:xfrm>
        </p:grpSpPr>
        <p:sp>
          <p:nvSpPr>
            <p:cNvPr id="9" name="Oval 8">
              <a:extLst>
                <a:ext uri="{FF2B5EF4-FFF2-40B4-BE49-F238E27FC236}">
                  <a16:creationId xmlns:a16="http://schemas.microsoft.com/office/drawing/2014/main" id="{89F7DB08-1451-F92A-968F-FFB61AA8D80F}"/>
                </a:ext>
              </a:extLst>
            </p:cNvPr>
            <p:cNvSpPr/>
            <p:nvPr/>
          </p:nvSpPr>
          <p:spPr>
            <a:xfrm>
              <a:off x="972853" y="389480"/>
              <a:ext cx="919480" cy="91948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10" name="Graphic 9" descr="Home with solid fill">
              <a:extLst>
                <a:ext uri="{FF2B5EF4-FFF2-40B4-BE49-F238E27FC236}">
                  <a16:creationId xmlns:a16="http://schemas.microsoft.com/office/drawing/2014/main" id="{80DB4BBA-A25C-AF68-C44B-29349A22EEC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89693" y="450442"/>
              <a:ext cx="685800" cy="685800"/>
            </a:xfrm>
            <a:prstGeom prst="rect">
              <a:avLst/>
            </a:prstGeom>
          </p:spPr>
        </p:pic>
      </p:grpSp>
      <p:grpSp>
        <p:nvGrpSpPr>
          <p:cNvPr id="62" name="Group 61">
            <a:extLst>
              <a:ext uri="{FF2B5EF4-FFF2-40B4-BE49-F238E27FC236}">
                <a16:creationId xmlns:a16="http://schemas.microsoft.com/office/drawing/2014/main" id="{38646D9B-D3A8-DC68-F6E2-53E2E3C6DD81}"/>
              </a:ext>
            </a:extLst>
          </p:cNvPr>
          <p:cNvGrpSpPr/>
          <p:nvPr/>
        </p:nvGrpSpPr>
        <p:grpSpPr>
          <a:xfrm>
            <a:off x="-913684" y="2969260"/>
            <a:ext cx="919480" cy="919480"/>
            <a:chOff x="-913684" y="2969260"/>
            <a:chExt cx="919480" cy="919480"/>
          </a:xfrm>
        </p:grpSpPr>
        <p:sp>
          <p:nvSpPr>
            <p:cNvPr id="7" name="Oval 6">
              <a:extLst>
                <a:ext uri="{FF2B5EF4-FFF2-40B4-BE49-F238E27FC236}">
                  <a16:creationId xmlns:a16="http://schemas.microsoft.com/office/drawing/2014/main" id="{28661C3E-BD19-C935-13ED-1E56544729FA}"/>
                </a:ext>
              </a:extLst>
            </p:cNvPr>
            <p:cNvSpPr/>
            <p:nvPr/>
          </p:nvSpPr>
          <p:spPr>
            <a:xfrm>
              <a:off x="-913684" y="2969260"/>
              <a:ext cx="919480" cy="91948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12" name="Graphic 11" descr="Lightbulb and gear with solid fill">
              <a:extLst>
                <a:ext uri="{FF2B5EF4-FFF2-40B4-BE49-F238E27FC236}">
                  <a16:creationId xmlns:a16="http://schemas.microsoft.com/office/drawing/2014/main" id="{C5298613-CD2D-BD84-5C41-9C0A22980AD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91049" y="3140750"/>
              <a:ext cx="685800" cy="685800"/>
            </a:xfrm>
            <a:prstGeom prst="rect">
              <a:avLst/>
            </a:prstGeom>
          </p:spPr>
        </p:pic>
      </p:grpSp>
      <p:pic>
        <p:nvPicPr>
          <p:cNvPr id="14" name="Graphic 13" descr="Presentation with pie chart with solid fill">
            <a:extLst>
              <a:ext uri="{FF2B5EF4-FFF2-40B4-BE49-F238E27FC236}">
                <a16:creationId xmlns:a16="http://schemas.microsoft.com/office/drawing/2014/main" id="{7D8E082B-62FD-9318-DC5B-E32D5C0B9BA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2371853" y="1739080"/>
            <a:ext cx="685800" cy="685800"/>
          </a:xfrm>
          <a:prstGeom prst="rect">
            <a:avLst/>
          </a:prstGeom>
        </p:spPr>
      </p:pic>
      <p:pic>
        <p:nvPicPr>
          <p:cNvPr id="16" name="Graphic 15" descr="Database with solid fill">
            <a:extLst>
              <a:ext uri="{FF2B5EF4-FFF2-40B4-BE49-F238E27FC236}">
                <a16:creationId xmlns:a16="http://schemas.microsoft.com/office/drawing/2014/main" id="{4441AFA2-CFB2-1890-0781-710357818C9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2395183" y="3128420"/>
            <a:ext cx="685800" cy="685800"/>
          </a:xfrm>
          <a:prstGeom prst="rect">
            <a:avLst/>
          </a:prstGeom>
        </p:spPr>
      </p:pic>
      <p:sp>
        <p:nvSpPr>
          <p:cNvPr id="18" name="Freeform: Shape 17">
            <a:hlinkClick r:id="rId11" action="ppaction://hlinksldjump"/>
            <a:extLst>
              <a:ext uri="{FF2B5EF4-FFF2-40B4-BE49-F238E27FC236}">
                <a16:creationId xmlns:a16="http://schemas.microsoft.com/office/drawing/2014/main" id="{22EA6FFF-1F92-E720-00B5-3651D6B0B004}"/>
              </a:ext>
            </a:extLst>
          </p:cNvPr>
          <p:cNvSpPr/>
          <p:nvPr/>
        </p:nvSpPr>
        <p:spPr>
          <a:xfrm rot="10800000">
            <a:off x="9344" y="-4029710"/>
            <a:ext cx="1432591" cy="20025360"/>
          </a:xfrm>
          <a:custGeom>
            <a:avLst/>
            <a:gdLst>
              <a:gd name="connsiteX0" fmla="*/ 0 w 1432560"/>
              <a:gd name="connsiteY0" fmla="*/ 20025360 h 20025360"/>
              <a:gd name="connsiteX1" fmla="*/ 0 w 1432560"/>
              <a:gd name="connsiteY1" fmla="*/ 10827519 h 20025360"/>
              <a:gd name="connsiteX2" fmla="*/ 685800 w 1432560"/>
              <a:gd name="connsiteY2" fmla="*/ 10012680 h 20025360"/>
              <a:gd name="connsiteX3" fmla="*/ 0 w 1432560"/>
              <a:gd name="connsiteY3" fmla="*/ 9197842 h 20025360"/>
              <a:gd name="connsiteX4" fmla="*/ 0 w 1432560"/>
              <a:gd name="connsiteY4" fmla="*/ 0 h 20025360"/>
              <a:gd name="connsiteX5" fmla="*/ 1432560 w 1432560"/>
              <a:gd name="connsiteY5" fmla="*/ 0 h 20025360"/>
              <a:gd name="connsiteX6" fmla="*/ 1432560 w 1432560"/>
              <a:gd name="connsiteY6" fmla="*/ 20025360 h 20025360"/>
              <a:gd name="connsiteX0" fmla="*/ 0 w 1432560"/>
              <a:gd name="connsiteY0" fmla="*/ 20025360 h 20025360"/>
              <a:gd name="connsiteX1" fmla="*/ 0 w 1432560"/>
              <a:gd name="connsiteY1" fmla="*/ 10827519 h 20025360"/>
              <a:gd name="connsiteX2" fmla="*/ 685800 w 1432560"/>
              <a:gd name="connsiteY2" fmla="*/ 10012680 h 20025360"/>
              <a:gd name="connsiteX3" fmla="*/ 0 w 1432560"/>
              <a:gd name="connsiteY3" fmla="*/ 9197842 h 20025360"/>
              <a:gd name="connsiteX4" fmla="*/ 0 w 1432560"/>
              <a:gd name="connsiteY4" fmla="*/ 0 h 20025360"/>
              <a:gd name="connsiteX5" fmla="*/ 1432560 w 1432560"/>
              <a:gd name="connsiteY5" fmla="*/ 0 h 20025360"/>
              <a:gd name="connsiteX6" fmla="*/ 1432560 w 1432560"/>
              <a:gd name="connsiteY6" fmla="*/ 20025360 h 20025360"/>
              <a:gd name="connsiteX7" fmla="*/ 0 w 1432560"/>
              <a:gd name="connsiteY7" fmla="*/ 20025360 h 20025360"/>
              <a:gd name="connsiteX0" fmla="*/ 7 w 1432567"/>
              <a:gd name="connsiteY0" fmla="*/ 20025360 h 20025360"/>
              <a:gd name="connsiteX1" fmla="*/ 7 w 1432567"/>
              <a:gd name="connsiteY1" fmla="*/ 10827519 h 20025360"/>
              <a:gd name="connsiteX2" fmla="*/ 685807 w 1432567"/>
              <a:gd name="connsiteY2" fmla="*/ 10012680 h 20025360"/>
              <a:gd name="connsiteX3" fmla="*/ 7 w 1432567"/>
              <a:gd name="connsiteY3" fmla="*/ 9197842 h 20025360"/>
              <a:gd name="connsiteX4" fmla="*/ 7 w 1432567"/>
              <a:gd name="connsiteY4" fmla="*/ 0 h 20025360"/>
              <a:gd name="connsiteX5" fmla="*/ 1432567 w 1432567"/>
              <a:gd name="connsiteY5" fmla="*/ 0 h 20025360"/>
              <a:gd name="connsiteX6" fmla="*/ 1432567 w 1432567"/>
              <a:gd name="connsiteY6" fmla="*/ 20025360 h 20025360"/>
              <a:gd name="connsiteX7" fmla="*/ 7 w 1432567"/>
              <a:gd name="connsiteY7" fmla="*/ 20025360 h 20025360"/>
              <a:gd name="connsiteX0" fmla="*/ 27 w 1432587"/>
              <a:gd name="connsiteY0" fmla="*/ 20025360 h 20025360"/>
              <a:gd name="connsiteX1" fmla="*/ 27 w 1432587"/>
              <a:gd name="connsiteY1" fmla="*/ 10827519 h 20025360"/>
              <a:gd name="connsiteX2" fmla="*/ 685827 w 1432587"/>
              <a:gd name="connsiteY2" fmla="*/ 10012680 h 20025360"/>
              <a:gd name="connsiteX3" fmla="*/ 27 w 1432587"/>
              <a:gd name="connsiteY3" fmla="*/ 9197842 h 20025360"/>
              <a:gd name="connsiteX4" fmla="*/ 27 w 1432587"/>
              <a:gd name="connsiteY4" fmla="*/ 0 h 20025360"/>
              <a:gd name="connsiteX5" fmla="*/ 1432587 w 1432587"/>
              <a:gd name="connsiteY5" fmla="*/ 0 h 20025360"/>
              <a:gd name="connsiteX6" fmla="*/ 1432587 w 1432587"/>
              <a:gd name="connsiteY6" fmla="*/ 20025360 h 20025360"/>
              <a:gd name="connsiteX7" fmla="*/ 27 w 1432587"/>
              <a:gd name="connsiteY7" fmla="*/ 20025360 h 20025360"/>
              <a:gd name="connsiteX0" fmla="*/ 31 w 1432591"/>
              <a:gd name="connsiteY0" fmla="*/ 20025360 h 20025360"/>
              <a:gd name="connsiteX1" fmla="*/ 31 w 1432591"/>
              <a:gd name="connsiteY1" fmla="*/ 10827519 h 20025360"/>
              <a:gd name="connsiteX2" fmla="*/ 614714 w 1432591"/>
              <a:gd name="connsiteY2" fmla="*/ 9999980 h 20025360"/>
              <a:gd name="connsiteX3" fmla="*/ 31 w 1432591"/>
              <a:gd name="connsiteY3" fmla="*/ 9197842 h 20025360"/>
              <a:gd name="connsiteX4" fmla="*/ 31 w 1432591"/>
              <a:gd name="connsiteY4" fmla="*/ 0 h 20025360"/>
              <a:gd name="connsiteX5" fmla="*/ 1432591 w 1432591"/>
              <a:gd name="connsiteY5" fmla="*/ 0 h 20025360"/>
              <a:gd name="connsiteX6" fmla="*/ 1432591 w 1432591"/>
              <a:gd name="connsiteY6" fmla="*/ 20025360 h 20025360"/>
              <a:gd name="connsiteX7" fmla="*/ 31 w 1432591"/>
              <a:gd name="connsiteY7" fmla="*/ 20025360 h 20025360"/>
              <a:gd name="connsiteX0" fmla="*/ 31 w 1432591"/>
              <a:gd name="connsiteY0" fmla="*/ 20025360 h 20025360"/>
              <a:gd name="connsiteX1" fmla="*/ 31 w 1432591"/>
              <a:gd name="connsiteY1" fmla="*/ 10827519 h 20025360"/>
              <a:gd name="connsiteX2" fmla="*/ 614714 w 1432591"/>
              <a:gd name="connsiteY2" fmla="*/ 9999980 h 20025360"/>
              <a:gd name="connsiteX3" fmla="*/ 31 w 1432591"/>
              <a:gd name="connsiteY3" fmla="*/ 9197842 h 20025360"/>
              <a:gd name="connsiteX4" fmla="*/ 31 w 1432591"/>
              <a:gd name="connsiteY4" fmla="*/ 0 h 20025360"/>
              <a:gd name="connsiteX5" fmla="*/ 1432591 w 1432591"/>
              <a:gd name="connsiteY5" fmla="*/ 0 h 20025360"/>
              <a:gd name="connsiteX6" fmla="*/ 1432591 w 1432591"/>
              <a:gd name="connsiteY6" fmla="*/ 20025360 h 20025360"/>
              <a:gd name="connsiteX7" fmla="*/ 31 w 1432591"/>
              <a:gd name="connsiteY7" fmla="*/ 20025360 h 20025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32591" h="20025360">
                <a:moveTo>
                  <a:pt x="31" y="20025360"/>
                </a:moveTo>
                <a:lnTo>
                  <a:pt x="31" y="10827519"/>
                </a:lnTo>
                <a:cubicBezTo>
                  <a:pt x="-5047" y="10489866"/>
                  <a:pt x="614717" y="10570043"/>
                  <a:pt x="614714" y="9999980"/>
                </a:cubicBezTo>
                <a:cubicBezTo>
                  <a:pt x="614711" y="9429917"/>
                  <a:pt x="-2509" y="9545655"/>
                  <a:pt x="31" y="9197842"/>
                </a:cubicBezTo>
                <a:lnTo>
                  <a:pt x="31" y="0"/>
                </a:lnTo>
                <a:lnTo>
                  <a:pt x="1432591" y="0"/>
                </a:lnTo>
                <a:lnTo>
                  <a:pt x="1432591" y="20025360"/>
                </a:lnTo>
                <a:lnTo>
                  <a:pt x="31" y="2002536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1" anchor="ctr">
            <a:noAutofit/>
          </a:bodyPr>
          <a:lstStyle/>
          <a:p>
            <a:pPr algn="ctr"/>
            <a:endParaRPr lang="ar-SA" dirty="0"/>
          </a:p>
        </p:txBody>
      </p:sp>
      <p:pic>
        <p:nvPicPr>
          <p:cNvPr id="20" name="Graphic 19" descr="Home with solid fill">
            <a:hlinkClick r:id="rId12" action="ppaction://hlinksldjump"/>
            <a:extLst>
              <a:ext uri="{FF2B5EF4-FFF2-40B4-BE49-F238E27FC236}">
                <a16:creationId xmlns:a16="http://schemas.microsoft.com/office/drawing/2014/main" id="{03BB0EDD-F0A6-B0E3-65B0-60A0CDE46F8E}"/>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85019" y="506320"/>
            <a:ext cx="685800" cy="685800"/>
          </a:xfrm>
          <a:prstGeom prst="rect">
            <a:avLst/>
          </a:prstGeom>
        </p:spPr>
      </p:pic>
      <p:pic>
        <p:nvPicPr>
          <p:cNvPr id="22" name="Graphic 21" descr="Lightbulb and gear with solid fill">
            <a:hlinkClick r:id="rId15" action="ppaction://hlinksldjump"/>
            <a:extLst>
              <a:ext uri="{FF2B5EF4-FFF2-40B4-BE49-F238E27FC236}">
                <a16:creationId xmlns:a16="http://schemas.microsoft.com/office/drawing/2014/main" id="{5410B82F-366E-98BA-2821-59BA0FAB654F}"/>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385019" y="3145447"/>
            <a:ext cx="685800" cy="685800"/>
          </a:xfrm>
          <a:prstGeom prst="rect">
            <a:avLst/>
          </a:prstGeom>
        </p:spPr>
      </p:pic>
      <p:pic>
        <p:nvPicPr>
          <p:cNvPr id="23" name="Graphic 22" descr="Transfer with solid fill">
            <a:hlinkClick r:id="rId11" action="ppaction://hlinksldjump"/>
            <a:extLst>
              <a:ext uri="{FF2B5EF4-FFF2-40B4-BE49-F238E27FC236}">
                <a16:creationId xmlns:a16="http://schemas.microsoft.com/office/drawing/2014/main" id="{6FB1F17A-CF3D-02C6-B71D-1C10B08CAEA1}"/>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428698" y="5742530"/>
            <a:ext cx="685800" cy="685800"/>
          </a:xfrm>
          <a:prstGeom prst="rect">
            <a:avLst/>
          </a:prstGeom>
        </p:spPr>
      </p:pic>
      <p:pic>
        <p:nvPicPr>
          <p:cNvPr id="24" name="Graphic 23" descr="Presentation with pie chart with solid fill">
            <a:hlinkClick r:id="rId20" action="ppaction://hlinksldjump"/>
            <a:extLst>
              <a:ext uri="{FF2B5EF4-FFF2-40B4-BE49-F238E27FC236}">
                <a16:creationId xmlns:a16="http://schemas.microsoft.com/office/drawing/2014/main" id="{76A57962-5572-E3B3-41F0-61FC6E3FC5B8}"/>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11156228" y="1669562"/>
            <a:ext cx="685800" cy="685800"/>
          </a:xfrm>
          <a:prstGeom prst="rect">
            <a:avLst/>
          </a:prstGeom>
        </p:spPr>
      </p:pic>
      <p:grpSp>
        <p:nvGrpSpPr>
          <p:cNvPr id="64" name="Group 63">
            <a:extLst>
              <a:ext uri="{FF2B5EF4-FFF2-40B4-BE49-F238E27FC236}">
                <a16:creationId xmlns:a16="http://schemas.microsoft.com/office/drawing/2014/main" id="{248F8DCC-ED3C-1601-18E5-322A5D833119}"/>
              </a:ext>
            </a:extLst>
          </p:cNvPr>
          <p:cNvGrpSpPr/>
          <p:nvPr/>
        </p:nvGrpSpPr>
        <p:grpSpPr>
          <a:xfrm>
            <a:off x="974013" y="5523230"/>
            <a:ext cx="919480" cy="919480"/>
            <a:chOff x="-907889" y="5523230"/>
            <a:chExt cx="919480" cy="919480"/>
          </a:xfrm>
        </p:grpSpPr>
        <p:sp>
          <p:nvSpPr>
            <p:cNvPr id="15" name="Oval 14">
              <a:extLst>
                <a:ext uri="{FF2B5EF4-FFF2-40B4-BE49-F238E27FC236}">
                  <a16:creationId xmlns:a16="http://schemas.microsoft.com/office/drawing/2014/main" id="{F2274805-CAF0-5E4A-EA3C-DF380443EB99}"/>
                </a:ext>
              </a:extLst>
            </p:cNvPr>
            <p:cNvSpPr/>
            <p:nvPr/>
          </p:nvSpPr>
          <p:spPr>
            <a:xfrm>
              <a:off x="-907889" y="5523230"/>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25" name="Graphic 24" descr="Transfer with solid fill">
              <a:extLst>
                <a:ext uri="{FF2B5EF4-FFF2-40B4-BE49-F238E27FC236}">
                  <a16:creationId xmlns:a16="http://schemas.microsoft.com/office/drawing/2014/main" id="{F7368892-7C3E-4166-5AFF-8B7D86C8F150}"/>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806289" y="5650526"/>
              <a:ext cx="685800" cy="685800"/>
            </a:xfrm>
            <a:prstGeom prst="rect">
              <a:avLst/>
            </a:prstGeom>
          </p:spPr>
        </p:pic>
      </p:grpSp>
      <p:pic>
        <p:nvPicPr>
          <p:cNvPr id="26" name="Graphic 25" descr="Database with solid fill">
            <a:hlinkClick r:id="rId25" action="ppaction://hlinksldjump"/>
            <a:extLst>
              <a:ext uri="{FF2B5EF4-FFF2-40B4-BE49-F238E27FC236}">
                <a16:creationId xmlns:a16="http://schemas.microsoft.com/office/drawing/2014/main" id="{33A26CC7-5D9C-9A34-41A3-FB936A8A849D}"/>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11156228" y="3140750"/>
            <a:ext cx="685800" cy="685800"/>
          </a:xfrm>
          <a:prstGeom prst="rect">
            <a:avLst/>
          </a:prstGeom>
        </p:spPr>
      </p:pic>
      <p:pic>
        <p:nvPicPr>
          <p:cNvPr id="29" name="Graphic 28" descr="Bullseye with solid fill">
            <a:hlinkClick r:id="rId28" action="ppaction://hlinksldjump"/>
            <a:extLst>
              <a:ext uri="{FF2B5EF4-FFF2-40B4-BE49-F238E27FC236}">
                <a16:creationId xmlns:a16="http://schemas.microsoft.com/office/drawing/2014/main" id="{A95C5220-DDA0-EB64-87FE-62E10DF2E2A8}"/>
              </a:ext>
            </a:extLst>
          </p:cNvPr>
          <p:cNvPicPr>
            <a:picLocks noChangeAspect="1"/>
          </p:cNvPicPr>
          <p:nvPr/>
        </p:nvPicPr>
        <p:blipFill>
          <a:blip r:embed="rId29">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401431" y="4487770"/>
            <a:ext cx="685800" cy="685800"/>
          </a:xfrm>
          <a:prstGeom prst="rect">
            <a:avLst/>
          </a:prstGeom>
        </p:spPr>
      </p:pic>
      <p:pic>
        <p:nvPicPr>
          <p:cNvPr id="30" name="Graphic 29" descr="Checklist with solid fill">
            <a:hlinkClick r:id="rId31" action="ppaction://hlinksldjump"/>
            <a:extLst>
              <a:ext uri="{FF2B5EF4-FFF2-40B4-BE49-F238E27FC236}">
                <a16:creationId xmlns:a16="http://schemas.microsoft.com/office/drawing/2014/main" id="{2B3A3042-4B63-2FC1-0533-9D153D2A72C0}"/>
              </a:ext>
            </a:extLst>
          </p:cNvPr>
          <p:cNvPicPr>
            <a:picLocks noChangeAspect="1"/>
          </p:cNvPicPr>
          <p:nvPr/>
        </p:nvPicPr>
        <p:blipFill>
          <a:blip r:embed="rId32">
            <a:extLst>
              <a:ext uri="{28A0092B-C50C-407E-A947-70E740481C1C}">
                <a14:useLocalDpi xmlns:a14="http://schemas.microsoft.com/office/drawing/2010/main" val="0"/>
              </a:ext>
              <a:ext uri="{96DAC541-7B7A-43D3-8B79-37D633B846F1}">
                <asvg:svgBlip xmlns:asvg="http://schemas.microsoft.com/office/drawing/2016/SVG/main" r:embed="rId33"/>
              </a:ext>
            </a:extLst>
          </a:blip>
          <a:stretch>
            <a:fillRect/>
          </a:stretch>
        </p:blipFill>
        <p:spPr>
          <a:xfrm>
            <a:off x="373396" y="1761080"/>
            <a:ext cx="685800" cy="685800"/>
          </a:xfrm>
          <a:prstGeom prst="rect">
            <a:avLst/>
          </a:prstGeom>
        </p:spPr>
      </p:pic>
      <p:grpSp>
        <p:nvGrpSpPr>
          <p:cNvPr id="63" name="Group 62">
            <a:extLst>
              <a:ext uri="{FF2B5EF4-FFF2-40B4-BE49-F238E27FC236}">
                <a16:creationId xmlns:a16="http://schemas.microsoft.com/office/drawing/2014/main" id="{43ED7A28-0142-AAAD-8050-0F748A13FEA7}"/>
              </a:ext>
            </a:extLst>
          </p:cNvPr>
          <p:cNvGrpSpPr/>
          <p:nvPr/>
        </p:nvGrpSpPr>
        <p:grpSpPr>
          <a:xfrm>
            <a:off x="-907889" y="4296410"/>
            <a:ext cx="919480" cy="919480"/>
            <a:chOff x="-907889" y="4296410"/>
            <a:chExt cx="919480" cy="919480"/>
          </a:xfrm>
        </p:grpSpPr>
        <p:sp>
          <p:nvSpPr>
            <p:cNvPr id="13" name="Oval 12">
              <a:extLst>
                <a:ext uri="{FF2B5EF4-FFF2-40B4-BE49-F238E27FC236}">
                  <a16:creationId xmlns:a16="http://schemas.microsoft.com/office/drawing/2014/main" id="{9522CC4F-7950-CA49-505D-E401F260523D}"/>
                </a:ext>
              </a:extLst>
            </p:cNvPr>
            <p:cNvSpPr/>
            <p:nvPr/>
          </p:nvSpPr>
          <p:spPr>
            <a:xfrm>
              <a:off x="-907889" y="4296410"/>
              <a:ext cx="919480" cy="91948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40" name="Graphic 39" descr="Bullseye with solid fill">
              <a:extLst>
                <a:ext uri="{FF2B5EF4-FFF2-40B4-BE49-F238E27FC236}">
                  <a16:creationId xmlns:a16="http://schemas.microsoft.com/office/drawing/2014/main" id="{5B5F765C-C2A5-25C2-8FB4-690FDD64CD49}"/>
                </a:ext>
              </a:extLst>
            </p:cNvPr>
            <p:cNvPicPr>
              <a:picLocks noChangeAspect="1"/>
            </p:cNvPicPr>
            <p:nvPr/>
          </p:nvPicPr>
          <p:blipFill>
            <a:blip r:embed="rId34">
              <a:extLst>
                <a:ext uri="{28A0092B-C50C-407E-A947-70E740481C1C}">
                  <a14:useLocalDpi xmlns:a14="http://schemas.microsoft.com/office/drawing/2010/main" val="0"/>
                </a:ext>
                <a:ext uri="{96DAC541-7B7A-43D3-8B79-37D633B846F1}">
                  <asvg:svgBlip xmlns:asvg="http://schemas.microsoft.com/office/drawing/2016/SVG/main" r:embed="rId35"/>
                </a:ext>
              </a:extLst>
            </a:blip>
            <a:stretch>
              <a:fillRect/>
            </a:stretch>
          </p:blipFill>
          <p:spPr>
            <a:xfrm>
              <a:off x="-787239" y="4443318"/>
              <a:ext cx="685800" cy="685800"/>
            </a:xfrm>
            <a:prstGeom prst="rect">
              <a:avLst/>
            </a:prstGeom>
          </p:spPr>
        </p:pic>
      </p:grpSp>
      <p:grpSp>
        <p:nvGrpSpPr>
          <p:cNvPr id="61" name="Group 60">
            <a:extLst>
              <a:ext uri="{FF2B5EF4-FFF2-40B4-BE49-F238E27FC236}">
                <a16:creationId xmlns:a16="http://schemas.microsoft.com/office/drawing/2014/main" id="{19983BF0-66F1-91A9-EB30-69EFFD517E68}"/>
              </a:ext>
            </a:extLst>
          </p:cNvPr>
          <p:cNvGrpSpPr/>
          <p:nvPr/>
        </p:nvGrpSpPr>
        <p:grpSpPr>
          <a:xfrm>
            <a:off x="-923129" y="1614172"/>
            <a:ext cx="919480" cy="919480"/>
            <a:chOff x="-923129" y="1614172"/>
            <a:chExt cx="919480" cy="919480"/>
          </a:xfrm>
        </p:grpSpPr>
        <p:sp>
          <p:nvSpPr>
            <p:cNvPr id="11" name="Oval 10">
              <a:extLst>
                <a:ext uri="{FF2B5EF4-FFF2-40B4-BE49-F238E27FC236}">
                  <a16:creationId xmlns:a16="http://schemas.microsoft.com/office/drawing/2014/main" id="{48FDB26B-C6D0-0ECC-A6FA-1EACF776D5D2}"/>
                </a:ext>
              </a:extLst>
            </p:cNvPr>
            <p:cNvSpPr/>
            <p:nvPr/>
          </p:nvSpPr>
          <p:spPr>
            <a:xfrm>
              <a:off x="-923129" y="1614172"/>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48" name="Graphic 47" descr="Checklist with solid fill">
              <a:extLst>
                <a:ext uri="{FF2B5EF4-FFF2-40B4-BE49-F238E27FC236}">
                  <a16:creationId xmlns:a16="http://schemas.microsoft.com/office/drawing/2014/main" id="{10B4B78F-238C-1DB8-6126-29E40E83BBDD}"/>
                </a:ext>
              </a:extLst>
            </p:cNvPr>
            <p:cNvPicPr>
              <a:picLocks noChangeAspect="1"/>
            </p:cNvPicPr>
            <p:nvPr/>
          </p:nvPicPr>
          <p:blipFill>
            <a:blip r:embed="rId36">
              <a:extLst>
                <a:ext uri="{28A0092B-C50C-407E-A947-70E740481C1C}">
                  <a14:useLocalDpi xmlns:a14="http://schemas.microsoft.com/office/drawing/2010/main" val="0"/>
                </a:ext>
                <a:ext uri="{96DAC541-7B7A-43D3-8B79-37D633B846F1}">
                  <asvg:svgBlip xmlns:asvg="http://schemas.microsoft.com/office/drawing/2016/SVG/main" r:embed="rId37"/>
                </a:ext>
              </a:extLst>
            </a:blip>
            <a:stretch>
              <a:fillRect/>
            </a:stretch>
          </p:blipFill>
          <p:spPr>
            <a:xfrm>
              <a:off x="-793982" y="1761080"/>
              <a:ext cx="685800" cy="685800"/>
            </a:xfrm>
            <a:prstGeom prst="rect">
              <a:avLst/>
            </a:prstGeom>
          </p:spPr>
        </p:pic>
      </p:grpSp>
      <p:pic>
        <p:nvPicPr>
          <p:cNvPr id="52" name="Graphic 51" descr="Document with solid fill">
            <a:hlinkClick r:id="rId38" action="ppaction://hlinksldjump"/>
            <a:extLst>
              <a:ext uri="{FF2B5EF4-FFF2-40B4-BE49-F238E27FC236}">
                <a16:creationId xmlns:a16="http://schemas.microsoft.com/office/drawing/2014/main" id="{A4DCB6BA-1706-532E-6201-EFFB6233B4F1}"/>
              </a:ext>
            </a:extLst>
          </p:cNvPr>
          <p:cNvPicPr>
            <a:picLocks noChangeAspect="1"/>
          </p:cNvPicPr>
          <p:nvPr/>
        </p:nvPicPr>
        <p:blipFill>
          <a:blip r:embed="rId39">
            <a:extLst>
              <a:ext uri="{28A0092B-C50C-407E-A947-70E740481C1C}">
                <a14:useLocalDpi xmlns:a14="http://schemas.microsoft.com/office/drawing/2010/main" val="0"/>
              </a:ext>
              <a:ext uri="{96DAC541-7B7A-43D3-8B79-37D633B846F1}">
                <asvg:svgBlip xmlns:asvg="http://schemas.microsoft.com/office/drawing/2016/SVG/main" r:embed="rId40"/>
              </a:ext>
            </a:extLst>
          </a:blip>
          <a:stretch>
            <a:fillRect/>
          </a:stretch>
        </p:blipFill>
        <p:spPr>
          <a:xfrm>
            <a:off x="11156228" y="192160"/>
            <a:ext cx="685800" cy="685800"/>
          </a:xfrm>
          <a:prstGeom prst="rect">
            <a:avLst/>
          </a:prstGeom>
        </p:spPr>
      </p:pic>
      <p:grpSp>
        <p:nvGrpSpPr>
          <p:cNvPr id="65" name="Group 64">
            <a:extLst>
              <a:ext uri="{FF2B5EF4-FFF2-40B4-BE49-F238E27FC236}">
                <a16:creationId xmlns:a16="http://schemas.microsoft.com/office/drawing/2014/main" id="{8B6A174D-2340-8DE0-A2ED-CC10905367FD}"/>
              </a:ext>
            </a:extLst>
          </p:cNvPr>
          <p:cNvGrpSpPr/>
          <p:nvPr/>
        </p:nvGrpSpPr>
        <p:grpSpPr>
          <a:xfrm>
            <a:off x="12255013" y="90188"/>
            <a:ext cx="919480" cy="919480"/>
            <a:chOff x="12255013" y="90188"/>
            <a:chExt cx="919480" cy="919480"/>
          </a:xfrm>
        </p:grpSpPr>
        <p:sp>
          <p:nvSpPr>
            <p:cNvPr id="3" name="Oval 2">
              <a:extLst>
                <a:ext uri="{FF2B5EF4-FFF2-40B4-BE49-F238E27FC236}">
                  <a16:creationId xmlns:a16="http://schemas.microsoft.com/office/drawing/2014/main" id="{6E48EADC-8854-B757-C78A-DC60F548DD41}"/>
                </a:ext>
              </a:extLst>
            </p:cNvPr>
            <p:cNvSpPr/>
            <p:nvPr/>
          </p:nvSpPr>
          <p:spPr>
            <a:xfrm>
              <a:off x="12255013" y="90188"/>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55" name="Graphic 54" descr="Document with solid fill">
              <a:extLst>
                <a:ext uri="{FF2B5EF4-FFF2-40B4-BE49-F238E27FC236}">
                  <a16:creationId xmlns:a16="http://schemas.microsoft.com/office/drawing/2014/main" id="{B4D7B614-E784-026D-D3DC-98A978DCE94A}"/>
                </a:ext>
              </a:extLst>
            </p:cNvPr>
            <p:cNvPicPr>
              <a:picLocks noChangeAspect="1"/>
            </p:cNvPicPr>
            <p:nvPr/>
          </p:nvPicPr>
          <p:blipFill>
            <a:blip r:embed="rId41">
              <a:extLst>
                <a:ext uri="{28A0092B-C50C-407E-A947-70E740481C1C}">
                  <a14:useLocalDpi xmlns:a14="http://schemas.microsoft.com/office/drawing/2010/main" val="0"/>
                </a:ext>
                <a:ext uri="{96DAC541-7B7A-43D3-8B79-37D633B846F1}">
                  <asvg:svgBlip xmlns:asvg="http://schemas.microsoft.com/office/drawing/2016/SVG/main" r:embed="rId42"/>
                </a:ext>
              </a:extLst>
            </a:blip>
            <a:stretch>
              <a:fillRect/>
            </a:stretch>
          </p:blipFill>
          <p:spPr>
            <a:xfrm>
              <a:off x="12348522" y="223014"/>
              <a:ext cx="685800" cy="685800"/>
            </a:xfrm>
            <a:prstGeom prst="rect">
              <a:avLst/>
            </a:prstGeom>
          </p:spPr>
        </p:pic>
      </p:grpSp>
      <p:pic>
        <p:nvPicPr>
          <p:cNvPr id="56" name="Graphic 55" descr="Chat with solid fill">
            <a:hlinkClick r:id="rId43" action="ppaction://hlinksldjump"/>
            <a:extLst>
              <a:ext uri="{FF2B5EF4-FFF2-40B4-BE49-F238E27FC236}">
                <a16:creationId xmlns:a16="http://schemas.microsoft.com/office/drawing/2014/main" id="{AEC5A79F-3CFB-8299-7166-0A4B52E4C6C9}"/>
              </a:ext>
            </a:extLst>
          </p:cNvPr>
          <p:cNvPicPr>
            <a:picLocks noChangeAspect="1"/>
          </p:cNvPicPr>
          <p:nvPr/>
        </p:nvPicPr>
        <p:blipFill>
          <a:blip r:embed="rId44">
            <a:extLst>
              <a:ext uri="{28A0092B-C50C-407E-A947-70E740481C1C}">
                <a14:useLocalDpi xmlns:a14="http://schemas.microsoft.com/office/drawing/2010/main" val="0"/>
              </a:ext>
              <a:ext uri="{96DAC541-7B7A-43D3-8B79-37D633B846F1}">
                <asvg:svgBlip xmlns:asvg="http://schemas.microsoft.com/office/drawing/2016/SVG/main" r:embed="rId45"/>
              </a:ext>
            </a:extLst>
          </a:blip>
          <a:stretch>
            <a:fillRect/>
          </a:stretch>
        </p:blipFill>
        <p:spPr>
          <a:xfrm>
            <a:off x="11132804" y="5701968"/>
            <a:ext cx="685800" cy="685800"/>
          </a:xfrm>
          <a:prstGeom prst="rect">
            <a:avLst/>
          </a:prstGeom>
        </p:spPr>
      </p:pic>
      <p:grpSp>
        <p:nvGrpSpPr>
          <p:cNvPr id="57" name="Group 56">
            <a:extLst>
              <a:ext uri="{FF2B5EF4-FFF2-40B4-BE49-F238E27FC236}">
                <a16:creationId xmlns:a16="http://schemas.microsoft.com/office/drawing/2014/main" id="{30C147C0-4122-C165-B7CA-5D26ABE53C8E}"/>
              </a:ext>
            </a:extLst>
          </p:cNvPr>
          <p:cNvGrpSpPr/>
          <p:nvPr/>
        </p:nvGrpSpPr>
        <p:grpSpPr>
          <a:xfrm>
            <a:off x="11247518" y="4602070"/>
            <a:ext cx="472241" cy="746809"/>
            <a:chOff x="11247518" y="4602070"/>
            <a:chExt cx="472241" cy="746809"/>
          </a:xfrm>
        </p:grpSpPr>
        <p:pic>
          <p:nvPicPr>
            <p:cNvPr id="59" name="Graphic 58" descr="Document with solid fill">
              <a:hlinkClick r:id="rId46" action="ppaction://hlinksldjump"/>
              <a:extLst>
                <a:ext uri="{FF2B5EF4-FFF2-40B4-BE49-F238E27FC236}">
                  <a16:creationId xmlns:a16="http://schemas.microsoft.com/office/drawing/2014/main" id="{E97609B9-624D-9BE5-26E8-1BA951D7171F}"/>
                </a:ext>
              </a:extLst>
            </p:cNvPr>
            <p:cNvPicPr>
              <a:picLocks noChangeAspect="1"/>
            </p:cNvPicPr>
            <p:nvPr/>
          </p:nvPicPr>
          <p:blipFill>
            <a:blip r:embed="rId47">
              <a:extLst>
                <a:ext uri="{28A0092B-C50C-407E-A947-70E740481C1C}">
                  <a14:useLocalDpi xmlns:a14="http://schemas.microsoft.com/office/drawing/2010/main" val="0"/>
                </a:ext>
                <a:ext uri="{96DAC541-7B7A-43D3-8B79-37D633B846F1}">
                  <asvg:svgBlip xmlns:asvg="http://schemas.microsoft.com/office/drawing/2016/SVG/main" r:embed="rId48"/>
                </a:ext>
              </a:extLst>
            </a:blip>
            <a:stretch>
              <a:fillRect/>
            </a:stretch>
          </p:blipFill>
          <p:spPr>
            <a:xfrm>
              <a:off x="11262559" y="4602070"/>
              <a:ext cx="457200" cy="457200"/>
            </a:xfrm>
            <a:prstGeom prst="rect">
              <a:avLst/>
            </a:prstGeom>
          </p:spPr>
        </p:pic>
        <p:pic>
          <p:nvPicPr>
            <p:cNvPr id="60" name="Graphic 59" descr="Handshake with solid fill">
              <a:extLst>
                <a:ext uri="{FF2B5EF4-FFF2-40B4-BE49-F238E27FC236}">
                  <a16:creationId xmlns:a16="http://schemas.microsoft.com/office/drawing/2014/main" id="{8CC78BDE-7A84-E71A-C675-C777453EDACE}"/>
                </a:ext>
              </a:extLst>
            </p:cNvPr>
            <p:cNvPicPr>
              <a:picLocks noChangeAspect="1"/>
            </p:cNvPicPr>
            <p:nvPr/>
          </p:nvPicPr>
          <p:blipFill>
            <a:blip r:embed="rId49">
              <a:extLst>
                <a:ext uri="{28A0092B-C50C-407E-A947-70E740481C1C}">
                  <a14:useLocalDpi xmlns:a14="http://schemas.microsoft.com/office/drawing/2010/main" val="0"/>
                </a:ext>
                <a:ext uri="{96DAC541-7B7A-43D3-8B79-37D633B846F1}">
                  <asvg:svgBlip xmlns:asvg="http://schemas.microsoft.com/office/drawing/2016/SVG/main" r:embed="rId50"/>
                </a:ext>
              </a:extLst>
            </a:blip>
            <a:stretch>
              <a:fillRect/>
            </a:stretch>
          </p:blipFill>
          <p:spPr>
            <a:xfrm>
              <a:off x="11247518" y="4891679"/>
              <a:ext cx="457200" cy="457200"/>
            </a:xfrm>
            <a:prstGeom prst="rect">
              <a:avLst/>
            </a:prstGeom>
          </p:spPr>
        </p:pic>
      </p:grpSp>
      <p:sp>
        <p:nvSpPr>
          <p:cNvPr id="66" name="Oval 65">
            <a:extLst>
              <a:ext uri="{FF2B5EF4-FFF2-40B4-BE49-F238E27FC236}">
                <a16:creationId xmlns:a16="http://schemas.microsoft.com/office/drawing/2014/main" id="{E6ABCA3D-F28D-0B6B-7AE6-19FB40F71842}"/>
              </a:ext>
            </a:extLst>
          </p:cNvPr>
          <p:cNvSpPr/>
          <p:nvPr/>
        </p:nvSpPr>
        <p:spPr>
          <a:xfrm>
            <a:off x="12192000" y="4444761"/>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67" name="Oval 66">
            <a:extLst>
              <a:ext uri="{FF2B5EF4-FFF2-40B4-BE49-F238E27FC236}">
                <a16:creationId xmlns:a16="http://schemas.microsoft.com/office/drawing/2014/main" id="{0846A5A9-795C-7427-384D-F2D9AE2A6946}"/>
              </a:ext>
            </a:extLst>
          </p:cNvPr>
          <p:cNvSpPr/>
          <p:nvPr/>
        </p:nvSpPr>
        <p:spPr>
          <a:xfrm>
            <a:off x="12194321" y="5546026"/>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grpSp>
        <p:nvGrpSpPr>
          <p:cNvPr id="68" name="Group 67">
            <a:extLst>
              <a:ext uri="{FF2B5EF4-FFF2-40B4-BE49-F238E27FC236}">
                <a16:creationId xmlns:a16="http://schemas.microsoft.com/office/drawing/2014/main" id="{24008554-D5EC-DA39-FED3-285BC24635FA}"/>
              </a:ext>
            </a:extLst>
          </p:cNvPr>
          <p:cNvGrpSpPr/>
          <p:nvPr/>
        </p:nvGrpSpPr>
        <p:grpSpPr>
          <a:xfrm>
            <a:off x="12443990" y="4617432"/>
            <a:ext cx="472241" cy="746809"/>
            <a:chOff x="11247518" y="4602070"/>
            <a:chExt cx="472241" cy="746809"/>
          </a:xfrm>
        </p:grpSpPr>
        <p:pic>
          <p:nvPicPr>
            <p:cNvPr id="69" name="Graphic 68" descr="Document with solid fill">
              <a:hlinkClick r:id="rId46" action="ppaction://hlinksldjump"/>
              <a:extLst>
                <a:ext uri="{FF2B5EF4-FFF2-40B4-BE49-F238E27FC236}">
                  <a16:creationId xmlns:a16="http://schemas.microsoft.com/office/drawing/2014/main" id="{3AACE932-2164-0E91-6C12-2CF14C49754D}"/>
                </a:ext>
              </a:extLst>
            </p:cNvPr>
            <p:cNvPicPr>
              <a:picLocks noChangeAspect="1"/>
            </p:cNvPicPr>
            <p:nvPr/>
          </p:nvPicPr>
          <p:blipFill>
            <a:blip r:embed="rId41">
              <a:extLst>
                <a:ext uri="{28A0092B-C50C-407E-A947-70E740481C1C}">
                  <a14:useLocalDpi xmlns:a14="http://schemas.microsoft.com/office/drawing/2010/main" val="0"/>
                </a:ext>
                <a:ext uri="{96DAC541-7B7A-43D3-8B79-37D633B846F1}">
                  <asvg:svgBlip xmlns:asvg="http://schemas.microsoft.com/office/drawing/2016/SVG/main" r:embed="rId42"/>
                </a:ext>
              </a:extLst>
            </a:blip>
            <a:stretch>
              <a:fillRect/>
            </a:stretch>
          </p:blipFill>
          <p:spPr>
            <a:xfrm>
              <a:off x="11262559" y="4602070"/>
              <a:ext cx="457200" cy="457200"/>
            </a:xfrm>
            <a:prstGeom prst="rect">
              <a:avLst/>
            </a:prstGeom>
          </p:spPr>
        </p:pic>
        <p:pic>
          <p:nvPicPr>
            <p:cNvPr id="70" name="Graphic 69" descr="Handshake with solid fill">
              <a:extLst>
                <a:ext uri="{FF2B5EF4-FFF2-40B4-BE49-F238E27FC236}">
                  <a16:creationId xmlns:a16="http://schemas.microsoft.com/office/drawing/2014/main" id="{B56C8CE7-8AE1-2231-E972-36712C68C675}"/>
                </a:ext>
              </a:extLst>
            </p:cNvPr>
            <p:cNvPicPr>
              <a:picLocks noChangeAspect="1"/>
            </p:cNvPicPr>
            <p:nvPr/>
          </p:nvPicPr>
          <p:blipFill>
            <a:blip r:embed="rId51">
              <a:extLst>
                <a:ext uri="{28A0092B-C50C-407E-A947-70E740481C1C}">
                  <a14:useLocalDpi xmlns:a14="http://schemas.microsoft.com/office/drawing/2010/main" val="0"/>
                </a:ext>
                <a:ext uri="{96DAC541-7B7A-43D3-8B79-37D633B846F1}">
                  <asvg:svgBlip xmlns:asvg="http://schemas.microsoft.com/office/drawing/2016/SVG/main" r:embed="rId52"/>
                </a:ext>
              </a:extLst>
            </a:blip>
            <a:stretch>
              <a:fillRect/>
            </a:stretch>
          </p:blipFill>
          <p:spPr>
            <a:xfrm>
              <a:off x="11247518" y="4891679"/>
              <a:ext cx="457200" cy="457200"/>
            </a:xfrm>
            <a:prstGeom prst="rect">
              <a:avLst/>
            </a:prstGeom>
          </p:spPr>
        </p:pic>
      </p:grpSp>
      <p:pic>
        <p:nvPicPr>
          <p:cNvPr id="71" name="Graphic 70" descr="Chat with solid fill">
            <a:hlinkClick r:id="rId43" action="ppaction://hlinksldjump"/>
            <a:extLst>
              <a:ext uri="{FF2B5EF4-FFF2-40B4-BE49-F238E27FC236}">
                <a16:creationId xmlns:a16="http://schemas.microsoft.com/office/drawing/2014/main" id="{723832C1-C97E-1AFD-14F1-C2B7D50C2D41}"/>
              </a:ext>
            </a:extLst>
          </p:cNvPr>
          <p:cNvPicPr>
            <a:picLocks noChangeAspect="1"/>
          </p:cNvPicPr>
          <p:nvPr/>
        </p:nvPicPr>
        <p:blipFill>
          <a:blip r:embed="rId53">
            <a:extLst>
              <a:ext uri="{28A0092B-C50C-407E-A947-70E740481C1C}">
                <a14:useLocalDpi xmlns:a14="http://schemas.microsoft.com/office/drawing/2010/main" val="0"/>
              </a:ext>
              <a:ext uri="{96DAC541-7B7A-43D3-8B79-37D633B846F1}">
                <asvg:svgBlip xmlns:asvg="http://schemas.microsoft.com/office/drawing/2016/SVG/main" r:embed="rId54"/>
              </a:ext>
            </a:extLst>
          </a:blip>
          <a:stretch>
            <a:fillRect/>
          </a:stretch>
        </p:blipFill>
        <p:spPr>
          <a:xfrm>
            <a:off x="12309028" y="5683586"/>
            <a:ext cx="685800" cy="685800"/>
          </a:xfrm>
          <a:prstGeom prst="rect">
            <a:avLst/>
          </a:prstGeom>
        </p:spPr>
      </p:pic>
      <p:sp>
        <p:nvSpPr>
          <p:cNvPr id="5" name="TextBox 4">
            <a:extLst>
              <a:ext uri="{FF2B5EF4-FFF2-40B4-BE49-F238E27FC236}">
                <a16:creationId xmlns:a16="http://schemas.microsoft.com/office/drawing/2014/main" id="{185C394D-DB01-0915-BE5B-C6F330DC0E8A}"/>
              </a:ext>
            </a:extLst>
          </p:cNvPr>
          <p:cNvSpPr txBox="1"/>
          <p:nvPr/>
        </p:nvSpPr>
        <p:spPr>
          <a:xfrm>
            <a:off x="1861291" y="5808760"/>
            <a:ext cx="1569597" cy="369332"/>
          </a:xfrm>
          <a:prstGeom prst="rect">
            <a:avLst/>
          </a:prstGeom>
          <a:noFill/>
        </p:spPr>
        <p:txBody>
          <a:bodyPr wrap="none" rtlCol="1">
            <a:spAutoFit/>
          </a:bodyPr>
          <a:lstStyle/>
          <a:p>
            <a:r>
              <a:rPr lang="en-US" b="1" dirty="0">
                <a:solidFill>
                  <a:schemeClr val="bg1"/>
                </a:solidFill>
              </a:rPr>
              <a:t>Related Works</a:t>
            </a:r>
            <a:endParaRPr lang="ar-SA" b="1" dirty="0">
              <a:solidFill>
                <a:schemeClr val="bg1"/>
              </a:solidFill>
            </a:endParaRPr>
          </a:p>
        </p:txBody>
      </p:sp>
      <p:sp>
        <p:nvSpPr>
          <p:cNvPr id="17" name="TextBox 16">
            <a:extLst>
              <a:ext uri="{FF2B5EF4-FFF2-40B4-BE49-F238E27FC236}">
                <a16:creationId xmlns:a16="http://schemas.microsoft.com/office/drawing/2014/main" id="{98D618CD-F520-77E0-FE7A-A0CD8B5E35FC}"/>
              </a:ext>
            </a:extLst>
          </p:cNvPr>
          <p:cNvSpPr txBox="1"/>
          <p:nvPr/>
        </p:nvSpPr>
        <p:spPr>
          <a:xfrm>
            <a:off x="2564499" y="3892451"/>
            <a:ext cx="7523903" cy="1015663"/>
          </a:xfrm>
          <a:prstGeom prst="rect">
            <a:avLst/>
          </a:prstGeom>
          <a:noFill/>
        </p:spPr>
        <p:txBody>
          <a:bodyPr wrap="square" rtlCol="1">
            <a:spAutoFit/>
          </a:bodyPr>
          <a:lstStyle/>
          <a:p>
            <a:r>
              <a:rPr lang="en-US" sz="2000" b="1" u="sng" dirty="0">
                <a:solidFill>
                  <a:schemeClr val="bg1"/>
                </a:solidFill>
                <a:latin typeface="Times New Roman" panose="02020603050405020304" pitchFamily="18" charset="0"/>
              </a:rPr>
              <a:t>1- Time Camp</a:t>
            </a:r>
          </a:p>
          <a:p>
            <a:r>
              <a:rPr lang="en-US" sz="2000" b="1" dirty="0">
                <a:solidFill>
                  <a:schemeClr val="bg1"/>
                </a:solidFill>
                <a:latin typeface="Times New Roman" panose="02020603050405020304" pitchFamily="18" charset="0"/>
              </a:rPr>
              <a:t>Time Camp is a presence for employees and students but lacks many basic features</a:t>
            </a:r>
          </a:p>
        </p:txBody>
      </p:sp>
      <p:pic>
        <p:nvPicPr>
          <p:cNvPr id="21" name="Picture 20">
            <a:extLst>
              <a:ext uri="{FF2B5EF4-FFF2-40B4-BE49-F238E27FC236}">
                <a16:creationId xmlns:a16="http://schemas.microsoft.com/office/drawing/2014/main" id="{85AB7441-A111-9212-BC2B-D8DF5B524430}"/>
              </a:ext>
            </a:extLst>
          </p:cNvPr>
          <p:cNvPicPr>
            <a:picLocks noChangeAspect="1"/>
          </p:cNvPicPr>
          <p:nvPr/>
        </p:nvPicPr>
        <p:blipFill>
          <a:blip r:embed="rId55"/>
          <a:stretch>
            <a:fillRect/>
          </a:stretch>
        </p:blipFill>
        <p:spPr>
          <a:xfrm>
            <a:off x="3369575" y="450442"/>
            <a:ext cx="5827408" cy="3067317"/>
          </a:xfrm>
          <a:prstGeom prst="rect">
            <a:avLst/>
          </a:prstGeom>
        </p:spPr>
      </p:pic>
    </p:spTree>
    <p:extLst>
      <p:ext uri="{BB962C8B-B14F-4D97-AF65-F5344CB8AC3E}">
        <p14:creationId xmlns:p14="http://schemas.microsoft.com/office/powerpoint/2010/main" val="78923519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B525B"/>
        </a:solidFill>
        <a:effectLst/>
      </p:bgPr>
    </p:bg>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90F7A824-9C24-103C-82BF-5DFAA5AD27E9}"/>
              </a:ext>
            </a:extLst>
          </p:cNvPr>
          <p:cNvSpPr/>
          <p:nvPr/>
        </p:nvSpPr>
        <p:spPr>
          <a:xfrm rot="10800000" flipH="1">
            <a:off x="10759409" y="-11050134"/>
            <a:ext cx="1432591" cy="20025360"/>
          </a:xfrm>
          <a:custGeom>
            <a:avLst/>
            <a:gdLst>
              <a:gd name="connsiteX0" fmla="*/ 0 w 1432560"/>
              <a:gd name="connsiteY0" fmla="*/ 20025360 h 20025360"/>
              <a:gd name="connsiteX1" fmla="*/ 0 w 1432560"/>
              <a:gd name="connsiteY1" fmla="*/ 10827519 h 20025360"/>
              <a:gd name="connsiteX2" fmla="*/ 685800 w 1432560"/>
              <a:gd name="connsiteY2" fmla="*/ 10012680 h 20025360"/>
              <a:gd name="connsiteX3" fmla="*/ 0 w 1432560"/>
              <a:gd name="connsiteY3" fmla="*/ 9197842 h 20025360"/>
              <a:gd name="connsiteX4" fmla="*/ 0 w 1432560"/>
              <a:gd name="connsiteY4" fmla="*/ 0 h 20025360"/>
              <a:gd name="connsiteX5" fmla="*/ 1432560 w 1432560"/>
              <a:gd name="connsiteY5" fmla="*/ 0 h 20025360"/>
              <a:gd name="connsiteX6" fmla="*/ 1432560 w 1432560"/>
              <a:gd name="connsiteY6" fmla="*/ 20025360 h 20025360"/>
              <a:gd name="connsiteX0" fmla="*/ 0 w 1432560"/>
              <a:gd name="connsiteY0" fmla="*/ 20025360 h 20025360"/>
              <a:gd name="connsiteX1" fmla="*/ 0 w 1432560"/>
              <a:gd name="connsiteY1" fmla="*/ 10827519 h 20025360"/>
              <a:gd name="connsiteX2" fmla="*/ 685800 w 1432560"/>
              <a:gd name="connsiteY2" fmla="*/ 10012680 h 20025360"/>
              <a:gd name="connsiteX3" fmla="*/ 0 w 1432560"/>
              <a:gd name="connsiteY3" fmla="*/ 9197842 h 20025360"/>
              <a:gd name="connsiteX4" fmla="*/ 0 w 1432560"/>
              <a:gd name="connsiteY4" fmla="*/ 0 h 20025360"/>
              <a:gd name="connsiteX5" fmla="*/ 1432560 w 1432560"/>
              <a:gd name="connsiteY5" fmla="*/ 0 h 20025360"/>
              <a:gd name="connsiteX6" fmla="*/ 1432560 w 1432560"/>
              <a:gd name="connsiteY6" fmla="*/ 20025360 h 20025360"/>
              <a:gd name="connsiteX7" fmla="*/ 0 w 1432560"/>
              <a:gd name="connsiteY7" fmla="*/ 20025360 h 20025360"/>
              <a:gd name="connsiteX0" fmla="*/ 7 w 1432567"/>
              <a:gd name="connsiteY0" fmla="*/ 20025360 h 20025360"/>
              <a:gd name="connsiteX1" fmla="*/ 7 w 1432567"/>
              <a:gd name="connsiteY1" fmla="*/ 10827519 h 20025360"/>
              <a:gd name="connsiteX2" fmla="*/ 685807 w 1432567"/>
              <a:gd name="connsiteY2" fmla="*/ 10012680 h 20025360"/>
              <a:gd name="connsiteX3" fmla="*/ 7 w 1432567"/>
              <a:gd name="connsiteY3" fmla="*/ 9197842 h 20025360"/>
              <a:gd name="connsiteX4" fmla="*/ 7 w 1432567"/>
              <a:gd name="connsiteY4" fmla="*/ 0 h 20025360"/>
              <a:gd name="connsiteX5" fmla="*/ 1432567 w 1432567"/>
              <a:gd name="connsiteY5" fmla="*/ 0 h 20025360"/>
              <a:gd name="connsiteX6" fmla="*/ 1432567 w 1432567"/>
              <a:gd name="connsiteY6" fmla="*/ 20025360 h 20025360"/>
              <a:gd name="connsiteX7" fmla="*/ 7 w 1432567"/>
              <a:gd name="connsiteY7" fmla="*/ 20025360 h 20025360"/>
              <a:gd name="connsiteX0" fmla="*/ 27 w 1432587"/>
              <a:gd name="connsiteY0" fmla="*/ 20025360 h 20025360"/>
              <a:gd name="connsiteX1" fmla="*/ 27 w 1432587"/>
              <a:gd name="connsiteY1" fmla="*/ 10827519 h 20025360"/>
              <a:gd name="connsiteX2" fmla="*/ 685827 w 1432587"/>
              <a:gd name="connsiteY2" fmla="*/ 10012680 h 20025360"/>
              <a:gd name="connsiteX3" fmla="*/ 27 w 1432587"/>
              <a:gd name="connsiteY3" fmla="*/ 9197842 h 20025360"/>
              <a:gd name="connsiteX4" fmla="*/ 27 w 1432587"/>
              <a:gd name="connsiteY4" fmla="*/ 0 h 20025360"/>
              <a:gd name="connsiteX5" fmla="*/ 1432587 w 1432587"/>
              <a:gd name="connsiteY5" fmla="*/ 0 h 20025360"/>
              <a:gd name="connsiteX6" fmla="*/ 1432587 w 1432587"/>
              <a:gd name="connsiteY6" fmla="*/ 20025360 h 20025360"/>
              <a:gd name="connsiteX7" fmla="*/ 27 w 1432587"/>
              <a:gd name="connsiteY7" fmla="*/ 20025360 h 20025360"/>
              <a:gd name="connsiteX0" fmla="*/ 31 w 1432591"/>
              <a:gd name="connsiteY0" fmla="*/ 20025360 h 20025360"/>
              <a:gd name="connsiteX1" fmla="*/ 31 w 1432591"/>
              <a:gd name="connsiteY1" fmla="*/ 10827519 h 20025360"/>
              <a:gd name="connsiteX2" fmla="*/ 614714 w 1432591"/>
              <a:gd name="connsiteY2" fmla="*/ 9999980 h 20025360"/>
              <a:gd name="connsiteX3" fmla="*/ 31 w 1432591"/>
              <a:gd name="connsiteY3" fmla="*/ 9197842 h 20025360"/>
              <a:gd name="connsiteX4" fmla="*/ 31 w 1432591"/>
              <a:gd name="connsiteY4" fmla="*/ 0 h 20025360"/>
              <a:gd name="connsiteX5" fmla="*/ 1432591 w 1432591"/>
              <a:gd name="connsiteY5" fmla="*/ 0 h 20025360"/>
              <a:gd name="connsiteX6" fmla="*/ 1432591 w 1432591"/>
              <a:gd name="connsiteY6" fmla="*/ 20025360 h 20025360"/>
              <a:gd name="connsiteX7" fmla="*/ 31 w 1432591"/>
              <a:gd name="connsiteY7" fmla="*/ 20025360 h 20025360"/>
              <a:gd name="connsiteX0" fmla="*/ 31 w 1432591"/>
              <a:gd name="connsiteY0" fmla="*/ 20025360 h 20025360"/>
              <a:gd name="connsiteX1" fmla="*/ 31 w 1432591"/>
              <a:gd name="connsiteY1" fmla="*/ 10827519 h 20025360"/>
              <a:gd name="connsiteX2" fmla="*/ 614714 w 1432591"/>
              <a:gd name="connsiteY2" fmla="*/ 9999980 h 20025360"/>
              <a:gd name="connsiteX3" fmla="*/ 31 w 1432591"/>
              <a:gd name="connsiteY3" fmla="*/ 9197842 h 20025360"/>
              <a:gd name="connsiteX4" fmla="*/ 31 w 1432591"/>
              <a:gd name="connsiteY4" fmla="*/ 0 h 20025360"/>
              <a:gd name="connsiteX5" fmla="*/ 1432591 w 1432591"/>
              <a:gd name="connsiteY5" fmla="*/ 0 h 20025360"/>
              <a:gd name="connsiteX6" fmla="*/ 1432591 w 1432591"/>
              <a:gd name="connsiteY6" fmla="*/ 20025360 h 20025360"/>
              <a:gd name="connsiteX7" fmla="*/ 31 w 1432591"/>
              <a:gd name="connsiteY7" fmla="*/ 20025360 h 20025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32591" h="20025360">
                <a:moveTo>
                  <a:pt x="31" y="20025360"/>
                </a:moveTo>
                <a:lnTo>
                  <a:pt x="31" y="10827519"/>
                </a:lnTo>
                <a:cubicBezTo>
                  <a:pt x="-5047" y="10489866"/>
                  <a:pt x="614717" y="10570043"/>
                  <a:pt x="614714" y="9999980"/>
                </a:cubicBezTo>
                <a:cubicBezTo>
                  <a:pt x="614711" y="9429917"/>
                  <a:pt x="-2509" y="9545655"/>
                  <a:pt x="31" y="9197842"/>
                </a:cubicBezTo>
                <a:lnTo>
                  <a:pt x="31" y="0"/>
                </a:lnTo>
                <a:lnTo>
                  <a:pt x="1432591" y="0"/>
                </a:lnTo>
                <a:lnTo>
                  <a:pt x="1432591" y="20025360"/>
                </a:lnTo>
                <a:lnTo>
                  <a:pt x="31" y="2002536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1" anchor="ctr">
            <a:noAutofit/>
          </a:bodyPr>
          <a:lstStyle/>
          <a:p>
            <a:pPr algn="ctr"/>
            <a:endParaRPr lang="ar-SA" dirty="0"/>
          </a:p>
        </p:txBody>
      </p:sp>
      <p:sp>
        <p:nvSpPr>
          <p:cNvPr id="4" name="Oval 3">
            <a:extLst>
              <a:ext uri="{FF2B5EF4-FFF2-40B4-BE49-F238E27FC236}">
                <a16:creationId xmlns:a16="http://schemas.microsoft.com/office/drawing/2014/main" id="{9F838CEF-6965-8500-4907-7E23E3A163FF}"/>
              </a:ext>
            </a:extLst>
          </p:cNvPr>
          <p:cNvSpPr/>
          <p:nvPr/>
        </p:nvSpPr>
        <p:spPr>
          <a:xfrm>
            <a:off x="12231682" y="1493759"/>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6" name="Oval 5">
            <a:extLst>
              <a:ext uri="{FF2B5EF4-FFF2-40B4-BE49-F238E27FC236}">
                <a16:creationId xmlns:a16="http://schemas.microsoft.com/office/drawing/2014/main" id="{A25EA0B7-26E5-B1C2-9D49-E32914020BC7}"/>
              </a:ext>
            </a:extLst>
          </p:cNvPr>
          <p:cNvSpPr/>
          <p:nvPr/>
        </p:nvSpPr>
        <p:spPr>
          <a:xfrm>
            <a:off x="12278343" y="2969260"/>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grpSp>
        <p:nvGrpSpPr>
          <p:cNvPr id="8" name="Group 7">
            <a:extLst>
              <a:ext uri="{FF2B5EF4-FFF2-40B4-BE49-F238E27FC236}">
                <a16:creationId xmlns:a16="http://schemas.microsoft.com/office/drawing/2014/main" id="{3CE1B48E-2100-14B5-A32D-194562CA5B1E}"/>
              </a:ext>
            </a:extLst>
          </p:cNvPr>
          <p:cNvGrpSpPr/>
          <p:nvPr/>
        </p:nvGrpSpPr>
        <p:grpSpPr>
          <a:xfrm>
            <a:off x="-923129" y="389480"/>
            <a:ext cx="919480" cy="919480"/>
            <a:chOff x="972853" y="389480"/>
            <a:chExt cx="919480" cy="919480"/>
          </a:xfrm>
        </p:grpSpPr>
        <p:sp>
          <p:nvSpPr>
            <p:cNvPr id="9" name="Oval 8">
              <a:extLst>
                <a:ext uri="{FF2B5EF4-FFF2-40B4-BE49-F238E27FC236}">
                  <a16:creationId xmlns:a16="http://schemas.microsoft.com/office/drawing/2014/main" id="{89F7DB08-1451-F92A-968F-FFB61AA8D80F}"/>
                </a:ext>
              </a:extLst>
            </p:cNvPr>
            <p:cNvSpPr/>
            <p:nvPr/>
          </p:nvSpPr>
          <p:spPr>
            <a:xfrm>
              <a:off x="972853" y="389480"/>
              <a:ext cx="919480" cy="91948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10" name="Graphic 9" descr="Home with solid fill">
              <a:extLst>
                <a:ext uri="{FF2B5EF4-FFF2-40B4-BE49-F238E27FC236}">
                  <a16:creationId xmlns:a16="http://schemas.microsoft.com/office/drawing/2014/main" id="{80DB4BBA-A25C-AF68-C44B-29349A22EEC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89693" y="450442"/>
              <a:ext cx="685800" cy="685800"/>
            </a:xfrm>
            <a:prstGeom prst="rect">
              <a:avLst/>
            </a:prstGeom>
          </p:spPr>
        </p:pic>
      </p:grpSp>
      <p:grpSp>
        <p:nvGrpSpPr>
          <p:cNvPr id="62" name="Group 61">
            <a:extLst>
              <a:ext uri="{FF2B5EF4-FFF2-40B4-BE49-F238E27FC236}">
                <a16:creationId xmlns:a16="http://schemas.microsoft.com/office/drawing/2014/main" id="{38646D9B-D3A8-DC68-F6E2-53E2E3C6DD81}"/>
              </a:ext>
            </a:extLst>
          </p:cNvPr>
          <p:cNvGrpSpPr/>
          <p:nvPr/>
        </p:nvGrpSpPr>
        <p:grpSpPr>
          <a:xfrm>
            <a:off x="-913684" y="2969260"/>
            <a:ext cx="919480" cy="919480"/>
            <a:chOff x="-913684" y="2969260"/>
            <a:chExt cx="919480" cy="919480"/>
          </a:xfrm>
        </p:grpSpPr>
        <p:sp>
          <p:nvSpPr>
            <p:cNvPr id="7" name="Oval 6">
              <a:extLst>
                <a:ext uri="{FF2B5EF4-FFF2-40B4-BE49-F238E27FC236}">
                  <a16:creationId xmlns:a16="http://schemas.microsoft.com/office/drawing/2014/main" id="{28661C3E-BD19-C935-13ED-1E56544729FA}"/>
                </a:ext>
              </a:extLst>
            </p:cNvPr>
            <p:cNvSpPr/>
            <p:nvPr/>
          </p:nvSpPr>
          <p:spPr>
            <a:xfrm>
              <a:off x="-913684" y="2969260"/>
              <a:ext cx="919480" cy="91948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12" name="Graphic 11" descr="Lightbulb and gear with solid fill">
              <a:extLst>
                <a:ext uri="{FF2B5EF4-FFF2-40B4-BE49-F238E27FC236}">
                  <a16:creationId xmlns:a16="http://schemas.microsoft.com/office/drawing/2014/main" id="{C5298613-CD2D-BD84-5C41-9C0A22980AD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91049" y="3140750"/>
              <a:ext cx="685800" cy="685800"/>
            </a:xfrm>
            <a:prstGeom prst="rect">
              <a:avLst/>
            </a:prstGeom>
          </p:spPr>
        </p:pic>
      </p:grpSp>
      <p:pic>
        <p:nvPicPr>
          <p:cNvPr id="14" name="Graphic 13" descr="Presentation with pie chart with solid fill">
            <a:extLst>
              <a:ext uri="{FF2B5EF4-FFF2-40B4-BE49-F238E27FC236}">
                <a16:creationId xmlns:a16="http://schemas.microsoft.com/office/drawing/2014/main" id="{7D8E082B-62FD-9318-DC5B-E32D5C0B9BA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2371853" y="1739080"/>
            <a:ext cx="685800" cy="685800"/>
          </a:xfrm>
          <a:prstGeom prst="rect">
            <a:avLst/>
          </a:prstGeom>
        </p:spPr>
      </p:pic>
      <p:pic>
        <p:nvPicPr>
          <p:cNvPr id="16" name="Graphic 15" descr="Database with solid fill">
            <a:extLst>
              <a:ext uri="{FF2B5EF4-FFF2-40B4-BE49-F238E27FC236}">
                <a16:creationId xmlns:a16="http://schemas.microsoft.com/office/drawing/2014/main" id="{4441AFA2-CFB2-1890-0781-710357818C9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2395183" y="3128420"/>
            <a:ext cx="685800" cy="685800"/>
          </a:xfrm>
          <a:prstGeom prst="rect">
            <a:avLst/>
          </a:prstGeom>
        </p:spPr>
      </p:pic>
      <p:sp>
        <p:nvSpPr>
          <p:cNvPr id="18" name="Freeform: Shape 17">
            <a:hlinkClick r:id="rId11" action="ppaction://hlinksldjump"/>
            <a:extLst>
              <a:ext uri="{FF2B5EF4-FFF2-40B4-BE49-F238E27FC236}">
                <a16:creationId xmlns:a16="http://schemas.microsoft.com/office/drawing/2014/main" id="{22EA6FFF-1F92-E720-00B5-3651D6B0B004}"/>
              </a:ext>
            </a:extLst>
          </p:cNvPr>
          <p:cNvSpPr/>
          <p:nvPr/>
        </p:nvSpPr>
        <p:spPr>
          <a:xfrm rot="10800000">
            <a:off x="9344" y="-4029710"/>
            <a:ext cx="1432591" cy="20025360"/>
          </a:xfrm>
          <a:custGeom>
            <a:avLst/>
            <a:gdLst>
              <a:gd name="connsiteX0" fmla="*/ 0 w 1432560"/>
              <a:gd name="connsiteY0" fmla="*/ 20025360 h 20025360"/>
              <a:gd name="connsiteX1" fmla="*/ 0 w 1432560"/>
              <a:gd name="connsiteY1" fmla="*/ 10827519 h 20025360"/>
              <a:gd name="connsiteX2" fmla="*/ 685800 w 1432560"/>
              <a:gd name="connsiteY2" fmla="*/ 10012680 h 20025360"/>
              <a:gd name="connsiteX3" fmla="*/ 0 w 1432560"/>
              <a:gd name="connsiteY3" fmla="*/ 9197842 h 20025360"/>
              <a:gd name="connsiteX4" fmla="*/ 0 w 1432560"/>
              <a:gd name="connsiteY4" fmla="*/ 0 h 20025360"/>
              <a:gd name="connsiteX5" fmla="*/ 1432560 w 1432560"/>
              <a:gd name="connsiteY5" fmla="*/ 0 h 20025360"/>
              <a:gd name="connsiteX6" fmla="*/ 1432560 w 1432560"/>
              <a:gd name="connsiteY6" fmla="*/ 20025360 h 20025360"/>
              <a:gd name="connsiteX0" fmla="*/ 0 w 1432560"/>
              <a:gd name="connsiteY0" fmla="*/ 20025360 h 20025360"/>
              <a:gd name="connsiteX1" fmla="*/ 0 w 1432560"/>
              <a:gd name="connsiteY1" fmla="*/ 10827519 h 20025360"/>
              <a:gd name="connsiteX2" fmla="*/ 685800 w 1432560"/>
              <a:gd name="connsiteY2" fmla="*/ 10012680 h 20025360"/>
              <a:gd name="connsiteX3" fmla="*/ 0 w 1432560"/>
              <a:gd name="connsiteY3" fmla="*/ 9197842 h 20025360"/>
              <a:gd name="connsiteX4" fmla="*/ 0 w 1432560"/>
              <a:gd name="connsiteY4" fmla="*/ 0 h 20025360"/>
              <a:gd name="connsiteX5" fmla="*/ 1432560 w 1432560"/>
              <a:gd name="connsiteY5" fmla="*/ 0 h 20025360"/>
              <a:gd name="connsiteX6" fmla="*/ 1432560 w 1432560"/>
              <a:gd name="connsiteY6" fmla="*/ 20025360 h 20025360"/>
              <a:gd name="connsiteX7" fmla="*/ 0 w 1432560"/>
              <a:gd name="connsiteY7" fmla="*/ 20025360 h 20025360"/>
              <a:gd name="connsiteX0" fmla="*/ 7 w 1432567"/>
              <a:gd name="connsiteY0" fmla="*/ 20025360 h 20025360"/>
              <a:gd name="connsiteX1" fmla="*/ 7 w 1432567"/>
              <a:gd name="connsiteY1" fmla="*/ 10827519 h 20025360"/>
              <a:gd name="connsiteX2" fmla="*/ 685807 w 1432567"/>
              <a:gd name="connsiteY2" fmla="*/ 10012680 h 20025360"/>
              <a:gd name="connsiteX3" fmla="*/ 7 w 1432567"/>
              <a:gd name="connsiteY3" fmla="*/ 9197842 h 20025360"/>
              <a:gd name="connsiteX4" fmla="*/ 7 w 1432567"/>
              <a:gd name="connsiteY4" fmla="*/ 0 h 20025360"/>
              <a:gd name="connsiteX5" fmla="*/ 1432567 w 1432567"/>
              <a:gd name="connsiteY5" fmla="*/ 0 h 20025360"/>
              <a:gd name="connsiteX6" fmla="*/ 1432567 w 1432567"/>
              <a:gd name="connsiteY6" fmla="*/ 20025360 h 20025360"/>
              <a:gd name="connsiteX7" fmla="*/ 7 w 1432567"/>
              <a:gd name="connsiteY7" fmla="*/ 20025360 h 20025360"/>
              <a:gd name="connsiteX0" fmla="*/ 27 w 1432587"/>
              <a:gd name="connsiteY0" fmla="*/ 20025360 h 20025360"/>
              <a:gd name="connsiteX1" fmla="*/ 27 w 1432587"/>
              <a:gd name="connsiteY1" fmla="*/ 10827519 h 20025360"/>
              <a:gd name="connsiteX2" fmla="*/ 685827 w 1432587"/>
              <a:gd name="connsiteY2" fmla="*/ 10012680 h 20025360"/>
              <a:gd name="connsiteX3" fmla="*/ 27 w 1432587"/>
              <a:gd name="connsiteY3" fmla="*/ 9197842 h 20025360"/>
              <a:gd name="connsiteX4" fmla="*/ 27 w 1432587"/>
              <a:gd name="connsiteY4" fmla="*/ 0 h 20025360"/>
              <a:gd name="connsiteX5" fmla="*/ 1432587 w 1432587"/>
              <a:gd name="connsiteY5" fmla="*/ 0 h 20025360"/>
              <a:gd name="connsiteX6" fmla="*/ 1432587 w 1432587"/>
              <a:gd name="connsiteY6" fmla="*/ 20025360 h 20025360"/>
              <a:gd name="connsiteX7" fmla="*/ 27 w 1432587"/>
              <a:gd name="connsiteY7" fmla="*/ 20025360 h 20025360"/>
              <a:gd name="connsiteX0" fmla="*/ 31 w 1432591"/>
              <a:gd name="connsiteY0" fmla="*/ 20025360 h 20025360"/>
              <a:gd name="connsiteX1" fmla="*/ 31 w 1432591"/>
              <a:gd name="connsiteY1" fmla="*/ 10827519 h 20025360"/>
              <a:gd name="connsiteX2" fmla="*/ 614714 w 1432591"/>
              <a:gd name="connsiteY2" fmla="*/ 9999980 h 20025360"/>
              <a:gd name="connsiteX3" fmla="*/ 31 w 1432591"/>
              <a:gd name="connsiteY3" fmla="*/ 9197842 h 20025360"/>
              <a:gd name="connsiteX4" fmla="*/ 31 w 1432591"/>
              <a:gd name="connsiteY4" fmla="*/ 0 h 20025360"/>
              <a:gd name="connsiteX5" fmla="*/ 1432591 w 1432591"/>
              <a:gd name="connsiteY5" fmla="*/ 0 h 20025360"/>
              <a:gd name="connsiteX6" fmla="*/ 1432591 w 1432591"/>
              <a:gd name="connsiteY6" fmla="*/ 20025360 h 20025360"/>
              <a:gd name="connsiteX7" fmla="*/ 31 w 1432591"/>
              <a:gd name="connsiteY7" fmla="*/ 20025360 h 20025360"/>
              <a:gd name="connsiteX0" fmla="*/ 31 w 1432591"/>
              <a:gd name="connsiteY0" fmla="*/ 20025360 h 20025360"/>
              <a:gd name="connsiteX1" fmla="*/ 31 w 1432591"/>
              <a:gd name="connsiteY1" fmla="*/ 10827519 h 20025360"/>
              <a:gd name="connsiteX2" fmla="*/ 614714 w 1432591"/>
              <a:gd name="connsiteY2" fmla="*/ 9999980 h 20025360"/>
              <a:gd name="connsiteX3" fmla="*/ 31 w 1432591"/>
              <a:gd name="connsiteY3" fmla="*/ 9197842 h 20025360"/>
              <a:gd name="connsiteX4" fmla="*/ 31 w 1432591"/>
              <a:gd name="connsiteY4" fmla="*/ 0 h 20025360"/>
              <a:gd name="connsiteX5" fmla="*/ 1432591 w 1432591"/>
              <a:gd name="connsiteY5" fmla="*/ 0 h 20025360"/>
              <a:gd name="connsiteX6" fmla="*/ 1432591 w 1432591"/>
              <a:gd name="connsiteY6" fmla="*/ 20025360 h 20025360"/>
              <a:gd name="connsiteX7" fmla="*/ 31 w 1432591"/>
              <a:gd name="connsiteY7" fmla="*/ 20025360 h 20025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32591" h="20025360">
                <a:moveTo>
                  <a:pt x="31" y="20025360"/>
                </a:moveTo>
                <a:lnTo>
                  <a:pt x="31" y="10827519"/>
                </a:lnTo>
                <a:cubicBezTo>
                  <a:pt x="-5047" y="10489866"/>
                  <a:pt x="614717" y="10570043"/>
                  <a:pt x="614714" y="9999980"/>
                </a:cubicBezTo>
                <a:cubicBezTo>
                  <a:pt x="614711" y="9429917"/>
                  <a:pt x="-2509" y="9545655"/>
                  <a:pt x="31" y="9197842"/>
                </a:cubicBezTo>
                <a:lnTo>
                  <a:pt x="31" y="0"/>
                </a:lnTo>
                <a:lnTo>
                  <a:pt x="1432591" y="0"/>
                </a:lnTo>
                <a:lnTo>
                  <a:pt x="1432591" y="20025360"/>
                </a:lnTo>
                <a:lnTo>
                  <a:pt x="31" y="2002536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1" anchor="ctr">
            <a:noAutofit/>
          </a:bodyPr>
          <a:lstStyle/>
          <a:p>
            <a:pPr algn="ctr"/>
            <a:endParaRPr lang="ar-SA" dirty="0"/>
          </a:p>
        </p:txBody>
      </p:sp>
      <p:pic>
        <p:nvPicPr>
          <p:cNvPr id="20" name="Graphic 19" descr="Home with solid fill">
            <a:hlinkClick r:id="rId12" action="ppaction://hlinksldjump"/>
            <a:extLst>
              <a:ext uri="{FF2B5EF4-FFF2-40B4-BE49-F238E27FC236}">
                <a16:creationId xmlns:a16="http://schemas.microsoft.com/office/drawing/2014/main" id="{03BB0EDD-F0A6-B0E3-65B0-60A0CDE46F8E}"/>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85019" y="506320"/>
            <a:ext cx="685800" cy="685800"/>
          </a:xfrm>
          <a:prstGeom prst="rect">
            <a:avLst/>
          </a:prstGeom>
        </p:spPr>
      </p:pic>
      <p:pic>
        <p:nvPicPr>
          <p:cNvPr id="22" name="Graphic 21" descr="Lightbulb and gear with solid fill">
            <a:hlinkClick r:id="rId15" action="ppaction://hlinksldjump"/>
            <a:extLst>
              <a:ext uri="{FF2B5EF4-FFF2-40B4-BE49-F238E27FC236}">
                <a16:creationId xmlns:a16="http://schemas.microsoft.com/office/drawing/2014/main" id="{5410B82F-366E-98BA-2821-59BA0FAB654F}"/>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385019" y="3145447"/>
            <a:ext cx="685800" cy="685800"/>
          </a:xfrm>
          <a:prstGeom prst="rect">
            <a:avLst/>
          </a:prstGeom>
        </p:spPr>
      </p:pic>
      <p:pic>
        <p:nvPicPr>
          <p:cNvPr id="23" name="Graphic 22" descr="Transfer with solid fill">
            <a:hlinkClick r:id="rId11" action="ppaction://hlinksldjump"/>
            <a:extLst>
              <a:ext uri="{FF2B5EF4-FFF2-40B4-BE49-F238E27FC236}">
                <a16:creationId xmlns:a16="http://schemas.microsoft.com/office/drawing/2014/main" id="{6FB1F17A-CF3D-02C6-B71D-1C10B08CAEA1}"/>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428698" y="5742530"/>
            <a:ext cx="685800" cy="685800"/>
          </a:xfrm>
          <a:prstGeom prst="rect">
            <a:avLst/>
          </a:prstGeom>
        </p:spPr>
      </p:pic>
      <p:pic>
        <p:nvPicPr>
          <p:cNvPr id="24" name="Graphic 23" descr="Presentation with pie chart with solid fill">
            <a:hlinkClick r:id="rId20" action="ppaction://hlinksldjump"/>
            <a:extLst>
              <a:ext uri="{FF2B5EF4-FFF2-40B4-BE49-F238E27FC236}">
                <a16:creationId xmlns:a16="http://schemas.microsoft.com/office/drawing/2014/main" id="{76A57962-5572-E3B3-41F0-61FC6E3FC5B8}"/>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11156228" y="1669562"/>
            <a:ext cx="685800" cy="685800"/>
          </a:xfrm>
          <a:prstGeom prst="rect">
            <a:avLst/>
          </a:prstGeom>
        </p:spPr>
      </p:pic>
      <p:grpSp>
        <p:nvGrpSpPr>
          <p:cNvPr id="64" name="Group 63">
            <a:extLst>
              <a:ext uri="{FF2B5EF4-FFF2-40B4-BE49-F238E27FC236}">
                <a16:creationId xmlns:a16="http://schemas.microsoft.com/office/drawing/2014/main" id="{248F8DCC-ED3C-1601-18E5-322A5D833119}"/>
              </a:ext>
            </a:extLst>
          </p:cNvPr>
          <p:cNvGrpSpPr/>
          <p:nvPr/>
        </p:nvGrpSpPr>
        <p:grpSpPr>
          <a:xfrm>
            <a:off x="974013" y="5523230"/>
            <a:ext cx="919480" cy="919480"/>
            <a:chOff x="-907889" y="5523230"/>
            <a:chExt cx="919480" cy="919480"/>
          </a:xfrm>
        </p:grpSpPr>
        <p:sp>
          <p:nvSpPr>
            <p:cNvPr id="15" name="Oval 14">
              <a:extLst>
                <a:ext uri="{FF2B5EF4-FFF2-40B4-BE49-F238E27FC236}">
                  <a16:creationId xmlns:a16="http://schemas.microsoft.com/office/drawing/2014/main" id="{F2274805-CAF0-5E4A-EA3C-DF380443EB99}"/>
                </a:ext>
              </a:extLst>
            </p:cNvPr>
            <p:cNvSpPr/>
            <p:nvPr/>
          </p:nvSpPr>
          <p:spPr>
            <a:xfrm>
              <a:off x="-907889" y="5523230"/>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25" name="Graphic 24" descr="Transfer with solid fill">
              <a:extLst>
                <a:ext uri="{FF2B5EF4-FFF2-40B4-BE49-F238E27FC236}">
                  <a16:creationId xmlns:a16="http://schemas.microsoft.com/office/drawing/2014/main" id="{F7368892-7C3E-4166-5AFF-8B7D86C8F150}"/>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806289" y="5650526"/>
              <a:ext cx="685800" cy="685800"/>
            </a:xfrm>
            <a:prstGeom prst="rect">
              <a:avLst/>
            </a:prstGeom>
          </p:spPr>
        </p:pic>
      </p:grpSp>
      <p:pic>
        <p:nvPicPr>
          <p:cNvPr id="26" name="Graphic 25" descr="Database with solid fill">
            <a:hlinkClick r:id="rId25" action="ppaction://hlinksldjump"/>
            <a:extLst>
              <a:ext uri="{FF2B5EF4-FFF2-40B4-BE49-F238E27FC236}">
                <a16:creationId xmlns:a16="http://schemas.microsoft.com/office/drawing/2014/main" id="{33A26CC7-5D9C-9A34-41A3-FB936A8A849D}"/>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11156228" y="3140750"/>
            <a:ext cx="685800" cy="685800"/>
          </a:xfrm>
          <a:prstGeom prst="rect">
            <a:avLst/>
          </a:prstGeom>
        </p:spPr>
      </p:pic>
      <p:pic>
        <p:nvPicPr>
          <p:cNvPr id="29" name="Graphic 28" descr="Bullseye with solid fill">
            <a:hlinkClick r:id="rId28" action="ppaction://hlinksldjump"/>
            <a:extLst>
              <a:ext uri="{FF2B5EF4-FFF2-40B4-BE49-F238E27FC236}">
                <a16:creationId xmlns:a16="http://schemas.microsoft.com/office/drawing/2014/main" id="{A95C5220-DDA0-EB64-87FE-62E10DF2E2A8}"/>
              </a:ext>
            </a:extLst>
          </p:cNvPr>
          <p:cNvPicPr>
            <a:picLocks noChangeAspect="1"/>
          </p:cNvPicPr>
          <p:nvPr/>
        </p:nvPicPr>
        <p:blipFill>
          <a:blip r:embed="rId29">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401431" y="4487770"/>
            <a:ext cx="685800" cy="685800"/>
          </a:xfrm>
          <a:prstGeom prst="rect">
            <a:avLst/>
          </a:prstGeom>
        </p:spPr>
      </p:pic>
      <p:pic>
        <p:nvPicPr>
          <p:cNvPr id="30" name="Graphic 29" descr="Checklist with solid fill">
            <a:hlinkClick r:id="rId31" action="ppaction://hlinksldjump"/>
            <a:extLst>
              <a:ext uri="{FF2B5EF4-FFF2-40B4-BE49-F238E27FC236}">
                <a16:creationId xmlns:a16="http://schemas.microsoft.com/office/drawing/2014/main" id="{2B3A3042-4B63-2FC1-0533-9D153D2A72C0}"/>
              </a:ext>
            </a:extLst>
          </p:cNvPr>
          <p:cNvPicPr>
            <a:picLocks noChangeAspect="1"/>
          </p:cNvPicPr>
          <p:nvPr/>
        </p:nvPicPr>
        <p:blipFill>
          <a:blip r:embed="rId32">
            <a:extLst>
              <a:ext uri="{28A0092B-C50C-407E-A947-70E740481C1C}">
                <a14:useLocalDpi xmlns:a14="http://schemas.microsoft.com/office/drawing/2010/main" val="0"/>
              </a:ext>
              <a:ext uri="{96DAC541-7B7A-43D3-8B79-37D633B846F1}">
                <asvg:svgBlip xmlns:asvg="http://schemas.microsoft.com/office/drawing/2016/SVG/main" r:embed="rId33"/>
              </a:ext>
            </a:extLst>
          </a:blip>
          <a:stretch>
            <a:fillRect/>
          </a:stretch>
        </p:blipFill>
        <p:spPr>
          <a:xfrm>
            <a:off x="373396" y="1761080"/>
            <a:ext cx="685800" cy="685800"/>
          </a:xfrm>
          <a:prstGeom prst="rect">
            <a:avLst/>
          </a:prstGeom>
        </p:spPr>
      </p:pic>
      <p:grpSp>
        <p:nvGrpSpPr>
          <p:cNvPr id="63" name="Group 62">
            <a:extLst>
              <a:ext uri="{FF2B5EF4-FFF2-40B4-BE49-F238E27FC236}">
                <a16:creationId xmlns:a16="http://schemas.microsoft.com/office/drawing/2014/main" id="{43ED7A28-0142-AAAD-8050-0F748A13FEA7}"/>
              </a:ext>
            </a:extLst>
          </p:cNvPr>
          <p:cNvGrpSpPr/>
          <p:nvPr/>
        </p:nvGrpSpPr>
        <p:grpSpPr>
          <a:xfrm>
            <a:off x="-907889" y="4296410"/>
            <a:ext cx="919480" cy="919480"/>
            <a:chOff x="-907889" y="4296410"/>
            <a:chExt cx="919480" cy="919480"/>
          </a:xfrm>
        </p:grpSpPr>
        <p:sp>
          <p:nvSpPr>
            <p:cNvPr id="13" name="Oval 12">
              <a:extLst>
                <a:ext uri="{FF2B5EF4-FFF2-40B4-BE49-F238E27FC236}">
                  <a16:creationId xmlns:a16="http://schemas.microsoft.com/office/drawing/2014/main" id="{9522CC4F-7950-CA49-505D-E401F260523D}"/>
                </a:ext>
              </a:extLst>
            </p:cNvPr>
            <p:cNvSpPr/>
            <p:nvPr/>
          </p:nvSpPr>
          <p:spPr>
            <a:xfrm>
              <a:off x="-907889" y="4296410"/>
              <a:ext cx="919480" cy="91948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40" name="Graphic 39" descr="Bullseye with solid fill">
              <a:extLst>
                <a:ext uri="{FF2B5EF4-FFF2-40B4-BE49-F238E27FC236}">
                  <a16:creationId xmlns:a16="http://schemas.microsoft.com/office/drawing/2014/main" id="{5B5F765C-C2A5-25C2-8FB4-690FDD64CD49}"/>
                </a:ext>
              </a:extLst>
            </p:cNvPr>
            <p:cNvPicPr>
              <a:picLocks noChangeAspect="1"/>
            </p:cNvPicPr>
            <p:nvPr/>
          </p:nvPicPr>
          <p:blipFill>
            <a:blip r:embed="rId34">
              <a:extLst>
                <a:ext uri="{28A0092B-C50C-407E-A947-70E740481C1C}">
                  <a14:useLocalDpi xmlns:a14="http://schemas.microsoft.com/office/drawing/2010/main" val="0"/>
                </a:ext>
                <a:ext uri="{96DAC541-7B7A-43D3-8B79-37D633B846F1}">
                  <asvg:svgBlip xmlns:asvg="http://schemas.microsoft.com/office/drawing/2016/SVG/main" r:embed="rId35"/>
                </a:ext>
              </a:extLst>
            </a:blip>
            <a:stretch>
              <a:fillRect/>
            </a:stretch>
          </p:blipFill>
          <p:spPr>
            <a:xfrm>
              <a:off x="-787239" y="4443318"/>
              <a:ext cx="685800" cy="685800"/>
            </a:xfrm>
            <a:prstGeom prst="rect">
              <a:avLst/>
            </a:prstGeom>
          </p:spPr>
        </p:pic>
      </p:grpSp>
      <p:grpSp>
        <p:nvGrpSpPr>
          <p:cNvPr id="61" name="Group 60">
            <a:extLst>
              <a:ext uri="{FF2B5EF4-FFF2-40B4-BE49-F238E27FC236}">
                <a16:creationId xmlns:a16="http://schemas.microsoft.com/office/drawing/2014/main" id="{19983BF0-66F1-91A9-EB30-69EFFD517E68}"/>
              </a:ext>
            </a:extLst>
          </p:cNvPr>
          <p:cNvGrpSpPr/>
          <p:nvPr/>
        </p:nvGrpSpPr>
        <p:grpSpPr>
          <a:xfrm>
            <a:off x="-923129" y="1614172"/>
            <a:ext cx="919480" cy="919480"/>
            <a:chOff x="-923129" y="1614172"/>
            <a:chExt cx="919480" cy="919480"/>
          </a:xfrm>
        </p:grpSpPr>
        <p:sp>
          <p:nvSpPr>
            <p:cNvPr id="11" name="Oval 10">
              <a:extLst>
                <a:ext uri="{FF2B5EF4-FFF2-40B4-BE49-F238E27FC236}">
                  <a16:creationId xmlns:a16="http://schemas.microsoft.com/office/drawing/2014/main" id="{48FDB26B-C6D0-0ECC-A6FA-1EACF776D5D2}"/>
                </a:ext>
              </a:extLst>
            </p:cNvPr>
            <p:cNvSpPr/>
            <p:nvPr/>
          </p:nvSpPr>
          <p:spPr>
            <a:xfrm>
              <a:off x="-923129" y="1614172"/>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48" name="Graphic 47" descr="Checklist with solid fill">
              <a:extLst>
                <a:ext uri="{FF2B5EF4-FFF2-40B4-BE49-F238E27FC236}">
                  <a16:creationId xmlns:a16="http://schemas.microsoft.com/office/drawing/2014/main" id="{10B4B78F-238C-1DB8-6126-29E40E83BBDD}"/>
                </a:ext>
              </a:extLst>
            </p:cNvPr>
            <p:cNvPicPr>
              <a:picLocks noChangeAspect="1"/>
            </p:cNvPicPr>
            <p:nvPr/>
          </p:nvPicPr>
          <p:blipFill>
            <a:blip r:embed="rId36">
              <a:extLst>
                <a:ext uri="{28A0092B-C50C-407E-A947-70E740481C1C}">
                  <a14:useLocalDpi xmlns:a14="http://schemas.microsoft.com/office/drawing/2010/main" val="0"/>
                </a:ext>
                <a:ext uri="{96DAC541-7B7A-43D3-8B79-37D633B846F1}">
                  <asvg:svgBlip xmlns:asvg="http://schemas.microsoft.com/office/drawing/2016/SVG/main" r:embed="rId37"/>
                </a:ext>
              </a:extLst>
            </a:blip>
            <a:stretch>
              <a:fillRect/>
            </a:stretch>
          </p:blipFill>
          <p:spPr>
            <a:xfrm>
              <a:off x="-793982" y="1761080"/>
              <a:ext cx="685800" cy="685800"/>
            </a:xfrm>
            <a:prstGeom prst="rect">
              <a:avLst/>
            </a:prstGeom>
          </p:spPr>
        </p:pic>
      </p:grpSp>
      <p:pic>
        <p:nvPicPr>
          <p:cNvPr id="52" name="Graphic 51" descr="Document with solid fill">
            <a:hlinkClick r:id="rId38" action="ppaction://hlinksldjump"/>
            <a:extLst>
              <a:ext uri="{FF2B5EF4-FFF2-40B4-BE49-F238E27FC236}">
                <a16:creationId xmlns:a16="http://schemas.microsoft.com/office/drawing/2014/main" id="{A4DCB6BA-1706-532E-6201-EFFB6233B4F1}"/>
              </a:ext>
            </a:extLst>
          </p:cNvPr>
          <p:cNvPicPr>
            <a:picLocks noChangeAspect="1"/>
          </p:cNvPicPr>
          <p:nvPr/>
        </p:nvPicPr>
        <p:blipFill>
          <a:blip r:embed="rId39">
            <a:extLst>
              <a:ext uri="{28A0092B-C50C-407E-A947-70E740481C1C}">
                <a14:useLocalDpi xmlns:a14="http://schemas.microsoft.com/office/drawing/2010/main" val="0"/>
              </a:ext>
              <a:ext uri="{96DAC541-7B7A-43D3-8B79-37D633B846F1}">
                <asvg:svgBlip xmlns:asvg="http://schemas.microsoft.com/office/drawing/2016/SVG/main" r:embed="rId40"/>
              </a:ext>
            </a:extLst>
          </a:blip>
          <a:stretch>
            <a:fillRect/>
          </a:stretch>
        </p:blipFill>
        <p:spPr>
          <a:xfrm>
            <a:off x="11156228" y="192160"/>
            <a:ext cx="685800" cy="685800"/>
          </a:xfrm>
          <a:prstGeom prst="rect">
            <a:avLst/>
          </a:prstGeom>
        </p:spPr>
      </p:pic>
      <p:grpSp>
        <p:nvGrpSpPr>
          <p:cNvPr id="65" name="Group 64">
            <a:extLst>
              <a:ext uri="{FF2B5EF4-FFF2-40B4-BE49-F238E27FC236}">
                <a16:creationId xmlns:a16="http://schemas.microsoft.com/office/drawing/2014/main" id="{8B6A174D-2340-8DE0-A2ED-CC10905367FD}"/>
              </a:ext>
            </a:extLst>
          </p:cNvPr>
          <p:cNvGrpSpPr/>
          <p:nvPr/>
        </p:nvGrpSpPr>
        <p:grpSpPr>
          <a:xfrm>
            <a:off x="12255013" y="90188"/>
            <a:ext cx="919480" cy="919480"/>
            <a:chOff x="12255013" y="90188"/>
            <a:chExt cx="919480" cy="919480"/>
          </a:xfrm>
        </p:grpSpPr>
        <p:sp>
          <p:nvSpPr>
            <p:cNvPr id="3" name="Oval 2">
              <a:extLst>
                <a:ext uri="{FF2B5EF4-FFF2-40B4-BE49-F238E27FC236}">
                  <a16:creationId xmlns:a16="http://schemas.microsoft.com/office/drawing/2014/main" id="{6E48EADC-8854-B757-C78A-DC60F548DD41}"/>
                </a:ext>
              </a:extLst>
            </p:cNvPr>
            <p:cNvSpPr/>
            <p:nvPr/>
          </p:nvSpPr>
          <p:spPr>
            <a:xfrm>
              <a:off x="12255013" y="90188"/>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55" name="Graphic 54" descr="Document with solid fill">
              <a:extLst>
                <a:ext uri="{FF2B5EF4-FFF2-40B4-BE49-F238E27FC236}">
                  <a16:creationId xmlns:a16="http://schemas.microsoft.com/office/drawing/2014/main" id="{B4D7B614-E784-026D-D3DC-98A978DCE94A}"/>
                </a:ext>
              </a:extLst>
            </p:cNvPr>
            <p:cNvPicPr>
              <a:picLocks noChangeAspect="1"/>
            </p:cNvPicPr>
            <p:nvPr/>
          </p:nvPicPr>
          <p:blipFill>
            <a:blip r:embed="rId41">
              <a:extLst>
                <a:ext uri="{28A0092B-C50C-407E-A947-70E740481C1C}">
                  <a14:useLocalDpi xmlns:a14="http://schemas.microsoft.com/office/drawing/2010/main" val="0"/>
                </a:ext>
                <a:ext uri="{96DAC541-7B7A-43D3-8B79-37D633B846F1}">
                  <asvg:svgBlip xmlns:asvg="http://schemas.microsoft.com/office/drawing/2016/SVG/main" r:embed="rId42"/>
                </a:ext>
              </a:extLst>
            </a:blip>
            <a:stretch>
              <a:fillRect/>
            </a:stretch>
          </p:blipFill>
          <p:spPr>
            <a:xfrm>
              <a:off x="12348522" y="223014"/>
              <a:ext cx="685800" cy="685800"/>
            </a:xfrm>
            <a:prstGeom prst="rect">
              <a:avLst/>
            </a:prstGeom>
          </p:spPr>
        </p:pic>
      </p:grpSp>
      <p:pic>
        <p:nvPicPr>
          <p:cNvPr id="56" name="Graphic 55" descr="Chat with solid fill">
            <a:hlinkClick r:id="rId43" action="ppaction://hlinksldjump"/>
            <a:extLst>
              <a:ext uri="{FF2B5EF4-FFF2-40B4-BE49-F238E27FC236}">
                <a16:creationId xmlns:a16="http://schemas.microsoft.com/office/drawing/2014/main" id="{AEC5A79F-3CFB-8299-7166-0A4B52E4C6C9}"/>
              </a:ext>
            </a:extLst>
          </p:cNvPr>
          <p:cNvPicPr>
            <a:picLocks noChangeAspect="1"/>
          </p:cNvPicPr>
          <p:nvPr/>
        </p:nvPicPr>
        <p:blipFill>
          <a:blip r:embed="rId44">
            <a:extLst>
              <a:ext uri="{28A0092B-C50C-407E-A947-70E740481C1C}">
                <a14:useLocalDpi xmlns:a14="http://schemas.microsoft.com/office/drawing/2010/main" val="0"/>
              </a:ext>
              <a:ext uri="{96DAC541-7B7A-43D3-8B79-37D633B846F1}">
                <asvg:svgBlip xmlns:asvg="http://schemas.microsoft.com/office/drawing/2016/SVG/main" r:embed="rId45"/>
              </a:ext>
            </a:extLst>
          </a:blip>
          <a:stretch>
            <a:fillRect/>
          </a:stretch>
        </p:blipFill>
        <p:spPr>
          <a:xfrm>
            <a:off x="11132804" y="5701968"/>
            <a:ext cx="685800" cy="685800"/>
          </a:xfrm>
          <a:prstGeom prst="rect">
            <a:avLst/>
          </a:prstGeom>
        </p:spPr>
      </p:pic>
      <p:grpSp>
        <p:nvGrpSpPr>
          <p:cNvPr id="57" name="Group 56">
            <a:extLst>
              <a:ext uri="{FF2B5EF4-FFF2-40B4-BE49-F238E27FC236}">
                <a16:creationId xmlns:a16="http://schemas.microsoft.com/office/drawing/2014/main" id="{30C147C0-4122-C165-B7CA-5D26ABE53C8E}"/>
              </a:ext>
            </a:extLst>
          </p:cNvPr>
          <p:cNvGrpSpPr/>
          <p:nvPr/>
        </p:nvGrpSpPr>
        <p:grpSpPr>
          <a:xfrm>
            <a:off x="11247518" y="4602070"/>
            <a:ext cx="472241" cy="746809"/>
            <a:chOff x="11247518" y="4602070"/>
            <a:chExt cx="472241" cy="746809"/>
          </a:xfrm>
        </p:grpSpPr>
        <p:pic>
          <p:nvPicPr>
            <p:cNvPr id="59" name="Graphic 58" descr="Document with solid fill">
              <a:hlinkClick r:id="rId46" action="ppaction://hlinksldjump"/>
              <a:extLst>
                <a:ext uri="{FF2B5EF4-FFF2-40B4-BE49-F238E27FC236}">
                  <a16:creationId xmlns:a16="http://schemas.microsoft.com/office/drawing/2014/main" id="{E97609B9-624D-9BE5-26E8-1BA951D7171F}"/>
                </a:ext>
              </a:extLst>
            </p:cNvPr>
            <p:cNvPicPr>
              <a:picLocks noChangeAspect="1"/>
            </p:cNvPicPr>
            <p:nvPr/>
          </p:nvPicPr>
          <p:blipFill>
            <a:blip r:embed="rId47">
              <a:extLst>
                <a:ext uri="{28A0092B-C50C-407E-A947-70E740481C1C}">
                  <a14:useLocalDpi xmlns:a14="http://schemas.microsoft.com/office/drawing/2010/main" val="0"/>
                </a:ext>
                <a:ext uri="{96DAC541-7B7A-43D3-8B79-37D633B846F1}">
                  <asvg:svgBlip xmlns:asvg="http://schemas.microsoft.com/office/drawing/2016/SVG/main" r:embed="rId48"/>
                </a:ext>
              </a:extLst>
            </a:blip>
            <a:stretch>
              <a:fillRect/>
            </a:stretch>
          </p:blipFill>
          <p:spPr>
            <a:xfrm>
              <a:off x="11262559" y="4602070"/>
              <a:ext cx="457200" cy="457200"/>
            </a:xfrm>
            <a:prstGeom prst="rect">
              <a:avLst/>
            </a:prstGeom>
          </p:spPr>
        </p:pic>
        <p:pic>
          <p:nvPicPr>
            <p:cNvPr id="60" name="Graphic 59" descr="Handshake with solid fill">
              <a:extLst>
                <a:ext uri="{FF2B5EF4-FFF2-40B4-BE49-F238E27FC236}">
                  <a16:creationId xmlns:a16="http://schemas.microsoft.com/office/drawing/2014/main" id="{8CC78BDE-7A84-E71A-C675-C777453EDACE}"/>
                </a:ext>
              </a:extLst>
            </p:cNvPr>
            <p:cNvPicPr>
              <a:picLocks noChangeAspect="1"/>
            </p:cNvPicPr>
            <p:nvPr/>
          </p:nvPicPr>
          <p:blipFill>
            <a:blip r:embed="rId49">
              <a:extLst>
                <a:ext uri="{28A0092B-C50C-407E-A947-70E740481C1C}">
                  <a14:useLocalDpi xmlns:a14="http://schemas.microsoft.com/office/drawing/2010/main" val="0"/>
                </a:ext>
                <a:ext uri="{96DAC541-7B7A-43D3-8B79-37D633B846F1}">
                  <asvg:svgBlip xmlns:asvg="http://schemas.microsoft.com/office/drawing/2016/SVG/main" r:embed="rId50"/>
                </a:ext>
              </a:extLst>
            </a:blip>
            <a:stretch>
              <a:fillRect/>
            </a:stretch>
          </p:blipFill>
          <p:spPr>
            <a:xfrm>
              <a:off x="11247518" y="4891679"/>
              <a:ext cx="457200" cy="457200"/>
            </a:xfrm>
            <a:prstGeom prst="rect">
              <a:avLst/>
            </a:prstGeom>
          </p:spPr>
        </p:pic>
      </p:grpSp>
      <p:sp>
        <p:nvSpPr>
          <p:cNvPr id="66" name="Oval 65">
            <a:extLst>
              <a:ext uri="{FF2B5EF4-FFF2-40B4-BE49-F238E27FC236}">
                <a16:creationId xmlns:a16="http://schemas.microsoft.com/office/drawing/2014/main" id="{E6ABCA3D-F28D-0B6B-7AE6-19FB40F71842}"/>
              </a:ext>
            </a:extLst>
          </p:cNvPr>
          <p:cNvSpPr/>
          <p:nvPr/>
        </p:nvSpPr>
        <p:spPr>
          <a:xfrm>
            <a:off x="12192000" y="4444761"/>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67" name="Oval 66">
            <a:extLst>
              <a:ext uri="{FF2B5EF4-FFF2-40B4-BE49-F238E27FC236}">
                <a16:creationId xmlns:a16="http://schemas.microsoft.com/office/drawing/2014/main" id="{0846A5A9-795C-7427-384D-F2D9AE2A6946}"/>
              </a:ext>
            </a:extLst>
          </p:cNvPr>
          <p:cNvSpPr/>
          <p:nvPr/>
        </p:nvSpPr>
        <p:spPr>
          <a:xfrm>
            <a:off x="12194321" y="5546026"/>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grpSp>
        <p:nvGrpSpPr>
          <p:cNvPr id="68" name="Group 67">
            <a:extLst>
              <a:ext uri="{FF2B5EF4-FFF2-40B4-BE49-F238E27FC236}">
                <a16:creationId xmlns:a16="http://schemas.microsoft.com/office/drawing/2014/main" id="{24008554-D5EC-DA39-FED3-285BC24635FA}"/>
              </a:ext>
            </a:extLst>
          </p:cNvPr>
          <p:cNvGrpSpPr/>
          <p:nvPr/>
        </p:nvGrpSpPr>
        <p:grpSpPr>
          <a:xfrm>
            <a:off x="12443990" y="4617432"/>
            <a:ext cx="472241" cy="746809"/>
            <a:chOff x="11247518" y="4602070"/>
            <a:chExt cx="472241" cy="746809"/>
          </a:xfrm>
        </p:grpSpPr>
        <p:pic>
          <p:nvPicPr>
            <p:cNvPr id="69" name="Graphic 68" descr="Document with solid fill">
              <a:hlinkClick r:id="rId46" action="ppaction://hlinksldjump"/>
              <a:extLst>
                <a:ext uri="{FF2B5EF4-FFF2-40B4-BE49-F238E27FC236}">
                  <a16:creationId xmlns:a16="http://schemas.microsoft.com/office/drawing/2014/main" id="{3AACE932-2164-0E91-6C12-2CF14C49754D}"/>
                </a:ext>
              </a:extLst>
            </p:cNvPr>
            <p:cNvPicPr>
              <a:picLocks noChangeAspect="1"/>
            </p:cNvPicPr>
            <p:nvPr/>
          </p:nvPicPr>
          <p:blipFill>
            <a:blip r:embed="rId41">
              <a:extLst>
                <a:ext uri="{28A0092B-C50C-407E-A947-70E740481C1C}">
                  <a14:useLocalDpi xmlns:a14="http://schemas.microsoft.com/office/drawing/2010/main" val="0"/>
                </a:ext>
                <a:ext uri="{96DAC541-7B7A-43D3-8B79-37D633B846F1}">
                  <asvg:svgBlip xmlns:asvg="http://schemas.microsoft.com/office/drawing/2016/SVG/main" r:embed="rId42"/>
                </a:ext>
              </a:extLst>
            </a:blip>
            <a:stretch>
              <a:fillRect/>
            </a:stretch>
          </p:blipFill>
          <p:spPr>
            <a:xfrm>
              <a:off x="11262559" y="4602070"/>
              <a:ext cx="457200" cy="457200"/>
            </a:xfrm>
            <a:prstGeom prst="rect">
              <a:avLst/>
            </a:prstGeom>
          </p:spPr>
        </p:pic>
        <p:pic>
          <p:nvPicPr>
            <p:cNvPr id="70" name="Graphic 69" descr="Handshake with solid fill">
              <a:extLst>
                <a:ext uri="{FF2B5EF4-FFF2-40B4-BE49-F238E27FC236}">
                  <a16:creationId xmlns:a16="http://schemas.microsoft.com/office/drawing/2014/main" id="{B56C8CE7-8AE1-2231-E972-36712C68C675}"/>
                </a:ext>
              </a:extLst>
            </p:cNvPr>
            <p:cNvPicPr>
              <a:picLocks noChangeAspect="1"/>
            </p:cNvPicPr>
            <p:nvPr/>
          </p:nvPicPr>
          <p:blipFill>
            <a:blip r:embed="rId51">
              <a:extLst>
                <a:ext uri="{28A0092B-C50C-407E-A947-70E740481C1C}">
                  <a14:useLocalDpi xmlns:a14="http://schemas.microsoft.com/office/drawing/2010/main" val="0"/>
                </a:ext>
                <a:ext uri="{96DAC541-7B7A-43D3-8B79-37D633B846F1}">
                  <asvg:svgBlip xmlns:asvg="http://schemas.microsoft.com/office/drawing/2016/SVG/main" r:embed="rId52"/>
                </a:ext>
              </a:extLst>
            </a:blip>
            <a:stretch>
              <a:fillRect/>
            </a:stretch>
          </p:blipFill>
          <p:spPr>
            <a:xfrm>
              <a:off x="11247518" y="4891679"/>
              <a:ext cx="457200" cy="457200"/>
            </a:xfrm>
            <a:prstGeom prst="rect">
              <a:avLst/>
            </a:prstGeom>
          </p:spPr>
        </p:pic>
      </p:grpSp>
      <p:pic>
        <p:nvPicPr>
          <p:cNvPr id="71" name="Graphic 70" descr="Chat with solid fill">
            <a:hlinkClick r:id="rId43" action="ppaction://hlinksldjump"/>
            <a:extLst>
              <a:ext uri="{FF2B5EF4-FFF2-40B4-BE49-F238E27FC236}">
                <a16:creationId xmlns:a16="http://schemas.microsoft.com/office/drawing/2014/main" id="{723832C1-C97E-1AFD-14F1-C2B7D50C2D41}"/>
              </a:ext>
            </a:extLst>
          </p:cNvPr>
          <p:cNvPicPr>
            <a:picLocks noChangeAspect="1"/>
          </p:cNvPicPr>
          <p:nvPr/>
        </p:nvPicPr>
        <p:blipFill>
          <a:blip r:embed="rId53">
            <a:extLst>
              <a:ext uri="{28A0092B-C50C-407E-A947-70E740481C1C}">
                <a14:useLocalDpi xmlns:a14="http://schemas.microsoft.com/office/drawing/2010/main" val="0"/>
              </a:ext>
              <a:ext uri="{96DAC541-7B7A-43D3-8B79-37D633B846F1}">
                <asvg:svgBlip xmlns:asvg="http://schemas.microsoft.com/office/drawing/2016/SVG/main" r:embed="rId54"/>
              </a:ext>
            </a:extLst>
          </a:blip>
          <a:stretch>
            <a:fillRect/>
          </a:stretch>
        </p:blipFill>
        <p:spPr>
          <a:xfrm>
            <a:off x="12309028" y="5683586"/>
            <a:ext cx="685800" cy="685800"/>
          </a:xfrm>
          <a:prstGeom prst="rect">
            <a:avLst/>
          </a:prstGeom>
        </p:spPr>
      </p:pic>
      <p:sp>
        <p:nvSpPr>
          <p:cNvPr id="5" name="TextBox 4">
            <a:extLst>
              <a:ext uri="{FF2B5EF4-FFF2-40B4-BE49-F238E27FC236}">
                <a16:creationId xmlns:a16="http://schemas.microsoft.com/office/drawing/2014/main" id="{185C394D-DB01-0915-BE5B-C6F330DC0E8A}"/>
              </a:ext>
            </a:extLst>
          </p:cNvPr>
          <p:cNvSpPr txBox="1"/>
          <p:nvPr/>
        </p:nvSpPr>
        <p:spPr>
          <a:xfrm>
            <a:off x="1861291" y="5808760"/>
            <a:ext cx="1569597" cy="369332"/>
          </a:xfrm>
          <a:prstGeom prst="rect">
            <a:avLst/>
          </a:prstGeom>
          <a:noFill/>
        </p:spPr>
        <p:txBody>
          <a:bodyPr wrap="none" rtlCol="1">
            <a:spAutoFit/>
          </a:bodyPr>
          <a:lstStyle/>
          <a:p>
            <a:r>
              <a:rPr lang="en-US" b="1" dirty="0">
                <a:solidFill>
                  <a:schemeClr val="bg1"/>
                </a:solidFill>
              </a:rPr>
              <a:t>Related Works</a:t>
            </a:r>
            <a:endParaRPr lang="ar-SA" b="1" dirty="0">
              <a:solidFill>
                <a:schemeClr val="bg1"/>
              </a:solidFill>
            </a:endParaRPr>
          </a:p>
        </p:txBody>
      </p:sp>
      <p:sp>
        <p:nvSpPr>
          <p:cNvPr id="17" name="TextBox 16">
            <a:extLst>
              <a:ext uri="{FF2B5EF4-FFF2-40B4-BE49-F238E27FC236}">
                <a16:creationId xmlns:a16="http://schemas.microsoft.com/office/drawing/2014/main" id="{98D618CD-F520-77E0-FE7A-A0CD8B5E35FC}"/>
              </a:ext>
            </a:extLst>
          </p:cNvPr>
          <p:cNvSpPr txBox="1"/>
          <p:nvPr/>
        </p:nvSpPr>
        <p:spPr>
          <a:xfrm>
            <a:off x="2277440" y="3956065"/>
            <a:ext cx="7637120" cy="707886"/>
          </a:xfrm>
          <a:prstGeom prst="rect">
            <a:avLst/>
          </a:prstGeom>
          <a:noFill/>
        </p:spPr>
        <p:txBody>
          <a:bodyPr wrap="square" rtlCol="1">
            <a:spAutoFit/>
          </a:bodyPr>
          <a:lstStyle/>
          <a:p>
            <a:r>
              <a:rPr lang="en-US" sz="2000" b="1" u="sng" dirty="0">
                <a:solidFill>
                  <a:schemeClr val="bg1"/>
                </a:solidFill>
                <a:latin typeface="Times New Roman" panose="02020603050405020304" pitchFamily="18" charset="0"/>
              </a:rPr>
              <a:t>2- Bonsai</a:t>
            </a:r>
          </a:p>
          <a:p>
            <a:r>
              <a:rPr lang="en-US" sz="2000" b="1" dirty="0">
                <a:solidFill>
                  <a:schemeClr val="bg1"/>
                </a:solidFill>
                <a:latin typeface="Times New Roman" panose="02020603050405020304" pitchFamily="18" charset="0"/>
              </a:rPr>
              <a:t>Bonsai is a set of tools for employees to manage attendance.</a:t>
            </a:r>
          </a:p>
        </p:txBody>
      </p:sp>
      <p:pic>
        <p:nvPicPr>
          <p:cNvPr id="19" name="صورة 11">
            <a:extLst>
              <a:ext uri="{FF2B5EF4-FFF2-40B4-BE49-F238E27FC236}">
                <a16:creationId xmlns:a16="http://schemas.microsoft.com/office/drawing/2014/main" id="{F66EC308-B621-DA0B-AD80-565F38060515}"/>
              </a:ext>
            </a:extLst>
          </p:cNvPr>
          <p:cNvPicPr>
            <a:picLocks noChangeAspect="1"/>
          </p:cNvPicPr>
          <p:nvPr/>
        </p:nvPicPr>
        <p:blipFill>
          <a:blip r:embed="rId55"/>
          <a:stretch>
            <a:fillRect/>
          </a:stretch>
        </p:blipFill>
        <p:spPr>
          <a:xfrm>
            <a:off x="3908710" y="318479"/>
            <a:ext cx="4632760" cy="3072421"/>
          </a:xfrm>
          <a:prstGeom prst="rect">
            <a:avLst/>
          </a:prstGeom>
        </p:spPr>
      </p:pic>
    </p:spTree>
    <p:extLst>
      <p:ext uri="{BB962C8B-B14F-4D97-AF65-F5344CB8AC3E}">
        <p14:creationId xmlns:p14="http://schemas.microsoft.com/office/powerpoint/2010/main" val="191279326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698</TotalTime>
  <Words>583</Words>
  <Application>Microsoft Office PowerPoint</Application>
  <PresentationFormat>Widescreen</PresentationFormat>
  <Paragraphs>111</Paragraphs>
  <Slides>25</Slides>
  <Notes>25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عبدالرحمن الشهراني</dc:creator>
  <cp:lastModifiedBy>عبدالرحمن الشهراني</cp:lastModifiedBy>
  <cp:revision>38</cp:revision>
  <dcterms:created xsi:type="dcterms:W3CDTF">2022-11-01T07:20:28Z</dcterms:created>
  <dcterms:modified xsi:type="dcterms:W3CDTF">2023-02-10T19:17:24Z</dcterms:modified>
</cp:coreProperties>
</file>