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第一章</a:t>
            </a:r>
            <a:r>
              <a:rPr lang="en-US" altLang="zh-CN" dirty="0"/>
              <a:t>.Part2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概述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</a:t>
            </a:r>
            <a:r>
              <a:rPr lang="en-US" altLang="zh-CN"/>
              <a:t>FastAPI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FastAPI是一款现代化的、高性能的、支持异步操作的轻量级Web框架。其主要特性如下：</a:t>
            </a:r>
            <a:endParaRPr lang="zh-CN" altLang="en-US" dirty="0"/>
          </a:p>
          <a:p>
            <a:r>
              <a:rPr lang="zh-CN" altLang="en-US" dirty="0"/>
              <a:t>快速运行</a:t>
            </a:r>
            <a:endParaRPr lang="zh-CN" altLang="en-US" dirty="0"/>
          </a:p>
          <a:p>
            <a:r>
              <a:rPr lang="zh-CN" altLang="en-US" dirty="0"/>
              <a:t>直观</a:t>
            </a:r>
            <a:endParaRPr lang="zh-CN" altLang="en-US" dirty="0"/>
          </a:p>
          <a:p>
            <a:r>
              <a:rPr lang="zh-CN" altLang="en-US" dirty="0"/>
              <a:t>易上手</a:t>
            </a:r>
            <a:endParaRPr lang="zh-CN" altLang="en-US" dirty="0"/>
          </a:p>
          <a:p>
            <a:r>
              <a:rPr lang="zh-CN" altLang="en-US" dirty="0"/>
              <a:t>简洁</a:t>
            </a:r>
            <a:endParaRPr lang="zh-CN" altLang="en-US" dirty="0"/>
          </a:p>
          <a:p>
            <a:r>
              <a:rPr lang="zh-CN" altLang="en-US" dirty="0"/>
              <a:t>健壮</a:t>
            </a:r>
            <a:endParaRPr lang="zh-CN" altLang="en-US" dirty="0"/>
          </a:p>
          <a:p>
            <a:r>
              <a:rPr lang="zh-CN" altLang="en-US" dirty="0"/>
              <a:t>基于标准，完全建立在标准之上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FastAPI</a:t>
            </a:r>
            <a:endParaRPr lang="en-US" altLang="zh-CN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FastAPI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C:\&gt; pip3 install fastapi  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安装</a:t>
            </a:r>
            <a:r>
              <a:rPr lang="en-US" altLang="zh-CN"/>
              <a:t>uvicorn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C:\&gt;pip3 install uvicorn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/>
              <a:t>验证安装结果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zh-CN" dirty="0"/>
              <a:t>C:\&gt;python</a:t>
            </a:r>
            <a:endParaRPr altLang="zh-CN" dirty="0"/>
          </a:p>
          <a:p>
            <a:r>
              <a:rPr altLang="zh-CN" dirty="0"/>
              <a:t>&gt;&gt;&gt;import fastapi</a:t>
            </a:r>
            <a:endParaRPr altLang="zh-CN" dirty="0"/>
          </a:p>
          <a:p>
            <a:r>
              <a:rPr altLang="zh-CN" dirty="0"/>
              <a:t>&gt;&gt;&gt;fastapi.__version__</a:t>
            </a:r>
            <a:endParaRPr altLang="zh-CN" dirty="0"/>
          </a:p>
        </p:txBody>
      </p:sp>
      <p:pic>
        <p:nvPicPr>
          <p:cNvPr id="54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3782695"/>
            <a:ext cx="7934325" cy="1540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、第一个程序：</a:t>
            </a:r>
            <a:r>
              <a:rPr lang="en-US" altLang="zh-CN" dirty="0" smtClean="0"/>
              <a:t>Hello </a:t>
            </a:r>
            <a:r>
              <a:rPr lang="zh-CN" altLang="en-US" dirty="0" smtClean="0"/>
              <a:t>三酷猫</a:t>
            </a:r>
            <a:endParaRPr lang="zh-CN" altLang="en-US" dirty="0" smtClean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665" y="2319655"/>
            <a:ext cx="78994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框架构成</a:t>
            </a:r>
            <a:endParaRPr lang="zh-CN" altLang="en-US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3" name="画布 53"/>
          <p:cNvGrpSpPr/>
          <p:nvPr/>
        </p:nvGrpSpPr>
        <p:grpSpPr>
          <a:xfrm>
            <a:off x="457200" y="2096770"/>
            <a:ext cx="8229600" cy="4441825"/>
            <a:chOff x="0" y="0"/>
            <a:chExt cx="5274310" cy="3072130"/>
          </a:xfrm>
        </p:grpSpPr>
        <p:sp>
          <p:nvSpPr>
            <p:cNvPr id="6" name="画布 53"/>
            <p:cNvSpPr/>
            <p:nvPr/>
          </p:nvSpPr>
          <p:spPr>
            <a:xfrm>
              <a:off x="0" y="0"/>
              <a:ext cx="5274310" cy="3072130"/>
            </a:xfrm>
          </p:spPr>
        </p:sp>
        <p:sp>
          <p:nvSpPr>
            <p:cNvPr id="113" name="矩形 113"/>
            <p:cNvSpPr/>
            <p:nvPr/>
          </p:nvSpPr>
          <p:spPr>
            <a:xfrm>
              <a:off x="3963035" y="447675"/>
              <a:ext cx="1000760" cy="171640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业务处理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pic>
          <p:nvPicPr>
            <p:cNvPr id="56" name="图片 56" descr="4532779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349250" y="1368425"/>
              <a:ext cx="300355" cy="300355"/>
            </a:xfrm>
            <a:prstGeom prst="rect">
              <a:avLst/>
            </a:prstGeom>
          </p:spPr>
        </p:pic>
        <p:pic>
          <p:nvPicPr>
            <p:cNvPr id="58" name="图片 58" descr="364520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0190" y="1315085"/>
              <a:ext cx="522605" cy="522605"/>
            </a:xfrm>
            <a:prstGeom prst="rect">
              <a:avLst/>
            </a:prstGeom>
          </p:spPr>
        </p:pic>
        <p:cxnSp>
          <p:nvCxnSpPr>
            <p:cNvPr id="59" name="直接连接符 59"/>
            <p:cNvCxnSpPr/>
            <p:nvPr/>
          </p:nvCxnSpPr>
          <p:spPr>
            <a:xfrm>
              <a:off x="1009650" y="53340"/>
              <a:ext cx="0" cy="29781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60"/>
            <p:cNvSpPr/>
            <p:nvPr/>
          </p:nvSpPr>
          <p:spPr>
            <a:xfrm>
              <a:off x="1179195" y="98425"/>
              <a:ext cx="4015740" cy="28886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2" name="肘形连接符 62"/>
            <p:cNvCxnSpPr/>
            <p:nvPr/>
          </p:nvCxnSpPr>
          <p:spPr>
            <a:xfrm flipV="1">
              <a:off x="512445" y="695960"/>
              <a:ext cx="793750" cy="619760"/>
            </a:xfrm>
            <a:prstGeom prst="bentConnector3">
              <a:avLst>
                <a:gd name="adj1" fmla="val 27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3"/>
            <p:cNvCxnSpPr>
              <a:endCxn id="58" idx="2"/>
            </p:cNvCxnSpPr>
            <p:nvPr/>
          </p:nvCxnSpPr>
          <p:spPr>
            <a:xfrm rot="10800000">
              <a:off x="511175" y="1837055"/>
              <a:ext cx="810895" cy="73215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5"/>
            <p:cNvSpPr/>
            <p:nvPr/>
          </p:nvSpPr>
          <p:spPr>
            <a:xfrm>
              <a:off x="1868170" y="448310"/>
              <a:ext cx="304165" cy="17075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路由匹配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0" name="矩形 110"/>
            <p:cNvSpPr/>
            <p:nvPr/>
          </p:nvSpPr>
          <p:spPr>
            <a:xfrm>
              <a:off x="2603500" y="455295"/>
              <a:ext cx="1009015" cy="17075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路径操作函数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1" name="矩形 111"/>
            <p:cNvSpPr/>
            <p:nvPr/>
          </p:nvSpPr>
          <p:spPr>
            <a:xfrm>
              <a:off x="4213225" y="788035"/>
              <a:ext cx="482600" cy="45656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数据加工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2" name="矩形 112"/>
            <p:cNvSpPr/>
            <p:nvPr/>
          </p:nvSpPr>
          <p:spPr>
            <a:xfrm>
              <a:off x="4222750" y="1511300"/>
              <a:ext cx="482600" cy="45656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资源读写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4" name="矩形 114"/>
            <p:cNvSpPr/>
            <p:nvPr/>
          </p:nvSpPr>
          <p:spPr>
            <a:xfrm>
              <a:off x="2613025" y="2317750"/>
              <a:ext cx="2352040" cy="50927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响应数据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5" name="矩形 115"/>
            <p:cNvSpPr/>
            <p:nvPr/>
          </p:nvSpPr>
          <p:spPr>
            <a:xfrm>
              <a:off x="241935" y="448310"/>
              <a:ext cx="554355" cy="50927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请求数据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7" name="文本框 397"/>
            <p:cNvSpPr txBox="1"/>
            <p:nvPr/>
          </p:nvSpPr>
          <p:spPr>
            <a:xfrm>
              <a:off x="1233170" y="107950"/>
              <a:ext cx="1386205" cy="271145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FastAPI服务器端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7" name="矩形 67"/>
            <p:cNvSpPr/>
            <p:nvPr/>
          </p:nvSpPr>
          <p:spPr>
            <a:xfrm>
              <a:off x="2854960" y="831850"/>
              <a:ext cx="482600" cy="50927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数据验证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9" name="矩形 399"/>
            <p:cNvSpPr/>
            <p:nvPr/>
          </p:nvSpPr>
          <p:spPr>
            <a:xfrm>
              <a:off x="2863850" y="1485900"/>
              <a:ext cx="482600" cy="50927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数据转换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03" name="矩形 403"/>
            <p:cNvSpPr/>
            <p:nvPr/>
          </p:nvSpPr>
          <p:spPr>
            <a:xfrm>
              <a:off x="1308735" y="447040"/>
              <a:ext cx="356870" cy="237934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FastAPI中间件</a:t>
              </a:r>
              <a:endParaRPr lang="en-US" altLang="zh-CN" sz="1050" kern="100"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、代码编辑工具</a:t>
            </a:r>
            <a:endParaRPr lang="zh-CN" altLang="en-US" dirty="0" smtClean="0"/>
          </a:p>
        </p:txBody>
      </p:sp>
      <p:sp>
        <p:nvSpPr>
          <p:cNvPr id="534" name="矩形 534"/>
          <p:cNvSpPr/>
          <p:nvPr/>
        </p:nvSpPr>
        <p:spPr>
          <a:xfrm>
            <a:off x="457200" y="2121535"/>
            <a:ext cx="8095615" cy="429641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2868930"/>
            <a:ext cx="2458085" cy="2303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0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2983230"/>
            <a:ext cx="2124075" cy="2074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838325" y="5478780"/>
            <a:ext cx="1143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PyCharm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827395" y="5478780"/>
            <a:ext cx="1111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VS Code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框架的作用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、学会安装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编辑第一个程序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、了解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框架的构成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、选择适合自己的开发工具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497</Words>
  <Application>WPS 文字</Application>
  <PresentationFormat>全屏显示(4:3)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Constantia</vt:lpstr>
      <vt:lpstr>苹方-简</vt:lpstr>
      <vt:lpstr>隶书</vt:lpstr>
      <vt:lpstr>报隶-简</vt:lpstr>
      <vt:lpstr>汉仪书宋二KW</vt:lpstr>
      <vt:lpstr>微软雅黑</vt:lpstr>
      <vt:lpstr>汉仪旗黑</vt:lpstr>
      <vt:lpstr>宋体</vt:lpstr>
      <vt:lpstr>Arial Unicode MS</vt:lpstr>
      <vt:lpstr>流畅</vt:lpstr>
      <vt:lpstr>Python FastAPI Web开发  从入门到项目实战</vt:lpstr>
      <vt:lpstr>初识FastAPI</vt:lpstr>
      <vt:lpstr>1、安装FastAPI</vt:lpstr>
      <vt:lpstr>2、验证安装结果</vt:lpstr>
      <vt:lpstr>3、第一个程序：Hello 三酷猫</vt:lpstr>
      <vt:lpstr>4、FastAPI框架构成</vt:lpstr>
      <vt:lpstr>5、代码编辑工具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88</cp:revision>
  <dcterms:created xsi:type="dcterms:W3CDTF">2022-08-06T15:29:20Z</dcterms:created>
  <dcterms:modified xsi:type="dcterms:W3CDTF">2022-08-06T15:29:20Z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