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8" r:id="rId4"/>
    <p:sldId id="268" r:id="rId5"/>
    <p:sldId id="259" r:id="rId6"/>
    <p:sldId id="269" r:id="rId8"/>
    <p:sldId id="265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99" y="-72"/>
      </p:cViewPr>
      <p:guideLst>
        <p:guide orient="horz" pos="215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F6E14-B8EA-4942-9457-4B0B00D64C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可以在浏览器里演示一下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3C642-9131-4D2A-8BA1-4C1AF41EA4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0F4A47-7B13-4514-B5F2-F717C2F429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1DA4B7-4112-4C27-A6CD-04EAA454C38F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Python FastAPI Web开</a:t>
            </a:r>
            <a:r>
              <a:rPr lang="zh-CN" altLang="en-US" smtClean="0"/>
              <a:t>发</a:t>
            </a:r>
            <a:r>
              <a:rPr lang="en-US" altLang="zh-CN" dirty="0" smtClean="0"/>
              <a:t> </a:t>
            </a:r>
            <a:br>
              <a:rPr lang="en-US" altLang="zh-CN" dirty="0" smtClean="0"/>
            </a:br>
            <a:r>
              <a:rPr lang="zh-CN" altLang="en-US" dirty="0" smtClean="0"/>
              <a:t>从入门到项目实战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592" y="3717032"/>
            <a:ext cx="5046384" cy="848536"/>
          </a:xfrm>
        </p:spPr>
        <p:txBody>
          <a:bodyPr/>
          <a:lstStyle/>
          <a:p>
            <a:r>
              <a:rPr lang="zh-CN" altLang="en-US" dirty="0"/>
              <a:t>第九章</a:t>
            </a:r>
            <a:r>
              <a:rPr lang="zh-CN" altLang="en-US" dirty="0" smtClean="0"/>
              <a:t>   企业应用架构</a:t>
            </a:r>
            <a:endParaRPr lang="zh-CN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55576" y="5157192"/>
            <a:ext cx="40843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监制</a:t>
            </a:r>
            <a:r>
              <a:rPr lang="zh-CN" altLang="en-US" dirty="0" smtClean="0"/>
              <a:t>：刘瑜，主讲安义，     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年夏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、企业应用架构介绍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t>企业应用程序在健壮性、灵活性、扩展性、可靠性等方面有更高的要求。其中会包含很多模块，用于数据展示、数据存取读写、逻辑计算、集成或接入外部系统等。</a:t>
            </a:r>
          </a:p>
          <a:p>
            <a:r>
              <a:t>FastAPI提供或集成了一系列工具，为企业应用程序架构提供支持。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、应用程序和子应用</a:t>
            </a:r>
            <a:endParaRPr lang="zh-CN" altLang="en-US" dirty="0" smtClean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/>
              <a:t>使用环境变量</a:t>
            </a:r>
            <a:endParaRPr lang="zh-CN"/>
          </a:p>
          <a:p>
            <a:r>
              <a:rPr lang="zh-CN"/>
              <a:t>应用事件处理</a:t>
            </a:r>
            <a:endParaRPr lang="zh-CN"/>
          </a:p>
          <a:p>
            <a:r>
              <a:rPr lang="zh-CN"/>
              <a:t>子应用</a:t>
            </a:r>
            <a:endParaRPr lang="zh-CN"/>
          </a:p>
          <a:p>
            <a:r>
              <a:rPr lang="zh-CN"/>
              <a:t>外部应用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、应用模块管理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</a:t>
            </a:r>
            <a:r>
              <a:rPr lang="zh-CN"/>
              <a:t>路由</a:t>
            </a:r>
          </a:p>
          <a:p>
            <a:r>
              <a:t>2、</a:t>
            </a:r>
            <a:r>
              <a:rPr lang="zh-CN"/>
              <a:t>应用目录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</a:p>
        </p:txBody>
      </p:sp>
      <p:sp>
        <p:nvSpPr>
          <p:cNvPr id="100" name="文本框 99"/>
          <p:cNvSpPr txBox="1"/>
          <p:nvPr/>
        </p:nvSpPr>
        <p:spPr>
          <a:xfrm>
            <a:off x="601345" y="3007995"/>
            <a:ext cx="785812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254000" algn="l"/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.├── threecoolcat       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应用程序目录</a:t>
            </a:r>
            <a:r>
              <a:rPr lang="zh-CN" alt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│   ├── __init__.py    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将当前目录定义为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Python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包</a:t>
            </a:r>
            <a:r>
              <a:rPr lang="zh-CN" alt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│   ├── main.py        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主文件</a:t>
            </a:r>
            <a:r>
              <a:rPr lang="zh-CN" alt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│   ├── </a:t>
            </a:r>
            <a:r>
              <a:rPr lang="en-US" altLang="zh-CN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app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           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应用配置目录</a:t>
            </a:r>
            <a:r>
              <a:rPr lang="zh-CN" alt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│   │   ├── __init__.py        # │   │   ├── </a:t>
            </a:r>
            <a:r>
              <a:rPr lang="en-US" altLang="zh-CN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database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.py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公用的依赖</a:t>
            </a:r>
            <a:r>
              <a:rPr lang="zh-CN" alt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│   │   └── </a:t>
            </a:r>
            <a:r>
              <a:rPr lang="en-US" altLang="zh-CN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settings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.py 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全局配置文件</a:t>
            </a:r>
            <a:r>
              <a:rPr lang="zh-CN" altLang="en-US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</a:t>
            </a:r>
            <a:r>
              <a:rPr lang="en-US" altLang="zh-CN" sz="1400" b="0">
                <a:highlight>
                  <a:srgbClr val="E7E6E6"/>
                </a:highlight>
                <a:latin typeface="Times New Roman" panose="02020603050405020304" charset="0"/>
                <a:cs typeface="Times New Roman" panose="02020603050405020304" charset="0"/>
              </a:rPr>
              <a:t>│   ├── users                 # </a:t>
            </a: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用户包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indent="0" algn="l">
              <a:buNone/>
            </a:pP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│   │   ├── __init__.py       # 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indent="0" algn="l">
              <a:buNone/>
            </a:pP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│   │   ├── router.py         # 路由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indent="0" algn="l">
              <a:buNone/>
            </a:pP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│   │   ├── dependencie.py    # 依赖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indent="0" algn="l">
              <a:buNone/>
            </a:pP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│   │   ├── model.py          # 数据库模型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indent="0" algn="l">
              <a:buNone/>
            </a:pP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│   │   ├── schema.py         # 数据模型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  <a:p>
            <a:pPr indent="0" algn="l">
              <a:buNone/>
            </a:pPr>
            <a:r>
              <a:rPr lang="zh-CN" altLang="en-US" sz="1400" b="0">
                <a:highlight>
                  <a:srgbClr val="E7E6E6"/>
                </a:highlight>
                <a:latin typeface="方正书宋_GB18030" charset="0"/>
                <a:cs typeface="方正书宋_GB18030" charset="0"/>
              </a:rPr>
              <a:t>│   │   └── service.py        # 业务逻辑</a:t>
            </a:r>
            <a:endParaRPr lang="zh-CN" altLang="en-US" sz="1400" b="0">
              <a:highlight>
                <a:srgbClr val="E7E6E6"/>
              </a:highlight>
              <a:latin typeface="方正书宋_GB18030" charset="0"/>
              <a:cs typeface="方正书宋_GB1803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、模板和静态文件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r>
              <a:t>1、</a:t>
            </a:r>
            <a:r>
              <a:rPr lang="en-US"/>
              <a:t>Jinja2</a:t>
            </a:r>
            <a:endParaRPr lang="en-US"/>
          </a:p>
          <a:p>
            <a:r>
              <a:rPr lang="en-US"/>
              <a:t>2</a:t>
            </a:r>
            <a:r>
              <a:rPr lang="zh-CN" altLang="en-US"/>
              <a:t>、静态文件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、了解应用和子应用</a:t>
            </a:r>
            <a:endParaRPr lang="zh-CN" altLang="en-US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、了解企业应用的目录划分</a:t>
            </a:r>
            <a:endParaRPr lang="zh-CN" altLang="en-US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、了解模板技术</a:t>
            </a:r>
            <a:endParaRPr lang="zh-CN" altLang="en-US" dirty="0" smtClean="0"/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793</Words>
  <Application>WPS 文字</Application>
  <PresentationFormat>全屏显示(4:3)</PresentationFormat>
  <Paragraphs>54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方正书宋_GBK</vt:lpstr>
      <vt:lpstr>Wingdings</vt:lpstr>
      <vt:lpstr>Wingdings 2</vt:lpstr>
      <vt:lpstr>Calibri</vt:lpstr>
      <vt:lpstr>Helvetica Neue</vt:lpstr>
      <vt:lpstr>宋体</vt:lpstr>
      <vt:lpstr>Times New Roman</vt:lpstr>
      <vt:lpstr>Constantia</vt:lpstr>
      <vt:lpstr>苹方-简</vt:lpstr>
      <vt:lpstr>隶书</vt:lpstr>
      <vt:lpstr>报隶-简</vt:lpstr>
      <vt:lpstr>汉仪书宋二KW</vt:lpstr>
      <vt:lpstr>微软雅黑</vt:lpstr>
      <vt:lpstr>汉仪旗黑</vt:lpstr>
      <vt:lpstr>宋体</vt:lpstr>
      <vt:lpstr>Arial Unicode MS</vt:lpstr>
      <vt:lpstr>Times New Roman</vt:lpstr>
      <vt:lpstr>方正书宋_GB18030</vt:lpstr>
      <vt:lpstr>Calibri</vt:lpstr>
      <vt:lpstr>流畅</vt:lpstr>
      <vt:lpstr>Python FastAPI Web开发  从入门到项目实战</vt:lpstr>
      <vt:lpstr>1、异步技术介绍</vt:lpstr>
      <vt:lpstr>2、进程和线程</vt:lpstr>
      <vt:lpstr>3、一些概念</vt:lpstr>
      <vt:lpstr>3、协程</vt:lpstr>
      <vt:lpstr>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Django Web 从入门到项目实战</dc:title>
  <dc:creator>Windows 用户</dc:creator>
  <cp:lastModifiedBy>anyi</cp:lastModifiedBy>
  <cp:revision>119</cp:revision>
  <dcterms:created xsi:type="dcterms:W3CDTF">2022-08-06T12:02:30Z</dcterms:created>
  <dcterms:modified xsi:type="dcterms:W3CDTF">2022-08-06T12:02:30Z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2052-3.8.1.6116</vt:lpwstr>
  </property>
</Properties>
</file>