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8" r:id="rId6"/>
    <p:sldId id="259" r:id="rId7"/>
    <p:sldId id="269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.Part1</a:t>
            </a:r>
            <a:r>
              <a:rPr lang="zh-CN" altLang="en-US" dirty="0" smtClean="0"/>
              <a:t>   请求参数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请求原理</a:t>
            </a:r>
            <a:endParaRPr lang="zh-CN" altLang="en-US"/>
          </a:p>
        </p:txBody>
      </p:sp>
      <p:grpSp>
        <p:nvGrpSpPr>
          <p:cNvPr id="74" name="画布 74"/>
          <p:cNvGrpSpPr/>
          <p:nvPr/>
        </p:nvGrpSpPr>
        <p:grpSpPr>
          <a:xfrm>
            <a:off x="528955" y="1892935"/>
            <a:ext cx="8049260" cy="4489450"/>
            <a:chOff x="0" y="0"/>
            <a:chExt cx="5274310" cy="3072130"/>
          </a:xfrm>
        </p:grpSpPr>
        <p:sp>
          <p:nvSpPr>
            <p:cNvPr id="4" name="画布 74"/>
            <p:cNvSpPr/>
            <p:nvPr/>
          </p:nvSpPr>
          <p:spPr>
            <a:xfrm>
              <a:off x="0" y="0"/>
              <a:ext cx="5274310" cy="3072130"/>
            </a:xfr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sp>
        <p:sp>
          <p:nvSpPr>
            <p:cNvPr id="5" name="椭圆 1"/>
            <p:cNvSpPr/>
            <p:nvPr/>
          </p:nvSpPr>
          <p:spPr>
            <a:xfrm>
              <a:off x="113665" y="1314450"/>
              <a:ext cx="744220" cy="598805"/>
            </a:xfrm>
            <a:prstGeom prst="ellips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用户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6" name="矩形 76"/>
            <p:cNvSpPr/>
            <p:nvPr/>
          </p:nvSpPr>
          <p:spPr>
            <a:xfrm>
              <a:off x="1421130" y="146050"/>
              <a:ext cx="697230" cy="276669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7" name="矩形 77"/>
            <p:cNvSpPr/>
            <p:nvPr/>
          </p:nvSpPr>
          <p:spPr>
            <a:xfrm>
              <a:off x="2954655" y="125095"/>
              <a:ext cx="2203450" cy="276669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文本框 78"/>
            <p:cNvSpPr txBox="1"/>
            <p:nvPr/>
          </p:nvSpPr>
          <p:spPr>
            <a:xfrm>
              <a:off x="3063875" y="173355"/>
              <a:ext cx="193992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Web服务器（FastAPI）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0" name="文本框 80"/>
            <p:cNvSpPr txBox="1"/>
            <p:nvPr/>
          </p:nvSpPr>
          <p:spPr>
            <a:xfrm>
              <a:off x="751205" y="923290"/>
              <a:ext cx="49847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81" name="直接箭头连接符 81"/>
            <p:cNvCxnSpPr>
              <a:stCxn id="180" idx="3"/>
              <a:endCxn id="90" idx="1"/>
            </p:cNvCxnSpPr>
            <p:nvPr/>
          </p:nvCxnSpPr>
          <p:spPr>
            <a:xfrm>
              <a:off x="2075815" y="914400"/>
              <a:ext cx="997585" cy="4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2"/>
            <p:cNvSpPr txBox="1"/>
            <p:nvPr/>
          </p:nvSpPr>
          <p:spPr>
            <a:xfrm>
              <a:off x="2120900" y="550545"/>
              <a:ext cx="805180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83" name="直接箭头连接符 83"/>
            <p:cNvCxnSpPr>
              <a:stCxn id="96" idx="1"/>
              <a:endCxn id="89" idx="3"/>
            </p:cNvCxnSpPr>
            <p:nvPr/>
          </p:nvCxnSpPr>
          <p:spPr>
            <a:xfrm flipH="1">
              <a:off x="2058670" y="2352675"/>
              <a:ext cx="996315" cy="381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4"/>
            <p:cNvSpPr txBox="1"/>
            <p:nvPr/>
          </p:nvSpPr>
          <p:spPr>
            <a:xfrm>
              <a:off x="2130425" y="1849120"/>
              <a:ext cx="72326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响应数据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85" name="直接箭头连接符 85"/>
            <p:cNvCxnSpPr>
              <a:stCxn id="89" idx="1"/>
              <a:endCxn id="5" idx="5"/>
            </p:cNvCxnSpPr>
            <p:nvPr/>
          </p:nvCxnSpPr>
          <p:spPr>
            <a:xfrm flipH="1" flipV="1">
              <a:off x="748665" y="1825625"/>
              <a:ext cx="720090" cy="5308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6"/>
            <p:cNvSpPr txBox="1"/>
            <p:nvPr/>
          </p:nvSpPr>
          <p:spPr>
            <a:xfrm>
              <a:off x="768350" y="1912620"/>
              <a:ext cx="49847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显示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7" name="文本框 87"/>
            <p:cNvSpPr txBox="1"/>
            <p:nvPr/>
          </p:nvSpPr>
          <p:spPr>
            <a:xfrm>
              <a:off x="1431925" y="152400"/>
              <a:ext cx="614680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浏览器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9" name="流程图: 可选过程 89"/>
            <p:cNvSpPr/>
            <p:nvPr/>
          </p:nvSpPr>
          <p:spPr>
            <a:xfrm>
              <a:off x="1468755" y="1993900"/>
              <a:ext cx="589915" cy="72517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渲染响应数据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0" name="流程图: 可选过程 90"/>
            <p:cNvSpPr/>
            <p:nvPr/>
          </p:nvSpPr>
          <p:spPr>
            <a:xfrm>
              <a:off x="3073400" y="723900"/>
              <a:ext cx="526415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路由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1" name="流程图: 可选过程 91"/>
            <p:cNvSpPr/>
            <p:nvPr/>
          </p:nvSpPr>
          <p:spPr>
            <a:xfrm>
              <a:off x="4261485" y="705485"/>
              <a:ext cx="798830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解析请求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92" name="直接箭头连接符 92"/>
            <p:cNvCxnSpPr>
              <a:stCxn id="90" idx="3"/>
            </p:cNvCxnSpPr>
            <p:nvPr/>
          </p:nvCxnSpPr>
          <p:spPr>
            <a:xfrm>
              <a:off x="3599815" y="918845"/>
              <a:ext cx="661670" cy="8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3"/>
            <p:cNvSpPr txBox="1"/>
            <p:nvPr/>
          </p:nvSpPr>
          <p:spPr>
            <a:xfrm>
              <a:off x="3573145" y="615315"/>
              <a:ext cx="73469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匹配请求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4" name="流程图: 可选过程 94"/>
            <p:cNvSpPr/>
            <p:nvPr/>
          </p:nvSpPr>
          <p:spPr>
            <a:xfrm>
              <a:off x="4137660" y="2124710"/>
              <a:ext cx="913765" cy="423545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逻辑处理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5" name="流程图: 可选过程 95"/>
            <p:cNvSpPr/>
            <p:nvPr/>
          </p:nvSpPr>
          <p:spPr>
            <a:xfrm>
              <a:off x="4252595" y="1376680"/>
              <a:ext cx="808355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验证数据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6" name="流程图: 可选过程 96"/>
            <p:cNvSpPr/>
            <p:nvPr/>
          </p:nvSpPr>
          <p:spPr>
            <a:xfrm>
              <a:off x="3054985" y="2157730"/>
              <a:ext cx="808355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封装响应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97" name="直接箭头连接符 97"/>
            <p:cNvCxnSpPr>
              <a:stCxn id="94" idx="1"/>
              <a:endCxn id="96" idx="3"/>
            </p:cNvCxnSpPr>
            <p:nvPr/>
          </p:nvCxnSpPr>
          <p:spPr>
            <a:xfrm flipH="1">
              <a:off x="3863340" y="2336800"/>
              <a:ext cx="274320" cy="1587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7"/>
            <p:cNvSpPr/>
            <p:nvPr/>
          </p:nvSpPr>
          <p:spPr>
            <a:xfrm>
              <a:off x="3007995" y="572770"/>
              <a:ext cx="2102485" cy="1322705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8" name="直接箭头连接符 178"/>
            <p:cNvCxnSpPr>
              <a:endCxn id="180" idx="1"/>
            </p:cNvCxnSpPr>
            <p:nvPr/>
          </p:nvCxnSpPr>
          <p:spPr>
            <a:xfrm flipV="1">
              <a:off x="778510" y="914400"/>
              <a:ext cx="707390" cy="526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流程图: 可选过程 180"/>
            <p:cNvSpPr/>
            <p:nvPr/>
          </p:nvSpPr>
          <p:spPr>
            <a:xfrm>
              <a:off x="1485900" y="551815"/>
              <a:ext cx="589915" cy="72517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封装请求数据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、路径参数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请求</a:t>
            </a:r>
            <a:r>
              <a:rPr lang="en-US" altLang="zh-CN"/>
              <a:t>URL</a:t>
            </a:r>
            <a:r>
              <a:rPr lang="zh-CN" altLang="en-US"/>
              <a:t>：    http://127.0.0.1:8000/items/参数1</a:t>
            </a:r>
            <a:endParaRPr lang="zh-CN" altLang="en-US"/>
          </a:p>
          <a:p>
            <a:r>
              <a:rPr lang="zh-CN" altLang="en-US"/>
              <a:t>使用装饰器：@app.get("/items/{id_value}")</a:t>
            </a:r>
            <a:endParaRPr lang="zh-CN" altLang="en-US"/>
          </a:p>
          <a:p>
            <a:r>
              <a:rPr lang="zh-CN" altLang="en-US"/>
              <a:t>简单参数</a:t>
            </a:r>
            <a:endParaRPr lang="zh-CN" altLang="en-US"/>
          </a:p>
          <a:p>
            <a:r>
              <a:rPr lang="zh-CN" altLang="en-US"/>
              <a:t>有类型参数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、路径参数示例代码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535940" y="1847215"/>
            <a:ext cx="807212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【示例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2.1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】 第二章 第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2.2.1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节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code2_1.pyfrom fastapi import FastAPIimport uvicornapp = FastAPI()                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创建应用实例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@app.get("/items/{item_id}")     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注册路由路径，使用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{}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定义路径参数，参数名为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item_idasync def read_item(item_id):     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路径操作函数中定义同名的路径参数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print(item_id)              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打印路径参数值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return {"item_id": item_id}   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用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关键字，将得到的参数返回给浏览器端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if __name__ == '__main__':    uvicorn.run(app=app) 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、查询参数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http://127.0.0.1:8000/items?skip=0&amp;limit=10，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则“?”后跟着skip=0、limit=10两个查询参数。</a:t>
            </a:r>
            <a:endParaRPr lang="zh-CN" altLang="en-US" dirty="0"/>
          </a:p>
          <a:p>
            <a:r>
              <a:rPr lang="zh-CN" altLang="en-US" dirty="0"/>
              <a:t>可选参数</a:t>
            </a:r>
            <a:endParaRPr lang="zh-CN" altLang="en-US" dirty="0"/>
          </a:p>
          <a:p>
            <a:r>
              <a:rPr lang="zh-CN" altLang="en-US" dirty="0"/>
              <a:t>必选参数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、查询参数示例代码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814195"/>
            <a:ext cx="782002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【示例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2.5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】 第二章 第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2.3.1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节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code2_5.pyfrom fastapi import FastAPIimport uvicorn app = FastAPI() 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定义列表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itemsitems= [{"name": "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泰迪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"}, {"name": "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科基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"}, {"name": "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加菲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"}, {"name": "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斗牛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"}, {"name": "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英短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"}] @app.get("/items/")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注册路由路径，未定义路径参数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read_item(skip: int = 0, limit: int = 10):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定义了两个参数，参数类型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int    print('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参数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skip:', skip)    print('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参数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limit:', limit)    return items[skip : skip + limit]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用下标方式从列表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items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中取出数据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if __name__ == '__main__':    uvicorn.run(app=app)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中处理请求的方式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、了解简单路径参数和有类型的路径参数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、了解查询参数的格式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、了解可选查询参数和必选查询参数的作用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1287</Words>
  <Application>WPS 文字</Application>
  <PresentationFormat>全屏显示(4:3)</PresentationFormat>
  <Paragraphs>96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方正书宋_GBK</vt:lpstr>
      <vt:lpstr>Wingdings</vt:lpstr>
      <vt:lpstr>Wingdings 2</vt:lpstr>
      <vt:lpstr>Calibri</vt:lpstr>
      <vt:lpstr>Helvetica Neue</vt:lpstr>
      <vt:lpstr>宋体</vt:lpstr>
      <vt:lpstr>Times New Roman</vt:lpstr>
      <vt:lpstr>Times New Roman</vt:lpstr>
      <vt:lpstr>方正书宋_GB18030</vt:lpstr>
      <vt:lpstr>苹方-简</vt:lpstr>
      <vt:lpstr>Constantia</vt:lpstr>
      <vt:lpstr>隶书</vt:lpstr>
      <vt:lpstr>报隶-简</vt:lpstr>
      <vt:lpstr>汉仪书宋二KW</vt:lpstr>
      <vt:lpstr>微软雅黑</vt:lpstr>
      <vt:lpstr>汉仪旗黑</vt:lpstr>
      <vt:lpstr>宋体</vt:lpstr>
      <vt:lpstr>Arial Unicode MS</vt:lpstr>
      <vt:lpstr>流畅</vt:lpstr>
      <vt:lpstr>Python FastAPI Web开发  从入门到项目实战</vt:lpstr>
      <vt:lpstr>请求原理</vt:lpstr>
      <vt:lpstr>1、路径参数</vt:lpstr>
      <vt:lpstr>2、路径参数示例代码</vt:lpstr>
      <vt:lpstr>3、查询参数</vt:lpstr>
      <vt:lpstr>4、查询参数示例代码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88</cp:revision>
  <dcterms:created xsi:type="dcterms:W3CDTF">2022-08-06T15:56:49Z</dcterms:created>
  <dcterms:modified xsi:type="dcterms:W3CDTF">2022-08-06T15:56:49Z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