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1" r:id="rId8"/>
    <p:sldId id="262" r:id="rId9"/>
    <p:sldId id="263" r:id="rId10"/>
    <p:sldId id="264" r:id="rId11"/>
    <p:sldId id="266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第二章</a:t>
            </a:r>
            <a:r>
              <a:rPr lang="en-US" altLang="zh-CN" dirty="0"/>
              <a:t>.Part2</a:t>
            </a:r>
            <a:r>
              <a:rPr lang="zh-CN" altLang="en-US" dirty="0" smtClean="0"/>
              <a:t>    请求体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、了解使用模型定义请求体的方式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、了解表单的实现方式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、了解文件上传的实现方式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请求体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使用浏览器等客户端访问Web服务器端时，会发送请求数据；另外Web服务器端处理完数据后，会返回响应数据给客户端。</a:t>
            </a:r>
          </a:p>
          <a:p>
            <a:r>
              <a:t>在FastAPI框架中，客户端发送给服务器端的受数据模型约束的请求数据称为请求体（Request Body）。请求体默认是JSON格式，方便前端开发人员和后端开发人员共享调用数据。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、定义请求体的数据模型</a:t>
            </a:r>
            <a:endParaRPr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FastAPI里的所有请求体实现对象，通过Pydantic库的BaseModel类进行模型类的继承定义实现。</a:t>
            </a:r>
            <a:endParaRPr lang="zh-CN" altLang="en-US"/>
          </a:p>
          <a:p>
            <a:r>
              <a:rPr lang="zh-CN" altLang="en-US"/>
              <a:t>首先，从Pydantic中导入BaseModel类，然后，继承BaseModel类定义数据模型类，再使用Python标准数据类型定义数据模型的的字段，这样就完成了数据模型类的创建。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、数据模型示例代码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2104390"/>
            <a:ext cx="8096250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【示例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2.10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】 第二章 第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2.4.1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节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code2_10.pyfrom typing import Optionalimport uvicornfrom fastapi import FastAPIfrom pydantic import BaseModel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导入基础模型类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zh-CN" altLang="en-US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None/>
            </a:pP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class Item(BaseModel):  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定义数据模型类，继承自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BaseModel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类</a:t>
            </a:r>
            <a:r>
              <a:rPr lang="zh-CN" altLang="en-US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name: str                          #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定义字段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name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，类型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str    description: Optional[str] = None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定义可选字段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description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，类型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str    price: float               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定义字段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price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，类型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float    tax: Optional[float] = None        </a:t>
            </a:r>
            <a:r>
              <a:rPr lang="en-US" altLang="zh-CN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定义可选字段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tax</a:t>
            </a:r>
            <a:r>
              <a:rPr lang="zh-CN" altLang="en-US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，类型</a:t>
            </a:r>
            <a:r>
              <a:rPr lang="en-US" altLang="zh-CN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float</a:t>
            </a:r>
            <a:endParaRPr lang="en-US" altLang="zh-CN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、同时使用路径参数、查询参数和请求体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56435"/>
            <a:ext cx="8383905" cy="40309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buNone/>
            </a:pP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class Item(BaseModel):        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定义数据模型类，继承自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BaseModel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类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name: str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定义字段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name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类型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str    description: Optional[str] = None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定义可选字段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description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类型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str    price: float              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定义字段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price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类型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float    tax: Optional[float] = None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定义可选字段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tax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类型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floatapp = FastAPI()@app.post("/items/{item_id}")   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注册路由，定义路径参数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item_idasync def create_item(          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定义路径操作函数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item_id: int,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定义路径参数，类型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intitem: Item,      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定义请求体对象，类型是数据模型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q: Optional[str] = None         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定义可选查询参数，类型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str):    result = {"item_id": item_id, **item.dict()}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将路径参数和请求体参数组合为数据对象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if q:        result.update({"q": q})               #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如果传入了查询参数，则更新查询参数</a:t>
            </a:r>
            <a:r>
              <a:rPr lang="zh-CN" altLang="en-US" sz="1600" b="0">
                <a:latin typeface="Calibri" charset="0"/>
                <a:cs typeface="Calibri" charset="0"/>
              </a:rPr>
              <a:t>    </a:t>
            </a:r>
            <a:r>
              <a:rPr lang="en-US" altLang="zh-CN" sz="1600" b="0">
                <a:latin typeface="Calibri" charset="0"/>
                <a:cs typeface="Calibri" charset="0"/>
              </a:rPr>
              <a:t>return result                           # </a:t>
            </a:r>
            <a:r>
              <a:rPr lang="zh-CN" altLang="en-US" sz="1600" b="0">
                <a:latin typeface="宋体" charset="0"/>
                <a:cs typeface="宋体" charset="0"/>
              </a:rPr>
              <a:t>返回组合好的数据对象</a:t>
            </a:r>
            <a:endParaRPr lang="zh-CN" altLang="en-US" sz="1600" b="0">
              <a:latin typeface="宋体" charset="0"/>
              <a:cs typeface="宋体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zh-CN" dirty="0"/>
              <a:t>表单和文件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本节前面的内容中讲到的请求数据全部基于JSON格式的数据。在实际的项目中有很多应用场景，需要通过表单方式提交请求数据。</a:t>
            </a:r>
            <a:endParaRPr lang="zh-CN" altLang="en-US" dirty="0"/>
          </a:p>
          <a:p>
            <a:r>
              <a:rPr lang="zh-CN" altLang="en-US" dirty="0"/>
              <a:t>文件上传也是一种特殊的表单提交请求数据方式，对应的数据是文件流，而不是格式化的数据。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表单示例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457200" y="2024380"/>
            <a:ext cx="822960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【示例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2.15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】 第二章 第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2.5.1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节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code2_15.pyfrom fastapi import FastAPI, Form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导入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Form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对象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import uvicornapp = FastAPI() @app.post("/login/")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login(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定义路径操作函数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username: str = Form(...),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定义查询参数，数据类型是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str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，初始值是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Form        password: str = Form(...)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定义查询参数，数据类型是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str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，初始值是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Form):    ...            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处理登录的代码，略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return {"username": username} if __name__ == '__main__':    uvicorn.run(app=app)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文件上传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FastAPI对文件上传的支持，也依赖第三方库python-multipart，python-multipart的安装方式请参考上一节。与使用Body类、Form类的方式类似，上传文件时，需要引入File类</a:t>
            </a:r>
            <a:r>
              <a:rPr lang="zh-CN" dirty="0"/>
              <a:t>。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zh-CN" altLang="en-US" dirty="0"/>
              <a:t>文件上传示例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49885" y="1998345"/>
            <a:ext cx="83375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【示例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2.16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】 第二章 第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2.5.2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节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code2_16.pyfrom fastapi import FastAPI, File, UploadFileimport uvicornapp = FastAPI() @app.post("/files/")       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create_file(   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定义路径操作函数，第一种上传方式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file: bytes = File(...)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定义文件参数，数据类型为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bytes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，初始值是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File):        return {"file_size": len(file)}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返回文件大小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@app.post("/uploadfile/")        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注册路由路径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async def create_upload_file(       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定义路径操作函数，第二种上传方式</a:t>
            </a:r>
            <a:r>
              <a:rPr lang="zh-CN" altLang="en-US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       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file: UploadFile = File(...) </a:t>
            </a:r>
            <a:r>
              <a:rPr lang="en-US" altLang="zh-CN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定义文件参数，数据类型为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UploadFile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，初始值为</a:t>
            </a:r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File):      return {"filename": file.filename}# </a:t>
            </a:r>
            <a:r>
              <a:rPr lang="zh-CN" alt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返回原始文件名</a:t>
            </a:r>
            <a:endParaRPr lang="zh-CN" altLang="en-US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altLang="zh-CN" sz="16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if __name__ == '__main__':    uvicorn.run(app=app)</a:t>
            </a:r>
            <a:endParaRPr lang="en-US" altLang="zh-CN" sz="16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3013</Words>
  <Application>WPS 文字</Application>
  <PresentationFormat>全屏显示(4:3)</PresentationFormat>
  <Paragraphs>104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方正书宋_GBK</vt:lpstr>
      <vt:lpstr>Wingdings</vt:lpstr>
      <vt:lpstr>Wingdings 2</vt:lpstr>
      <vt:lpstr>Times New Roman</vt:lpstr>
      <vt:lpstr>方正书宋_GB18030</vt:lpstr>
      <vt:lpstr>苹方-简</vt:lpstr>
      <vt:lpstr>Calibri</vt:lpstr>
      <vt:lpstr>宋体</vt:lpstr>
      <vt:lpstr>Constantia</vt:lpstr>
      <vt:lpstr>Helvetica Neue</vt:lpstr>
      <vt:lpstr>隶书</vt:lpstr>
      <vt:lpstr>报隶-简</vt:lpstr>
      <vt:lpstr>汉仪书宋二KW</vt:lpstr>
      <vt:lpstr>微软雅黑</vt:lpstr>
      <vt:lpstr>汉仪旗黑</vt:lpstr>
      <vt:lpstr>Arial Unicode MS</vt:lpstr>
      <vt:lpstr>流畅</vt:lpstr>
      <vt:lpstr>Python FastAPI Web开发  从入门到项目实战</vt:lpstr>
      <vt:lpstr>请求体</vt:lpstr>
      <vt:lpstr>1、定义请求体的数据模型</vt:lpstr>
      <vt:lpstr>2、数据模型示例代码</vt:lpstr>
      <vt:lpstr>3、同时使用路径参数、查询参数和请求体</vt:lpstr>
      <vt:lpstr>4、表单和文件</vt:lpstr>
      <vt:lpstr>5、 表单示例</vt:lpstr>
      <vt:lpstr>6、 文件上传</vt:lpstr>
      <vt:lpstr>7、 文件上传示例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89</cp:revision>
  <dcterms:created xsi:type="dcterms:W3CDTF">2022-08-06T16:59:20Z</dcterms:created>
  <dcterms:modified xsi:type="dcterms:W3CDTF">2022-08-06T16:59:20Z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