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69" r:id="rId8"/>
    <p:sldId id="272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第五章</a:t>
            </a:r>
            <a:r>
              <a:rPr lang="zh-CN" altLang="en-US" dirty="0" smtClean="0"/>
              <a:t>   依赖注入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、依赖注入原理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控制反转（Inversion of Control，缩写为IoC）是面向对象编程中的一种设计原则，可以用来减小计算机代码之间的耦合度，是一种全新的设计模式。</a:t>
            </a:r>
          </a:p>
          <a:p>
            <a:r>
              <a:t>控制反转最常见的方式叫做依赖注入（Dependency Injection，简称DI），还有一种方式叫依赖查找（Dependency Lookup）。FastAPI中采用的是主流的依赖注入方式。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、使用函数实现依赖注入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535940" y="1847215"/>
            <a:ext cx="807212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【示例5.1】 第五章 第5.2节 code5_1.py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from typing import Optional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import uvicorn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from fastapi import Depends, FastAPI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app = FastAPI()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dep_params(q: Optional[str] = None, skip: int = 0, limit: int = 100): # 定义依赖函数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return {"q": q, "skip": skip, "limit": limit}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@app.get("/items/")                                   # 注册路由路径1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read_items(                                 # 定义路径操作函数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    commons: dict = </a:t>
            </a:r>
            <a:r>
              <a:rPr sz="1400" b="1">
                <a:highlight>
                  <a:srgbClr val="E7E6E6"/>
                </a:highlight>
                <a:latin typeface="Times New Roman Bold" panose="02020603050405020304" charset="0"/>
                <a:cs typeface="Times New Roman Bold" panose="02020603050405020304" charset="0"/>
              </a:rPr>
              <a:t>Depends</a:t>
            </a:r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(dep_params)           #用Depends()方法指定依赖函数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):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return commons                                  # 返回依赖项的结果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@app.get("/users/")                                   # 注册路由路径1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read_users(                                  # 定义路径操作函数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    commons: dict = </a:t>
            </a:r>
            <a:r>
              <a:rPr sz="1400" b="1">
                <a:highlight>
                  <a:srgbClr val="E7E6E6"/>
                </a:highlight>
                <a:latin typeface="Times New Roman Bold" panose="02020603050405020304" charset="0"/>
                <a:cs typeface="Times New Roman Bold" panose="02020603050405020304" charset="0"/>
              </a:rPr>
              <a:t>Depends</a:t>
            </a:r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(dep_params)           #用Depends()方法指定依赖函数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):  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return commons                                  # 返回依赖项的结果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if __name__ == '__main__':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uvicorn.run(app=app)</a:t>
            </a:r>
            <a:endParaRPr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、使用类实现依赖注入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932940"/>
            <a:ext cx="832675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...</a:t>
            </a:r>
            <a:endParaRPr lang="en-US" altLang="zh-CN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class DepParams:               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定义依赖类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def __init__(self, q: Optional[str] = None, skip: int = 0, limit: int = 100):        self.q = q        self.skip = skip        self.limit = limit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@app.get("/items/")           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注册路由路径</a:t>
            </a:r>
            <a:endParaRPr lang="zh-CN" alt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async def read_items(          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定义路径操作函数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params: DepParams = </a:t>
            </a:r>
            <a:r>
              <a:rPr lang="en-US" altLang="zh-CN" sz="1600" b="1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Depends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(DepParams)          # Depends()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方法指定依赖类</a:t>
            </a:r>
            <a:endParaRPr lang="zh-CN" alt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):    return params            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返回依赖项的结果</a:t>
            </a:r>
            <a:endParaRPr lang="zh-CN" alt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...</a:t>
            </a:r>
            <a:endParaRPr lang="en-US" altLang="zh-CN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依赖注入的嵌套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063750"/>
            <a:ext cx="803592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en-US" sz="2800" b="0">
                <a:latin typeface="宋体" charset="0"/>
                <a:cs typeface="宋体" charset="0"/>
              </a:rPr>
              <a:t>1.</a:t>
            </a:r>
            <a:r>
              <a:rPr sz="2800" b="0">
                <a:latin typeface="宋体" charset="0"/>
                <a:cs typeface="宋体" charset="0"/>
              </a:rPr>
              <a:t>依赖注入的嵌套</a:t>
            </a:r>
            <a:endParaRPr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def query_extractor(q: Optional[str] = None):      # 定义依赖函数1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    return q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def params_extractor(                         # 定义依赖函数2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        q: str = </a:t>
            </a:r>
            <a:r>
              <a:rPr lang="zh-CN" altLang="en-US" sz="1600" b="1">
                <a:latin typeface="宋体" charset="0"/>
                <a:cs typeface="宋体" charset="0"/>
              </a:rPr>
              <a:t>Depends</a:t>
            </a:r>
            <a:r>
              <a:rPr lang="zh-CN" altLang="en-US" sz="1600" b="0">
                <a:latin typeface="宋体" charset="0"/>
                <a:cs typeface="宋体" charset="0"/>
              </a:rPr>
              <a:t>(query_extractor),       # 定义依赖项q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        last_q: Optional[str] = Cookie(None)     # Cookie参数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):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1600" b="0">
                <a:latin typeface="宋体" charset="0"/>
                <a:cs typeface="宋体" charset="0"/>
              </a:rPr>
              <a:t>...</a:t>
            </a:r>
            <a:endParaRPr lang="en-US" altLang="zh-CN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@app.get("/items/")                           # 注册路由路径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async def read_query(                         # 定义路径操作函数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        params: str = </a:t>
            </a:r>
            <a:r>
              <a:rPr lang="zh-CN" altLang="en-US" b="1">
                <a:latin typeface="宋体" charset="0"/>
                <a:cs typeface="宋体" charset="0"/>
              </a:rPr>
              <a:t>Depends</a:t>
            </a:r>
            <a:r>
              <a:rPr lang="zh-CN" altLang="en-US" b="0">
                <a:latin typeface="宋体" charset="0"/>
                <a:cs typeface="宋体" charset="0"/>
              </a:rPr>
              <a:t>(params_extractor)  # 指定依赖函数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):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    </a:t>
            </a:r>
            <a:r>
              <a:rPr lang="en-US" altLang="zh-CN" b="0">
                <a:latin typeface="宋体" charset="0"/>
                <a:cs typeface="宋体" charset="0"/>
              </a:rPr>
              <a:t>...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endParaRPr lang="zh-CN" altLang="en-US" sz="1600" b="0">
              <a:latin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在装饰器中使用依赖注入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2063750"/>
            <a:ext cx="803592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en-US" sz="2800" b="0">
                <a:latin typeface="宋体" charset="0"/>
                <a:cs typeface="宋体" charset="0"/>
              </a:rPr>
              <a:t>1.</a:t>
            </a:r>
            <a:r>
              <a:rPr sz="2800" b="0">
                <a:latin typeface="宋体" charset="0"/>
                <a:cs typeface="宋体" charset="0"/>
              </a:rPr>
              <a:t>依赖注入的嵌套</a:t>
            </a:r>
            <a:endParaRPr sz="2800" b="0">
              <a:latin typeface="宋体" charset="0"/>
              <a:cs typeface="宋体" charset="0"/>
            </a:endParaRPr>
          </a:p>
          <a:p>
            <a:pPr indent="0" algn="l">
              <a:buNone/>
            </a:pPr>
            <a:r>
              <a:rPr lang="en-US" altLang="zh-CN" b="0">
                <a:latin typeface="宋体" charset="0"/>
                <a:cs typeface="宋体" charset="0"/>
              </a:rPr>
              <a:t>...</a:t>
            </a:r>
            <a:endParaRPr lang="zh-CN" altLang="en-US" b="0">
              <a:latin typeface="宋体" charset="0"/>
              <a:cs typeface="宋体" charset="0"/>
            </a:endParaRPr>
          </a:p>
          <a:p>
            <a:pPr indent="0" algn="l">
              <a:buNone/>
            </a:pPr>
            <a:r>
              <a:rPr lang="zh-CN" altLang="en-US" b="0">
                <a:latin typeface="宋体" charset="0"/>
                <a:cs typeface="宋体" charset="0"/>
              </a:rPr>
              <a:t>@app.get("/items/",                                         # 注册路由路径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         </a:t>
            </a:r>
            <a:r>
              <a:rPr lang="zh-CN" altLang="en-US" b="1">
                <a:latin typeface="宋体" charset="0"/>
                <a:cs typeface="宋体" charset="0"/>
              </a:rPr>
              <a:t>dependencies</a:t>
            </a:r>
            <a:r>
              <a:rPr lang="zh-CN" altLang="en-US" b="0">
                <a:latin typeface="宋体" charset="0"/>
                <a:cs typeface="宋体" charset="0"/>
              </a:rPr>
              <a:t>=[Depends(verify_token), Depends(check_userid)]) # 设置依赖项列表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async def read_items():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    </a:t>
            </a:r>
            <a:r>
              <a:rPr lang="en-US" altLang="zh-CN" b="0">
                <a:latin typeface="宋体" charset="0"/>
                <a:cs typeface="宋体" charset="0"/>
              </a:rPr>
              <a:t>...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endParaRPr lang="zh-CN" altLang="en-US" sz="1600" b="0">
              <a:latin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</a:t>
            </a:r>
            <a:r>
              <a:rPr lang="en-US" altLang="zh-CN" dirty="0" smtClean="0"/>
              <a:t>IoC</a:t>
            </a:r>
            <a:r>
              <a:rPr lang="zh-CN" altLang="en-US" dirty="0" smtClean="0"/>
              <a:t>的概念和依赖注入的概念以及作用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、学习以函数的方式使用依赖注入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、学习以类的方式使用依赖注入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、了解更多依赖注入的使用方式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2314</Words>
  <Application>WPS 文字</Application>
  <PresentationFormat>全屏显示(4:3)</PresentationFormat>
  <Paragraphs>85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方正书宋_GBK</vt:lpstr>
      <vt:lpstr>Wingdings</vt:lpstr>
      <vt:lpstr>Wingdings 2</vt:lpstr>
      <vt:lpstr>Times New Roman</vt:lpstr>
      <vt:lpstr>Times New Roman Bold</vt:lpstr>
      <vt:lpstr>方正书宋_GB18030</vt:lpstr>
      <vt:lpstr>苹方-简</vt:lpstr>
      <vt:lpstr>宋体</vt:lpstr>
      <vt:lpstr>汉仪书宋二KW</vt:lpstr>
      <vt:lpstr>Constantia</vt:lpstr>
      <vt:lpstr>Calibri</vt:lpstr>
      <vt:lpstr>Helvetica Neue</vt:lpstr>
      <vt:lpstr>隶书</vt:lpstr>
      <vt:lpstr>报隶-简</vt:lpstr>
      <vt:lpstr>微软雅黑</vt:lpstr>
      <vt:lpstr>汉仪旗黑</vt:lpstr>
      <vt:lpstr>Arial Unicode MS</vt:lpstr>
      <vt:lpstr>流畅</vt:lpstr>
      <vt:lpstr>Python FastAPI Web开发  从入门到项目实战</vt:lpstr>
      <vt:lpstr>1、依赖注入原理</vt:lpstr>
      <vt:lpstr>2、使用函数实现依赖注入</vt:lpstr>
      <vt:lpstr>3、使用类实现依赖注入</vt:lpstr>
      <vt:lpstr>4、依赖注入的嵌套</vt:lpstr>
      <vt:lpstr>5、在装饰器中使用依赖注入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98</cp:revision>
  <dcterms:created xsi:type="dcterms:W3CDTF">2022-08-07T07:38:47Z</dcterms:created>
  <dcterms:modified xsi:type="dcterms:W3CDTF">2022-08-07T07:38:47Z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