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8" r:id="rId5"/>
    <p:sldId id="259" r:id="rId6"/>
    <p:sldId id="269" r:id="rId8"/>
    <p:sldId id="272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第八章</a:t>
            </a:r>
            <a:r>
              <a:rPr lang="zh-CN" altLang="en-US" dirty="0" smtClean="0"/>
              <a:t>   异步技术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、异步技术介绍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异步是Web编程的主流应用技术之一，Go、Rust等语言都将异步技术和高并发作为主要卖点。</a:t>
            </a:r>
          </a:p>
          <a:p>
            <a:r>
              <a:t>FastAPI中的高性能、高并发也来源于Python标准库中的asyncio模块。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、进程和线程</a:t>
            </a:r>
            <a:endParaRPr lang="zh-CN" altLang="en-US" dirty="0" smtClean="0"/>
          </a:p>
        </p:txBody>
      </p:sp>
      <p:grpSp>
        <p:nvGrpSpPr>
          <p:cNvPr id="409" name="画布 409"/>
          <p:cNvGrpSpPr/>
          <p:nvPr/>
        </p:nvGrpSpPr>
        <p:grpSpPr>
          <a:xfrm>
            <a:off x="457200" y="1892935"/>
            <a:ext cx="8228965" cy="4455160"/>
            <a:chOff x="0" y="0"/>
            <a:chExt cx="5274310" cy="3072130"/>
          </a:xfrm>
        </p:grpSpPr>
        <p:sp>
          <p:nvSpPr>
            <p:cNvPr id="4" name="画布 409"/>
            <p:cNvSpPr/>
            <p:nvPr/>
          </p:nvSpPr>
          <p:spPr>
            <a:xfrm>
              <a:off x="0" y="0"/>
              <a:ext cx="5274310" cy="3072130"/>
            </a:xfrm>
          </p:spPr>
        </p:sp>
        <p:sp>
          <p:nvSpPr>
            <p:cNvPr id="412" name="矩形 121"/>
            <p:cNvSpPr/>
            <p:nvPr/>
          </p:nvSpPr>
          <p:spPr>
            <a:xfrm>
              <a:off x="322580" y="170815"/>
              <a:ext cx="4551680" cy="2736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7" name="文本框 122"/>
            <p:cNvSpPr txBox="1"/>
            <p:nvPr/>
          </p:nvSpPr>
          <p:spPr>
            <a:xfrm>
              <a:off x="332105" y="179705"/>
              <a:ext cx="528320" cy="2641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进程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04" name="对角圆角矩形 140"/>
            <p:cNvSpPr/>
            <p:nvPr/>
          </p:nvSpPr>
          <p:spPr>
            <a:xfrm>
              <a:off x="484505" y="2075180"/>
              <a:ext cx="1144905" cy="5899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内存空间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13" name="对角圆角矩形 151"/>
            <p:cNvSpPr/>
            <p:nvPr/>
          </p:nvSpPr>
          <p:spPr>
            <a:xfrm>
              <a:off x="482600" y="528320"/>
              <a:ext cx="1144905" cy="5899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网络资源句柄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14" name="对角圆角矩形 156"/>
            <p:cNvSpPr/>
            <p:nvPr/>
          </p:nvSpPr>
          <p:spPr>
            <a:xfrm>
              <a:off x="475615" y="1334135"/>
              <a:ext cx="1144905" cy="5899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文件资源句柄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15" name="矩形 157"/>
            <p:cNvSpPr/>
            <p:nvPr/>
          </p:nvSpPr>
          <p:spPr>
            <a:xfrm>
              <a:off x="1833880" y="367665"/>
              <a:ext cx="1735455" cy="2369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16" name="矩形 158"/>
            <p:cNvSpPr/>
            <p:nvPr/>
          </p:nvSpPr>
          <p:spPr>
            <a:xfrm>
              <a:off x="3711575" y="367665"/>
              <a:ext cx="1029335" cy="2369820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线程N...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17" name="文本框 159"/>
            <p:cNvSpPr txBox="1"/>
            <p:nvPr/>
          </p:nvSpPr>
          <p:spPr>
            <a:xfrm>
              <a:off x="1851025" y="376555"/>
              <a:ext cx="652780" cy="2641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线程1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18" name="圆角矩形 344"/>
            <p:cNvSpPr/>
            <p:nvPr/>
          </p:nvSpPr>
          <p:spPr>
            <a:xfrm>
              <a:off x="1986280" y="1369695"/>
              <a:ext cx="1431290" cy="5721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程序计数器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19" name="圆角矩形 345"/>
            <p:cNvSpPr/>
            <p:nvPr/>
          </p:nvSpPr>
          <p:spPr>
            <a:xfrm>
              <a:off x="1986915" y="680720"/>
              <a:ext cx="1431290" cy="5721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栈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、一些概念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1、阻塞/非阻塞</a:t>
            </a:r>
          </a:p>
          <a:p>
            <a:r>
              <a:t>2、同步/异步</a:t>
            </a:r>
          </a:p>
          <a:p>
            <a:r>
              <a:t>3、</a:t>
            </a:r>
            <a:r>
              <a:rPr lang="zh-CN"/>
              <a:t>并发</a:t>
            </a:r>
            <a:r>
              <a:rPr lang="en-US" altLang="zh-CN"/>
              <a:t>/</a:t>
            </a:r>
            <a:r>
              <a:rPr lang="zh-CN" altLang="en-US"/>
              <a:t>并行</a:t>
            </a:r>
            <a:endParaRPr lang="zh-CN" altLang="en-US"/>
          </a:p>
          <a:p>
            <a:r>
              <a:t>4、</a:t>
            </a:r>
            <a:r>
              <a:rPr lang="en-US"/>
              <a:t>GIL</a:t>
            </a:r>
            <a:endParaRPr lang="en-US"/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、协程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1、事件循环加回调</a:t>
            </a:r>
          </a:p>
          <a:p>
            <a:r>
              <a:t>2、基于生成器的协程</a:t>
            </a:r>
          </a:p>
          <a:p>
            <a:r>
              <a:t>3、使用yield from 改进协程</a:t>
            </a:r>
          </a:p>
          <a:p>
            <a:r>
              <a:t>4、原生协程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Asyncio</a:t>
            </a:r>
            <a:r>
              <a:rPr lang="zh-CN" altLang="en-US" dirty="0" smtClean="0"/>
              <a:t>库介绍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1、事件循环</a:t>
            </a:r>
          </a:p>
          <a:p>
            <a:r>
              <a:t>2、协程</a:t>
            </a:r>
          </a:p>
          <a:p>
            <a:r>
              <a:t>3、Future对象</a:t>
            </a:r>
          </a:p>
          <a:p>
            <a:r>
              <a:t>4、Task对象</a:t>
            </a:r>
          </a:p>
          <a:p>
            <a:r>
              <a:t>5、可等待对象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、了解进程和线程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、了解协程和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中的实现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353</Words>
  <Application>WPS 文字</Application>
  <PresentationFormat>全屏显示(4:3)</PresentationFormat>
  <Paragraphs>61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方正书宋_GBK</vt:lpstr>
      <vt:lpstr>Wingdings</vt:lpstr>
      <vt:lpstr>Wingdings 2</vt:lpstr>
      <vt:lpstr>Calibri</vt:lpstr>
      <vt:lpstr>Helvetica Neue</vt:lpstr>
      <vt:lpstr>宋体</vt:lpstr>
      <vt:lpstr>Times New Roman</vt:lpstr>
      <vt:lpstr>Constantia</vt:lpstr>
      <vt:lpstr>苹方-简</vt:lpstr>
      <vt:lpstr>隶书</vt:lpstr>
      <vt:lpstr>报隶-简</vt:lpstr>
      <vt:lpstr>汉仪书宋二KW</vt:lpstr>
      <vt:lpstr>微软雅黑</vt:lpstr>
      <vt:lpstr>汉仪旗黑</vt:lpstr>
      <vt:lpstr>宋体</vt:lpstr>
      <vt:lpstr>Arial Unicode MS</vt:lpstr>
      <vt:lpstr>Calibri</vt:lpstr>
      <vt:lpstr>流畅</vt:lpstr>
      <vt:lpstr>Python FastAPI Web开发  从入门到项目实战</vt:lpstr>
      <vt:lpstr>1、异步技术介绍</vt:lpstr>
      <vt:lpstr>2、进程和线程</vt:lpstr>
      <vt:lpstr>3、一些概念</vt:lpstr>
      <vt:lpstr>3、协程</vt:lpstr>
      <vt:lpstr>4、Asyncio库介绍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119</cp:revision>
  <dcterms:created xsi:type="dcterms:W3CDTF">2022-08-06T12:02:52Z</dcterms:created>
  <dcterms:modified xsi:type="dcterms:W3CDTF">2022-08-06T12:02:52Z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