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8" r:id="rId5"/>
    <p:sldId id="259" r:id="rId6"/>
    <p:sldId id="269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52"/>
        <p:guide pos="29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第六章</a:t>
            </a:r>
            <a:r>
              <a:rPr lang="en-US" altLang="zh-CN" dirty="0"/>
              <a:t>.Part1</a:t>
            </a:r>
            <a:r>
              <a:rPr lang="zh-CN" altLang="en-US" dirty="0" smtClean="0"/>
              <a:t>   连接</a:t>
            </a:r>
            <a:r>
              <a:rPr lang="en-US" altLang="zh-CN" dirty="0" smtClean="0"/>
              <a:t>MySQL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、SQLAlchemy简单介绍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SQLAlchemy是Python下著名的ORM（Object Relational Mapping，对象关系映射）工具集，首次发布于2006年2月，并迅速在Python社区中最广泛地使用。</a:t>
            </a:r>
          </a:p>
          <a:p>
            <a:r>
              <a:t>SQLAlchemy提供了完整的企业级持久模式，能够与FastAPI中的数据模型进行良好的融合，并具有高效的数据库访问特点。本节主要介绍SQLAlchemy的安装及基本使用使用功能。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SQLAlchemy</a:t>
            </a:r>
            <a:r>
              <a:rPr lang="zh-CN" altLang="en-US" dirty="0" smtClean="0"/>
              <a:t>安装和基本使用</a:t>
            </a:r>
            <a:endParaRPr lang="zh-CN" altLang="en-US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535940" y="1847215"/>
            <a:ext cx="807212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pip install sqlalchemy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python3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&gt;&gt;&gt;from sqlalchemy import create_engine # 第一步，导入SQLAlchemy组件包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&gt;&gt;&gt;from sqlalchemy.orm import sessionmaker # 第二步，创建数据连接引擎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&gt;&gt;&gt;engine = create_engine("sqlite:///./sql_app.db", connect_args={"check_same_thread": False})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第三步，创建本地会话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&gt;&gt;&gt;session = sessionmaker(autocommit=False, bind=engine)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# mysql://用户名:密码@主机名:端口号/数据库名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Base = declarative_base()                             # 定义数据模型基类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class User(Base):                                  # 定义数据模型类，用户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__tablename__ = 'user'                         # 数据库中的表名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id = Column(Integer, primary_key=True)          # id列，主键，保证每个身份号的唯一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name = Column('name', String(50))                 # 定义字段name，字符串型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bookrecords = relationship('BookRecord', backref='user’)     # 图书列表字段，定义一对多关系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def create(session):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user = User(name='三酷猫')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session.add(user)                           # 增加一条数据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r>
              <a:rPr 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session.flush()                             # 执行插入数据语句</a:t>
            </a:r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254000" algn="l"/>
            <a:endParaRPr lang="en-US" sz="1400" b="0">
              <a:highlight>
                <a:srgbClr val="E7E6E6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、连接和使用</a:t>
            </a:r>
            <a:r>
              <a:rPr lang="en-US" altLang="zh-CN" dirty="0" smtClean="0"/>
              <a:t>MySQL</a:t>
            </a:r>
            <a:endParaRPr lang="en-US" altLang="zh-CN" dirty="0" smtClean="0"/>
          </a:p>
        </p:txBody>
      </p:sp>
      <p:sp>
        <p:nvSpPr>
          <p:cNvPr id="100" name="文本框 99"/>
          <p:cNvSpPr txBox="1"/>
          <p:nvPr/>
        </p:nvSpPr>
        <p:spPr>
          <a:xfrm>
            <a:off x="457200" y="1932940"/>
            <a:ext cx="8326755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...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engine = create_engine("mysql://root:123456@localhost/cat")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SessionLocal = sessionmaker(autocommit=False, autoflush=False, bind=engine)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# 第四步，创建数据模型基础类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Base = declarative_base()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def get_users(db: Session, skip: int = 0, limit: int = 100):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    return db.query(models.User).offset(skip).limit(limit).all()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r>
              <a:rPr lang="en-US" sz="16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...</a:t>
            </a: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lvl="0" indent="0" algn="l">
              <a:buNone/>
            </a:pPr>
            <a:endParaRPr lang="en-US" sz="16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ym typeface="+mn-ea"/>
              </a:rPr>
              <a:t>在</a:t>
            </a:r>
            <a:r>
              <a:rPr lang="en-US" altLang="zh-CN" dirty="0" smtClean="0">
                <a:sym typeface="+mn-ea"/>
              </a:rPr>
              <a:t>FastAPI</a:t>
            </a:r>
            <a:r>
              <a:rPr lang="zh-CN" altLang="en-US" dirty="0" smtClean="0">
                <a:sym typeface="+mn-ea"/>
              </a:rPr>
              <a:t>中使用</a:t>
            </a:r>
            <a:r>
              <a:rPr lang="en-US" altLang="zh-CN" dirty="0" smtClean="0">
                <a:sym typeface="+mn-ea"/>
              </a:rPr>
              <a:t>MySQL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2063750"/>
            <a:ext cx="8035925" cy="4615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class UserBase(BaseModel):  </a:t>
            </a:r>
            <a:r>
              <a:rPr lang="en-US" altLang="zh-CN" sz="1400" b="0">
                <a:latin typeface="宋体" charset="0"/>
                <a:cs typeface="宋体" charset="0"/>
              </a:rPr>
              <a:t># </a:t>
            </a:r>
            <a:r>
              <a:rPr lang="zh-CN" altLang="en-US" sz="1400" b="0">
                <a:latin typeface="宋体" charset="0"/>
                <a:cs typeface="宋体" charset="0"/>
              </a:rPr>
              <a:t>创建</a:t>
            </a:r>
            <a:r>
              <a:rPr lang="en-US" altLang="zh-CN" sz="1400" b="0">
                <a:latin typeface="宋体" charset="0"/>
                <a:cs typeface="宋体" charset="0"/>
              </a:rPr>
              <a:t>Pydantic</a:t>
            </a:r>
            <a:r>
              <a:rPr lang="zh-CN" altLang="en-US" sz="1400" b="0">
                <a:latin typeface="宋体" charset="0"/>
                <a:cs typeface="宋体" charset="0"/>
              </a:rPr>
              <a:t>数据模型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email: str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class User(UserBase):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id: int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is_active: bool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books: List[Book] = []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# 配置项中起用orm模式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class Config: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    </a:t>
            </a:r>
            <a:r>
              <a:rPr lang="zh-CN" altLang="en-US" sz="1400" b="1">
                <a:latin typeface="宋体" charset="0"/>
                <a:cs typeface="宋体" charset="0"/>
              </a:rPr>
              <a:t>orm_mode = True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def get_db():    </a:t>
            </a:r>
            <a:r>
              <a:rPr lang="en-US" altLang="zh-CN" sz="1400" b="0">
                <a:latin typeface="宋体" charset="0"/>
                <a:cs typeface="宋体" charset="0"/>
              </a:rPr>
              <a:t>#</a:t>
            </a:r>
            <a:r>
              <a:rPr lang="zh-CN" altLang="en-US" sz="1400" b="0">
                <a:latin typeface="宋体" charset="0"/>
                <a:cs typeface="宋体" charset="0"/>
              </a:rPr>
              <a:t>定义依赖函数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db = SessionLocal()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try: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    yield db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finally: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    db.close()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# 定义路径操作函数，并注册路由路径 获取用户列表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@app.get("/users/", response_model=List[schemas.User])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def read_users(skip: int = 0, limit: int = 100, db: Session = </a:t>
            </a:r>
            <a:r>
              <a:rPr lang="zh-CN" altLang="en-US" sz="1400" b="1">
                <a:latin typeface="宋体" charset="0"/>
                <a:cs typeface="宋体" charset="0"/>
              </a:rPr>
              <a:t>Depends</a:t>
            </a:r>
            <a:r>
              <a:rPr lang="zh-CN" altLang="en-US" sz="1400" b="0">
                <a:latin typeface="宋体" charset="0"/>
                <a:cs typeface="宋体" charset="0"/>
              </a:rPr>
              <a:t>(get_db)):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users = get_user</a:t>
            </a:r>
            <a:r>
              <a:rPr lang="en-US" altLang="zh-CN" sz="1400" b="0">
                <a:latin typeface="宋体" charset="0"/>
                <a:cs typeface="宋体" charset="0"/>
              </a:rPr>
              <a:t>s</a:t>
            </a:r>
            <a:r>
              <a:rPr lang="zh-CN" altLang="en-US" sz="1400" b="0">
                <a:latin typeface="宋体" charset="0"/>
                <a:cs typeface="宋体" charset="0"/>
              </a:rPr>
              <a:t>(db, skip=skip, limit=limit)</a:t>
            </a:r>
            <a:endParaRPr lang="zh-CN" altLang="en-US" sz="1400" b="0">
              <a:latin typeface="宋体" charset="0"/>
              <a:cs typeface="宋体" charset="0"/>
            </a:endParaRPr>
          </a:p>
          <a:p>
            <a:pPr marL="0" indent="266700" algn="l"/>
            <a:r>
              <a:rPr lang="zh-CN" altLang="en-US" sz="1400" b="0">
                <a:latin typeface="宋体" charset="0"/>
                <a:cs typeface="宋体" charset="0"/>
              </a:rPr>
              <a:t>    return users</a:t>
            </a:r>
            <a:endParaRPr lang="zh-CN" altLang="en-US" sz="1400" b="0">
              <a:latin typeface="宋体" charset="0"/>
              <a:cs typeface="宋体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、掌握</a:t>
            </a:r>
            <a:r>
              <a:rPr lang="en-US" altLang="zh-CN" dirty="0" smtClean="0"/>
              <a:t>ORM</a:t>
            </a:r>
            <a:r>
              <a:rPr lang="zh-CN" altLang="en-US" dirty="0" smtClean="0"/>
              <a:t>框架</a:t>
            </a:r>
            <a:r>
              <a:rPr lang="en-US" altLang="zh-CN" dirty="0" smtClean="0"/>
              <a:t>SQLAlchemy</a:t>
            </a:r>
            <a:r>
              <a:rPr lang="zh-CN" altLang="en-US" dirty="0" smtClean="0"/>
              <a:t>的安装和使用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、掌握连接关系型数据库的方法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、了解关系型数据库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的驱动安装和使用</a:t>
            </a:r>
            <a:endParaRPr lang="zh-CN" altLang="en-US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、了解在</a:t>
            </a:r>
            <a:r>
              <a:rPr lang="en-US" altLang="zh-CN" dirty="0" smtClean="0"/>
              <a:t>FastAPI</a:t>
            </a:r>
            <a:r>
              <a:rPr lang="zh-CN" altLang="en-US" dirty="0" smtClean="0"/>
              <a:t>中使用依赖注入的方式连接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数据库</a:t>
            </a: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2153</Words>
  <Application>WPS 文字</Application>
  <PresentationFormat>全屏显示(4:3)</PresentationFormat>
  <Paragraphs>78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4" baseType="lpstr">
      <vt:lpstr>Arial</vt:lpstr>
      <vt:lpstr>方正书宋_GBK</vt:lpstr>
      <vt:lpstr>Wingdings</vt:lpstr>
      <vt:lpstr>Wingdings 2</vt:lpstr>
      <vt:lpstr>Times New Roman</vt:lpstr>
      <vt:lpstr>方正书宋_GB18030</vt:lpstr>
      <vt:lpstr>苹方-简</vt:lpstr>
      <vt:lpstr>宋体</vt:lpstr>
      <vt:lpstr>汉仪书宋二KW</vt:lpstr>
      <vt:lpstr>Constantia</vt:lpstr>
      <vt:lpstr>Calibri</vt:lpstr>
      <vt:lpstr>Helvetica Neue</vt:lpstr>
      <vt:lpstr>隶书</vt:lpstr>
      <vt:lpstr>报隶-简</vt:lpstr>
      <vt:lpstr>微软雅黑</vt:lpstr>
      <vt:lpstr>汉仪旗黑</vt:lpstr>
      <vt:lpstr>Arial Unicode MS</vt:lpstr>
      <vt:lpstr>流畅</vt:lpstr>
      <vt:lpstr>Python FastAPI Web开发  从入门到项目实战</vt:lpstr>
      <vt:lpstr>1、SQLAlchemy简单介绍</vt:lpstr>
      <vt:lpstr>2、SQLAlchemy安装和基本使用</vt:lpstr>
      <vt:lpstr>3、连接和使用MySQL</vt:lpstr>
      <vt:lpstr>4、在FastAPI中使用MySQL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108</cp:revision>
  <dcterms:created xsi:type="dcterms:W3CDTF">2022-08-03T14:59:04Z</dcterms:created>
  <dcterms:modified xsi:type="dcterms:W3CDTF">2022-08-03T14:59:04Z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