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8" r:id="rId5"/>
    <p:sldId id="259" r:id="rId6"/>
    <p:sldId id="269" r:id="rId8"/>
    <p:sldId id="272" r:id="rId9"/>
    <p:sldId id="27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52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第六章</a:t>
            </a:r>
            <a:r>
              <a:rPr lang="en-US" altLang="zh-CN" dirty="0"/>
              <a:t>.Part2</a:t>
            </a:r>
            <a:r>
              <a:rPr lang="zh-CN" altLang="en-US" dirty="0" smtClean="0"/>
              <a:t>   连接</a:t>
            </a:r>
            <a:r>
              <a:rPr lang="en-US" altLang="zh-CN" dirty="0" smtClean="0"/>
              <a:t>NoSQL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介绍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随着数据规模的扩展，大规模数据读写的需求，传统的关系型数据库无法满足要求，由此产生了NoSQL数据库以解决上述需求。</a:t>
            </a:r>
          </a:p>
          <a:p>
            <a:r>
              <a:t>MongoDB 是一个基于分布式文件存储的NoSQL数据库产品，在国内外大数据市场被广泛使用。通过FastAPI框架也支持对MongoDB的数据操作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MongoDB</a:t>
            </a:r>
            <a:endParaRPr lang="en-US" altLang="zh-CN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MongoDB 提供了多种操作系统的预编译二进制包，可以从MongoDB官网下载安装，下载地址为：https://www.mongodb.com/download-center/community</a:t>
            </a:r>
          </a:p>
        </p:txBody>
      </p:sp>
      <p:pic>
        <p:nvPicPr>
          <p:cNvPr id="44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2210" y="3667125"/>
            <a:ext cx="4048125" cy="300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、安装和使用</a:t>
            </a:r>
            <a:r>
              <a:rPr lang="en-US" altLang="zh-CN" dirty="0" smtClean="0"/>
              <a:t>MongoDB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1932940"/>
            <a:ext cx="832675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C:\&gt;pip3 install pymongo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import pymongo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MONGO_DATABASE_URL = 'mongodb://localhost:27017/' # mongodb 连接字符串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def get_db():                                  #定义依赖注入函数，用于连接mongodb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client = MongoClient(MONGO_DATABASE_URL)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db = client['test']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try: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    yield db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finally: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    client.close()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@app.get('/item/', response_model=List[Item])          # 注册路由路径路径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async def get_item(db: MongoClient = </a:t>
            </a:r>
            <a:r>
              <a:rPr lang="en-US" sz="1600" b="1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Depends</a:t>
            </a: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(get_db)):  # 定义路径操作函数，依赖数据库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mycol = db['items']                            # 获取集合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return json.loads(dumps(mycol.find()))          # 将数据库中的对象转换为dict并返回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dirty="0" smtClean="0">
                <a:sym typeface="+mn-ea"/>
              </a:rPr>
              <a:t>连接Redis</a:t>
            </a:r>
            <a:endParaRPr dirty="0" smtClean="0"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Redis是一种主要基于内存存储和运行的，能快速响应的键值数据库产品。它的英文全称是Remote Dictionary Server(远程字典服务器，简称REDIS) 。Redis数据库产品用ANSI C语言编写而成，开源。少量数据存储，高速读写访问，是Redis的最主要应用场景。</a:t>
            </a:r>
          </a:p>
          <a:p>
            <a:r>
              <a:t>Redis在数据库排行网上，长期居于内存数据库排行第一的位置。毋庸置疑，它很受程序员的喜欢，也说明了它在市场上很成功。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、安装和使用</a:t>
            </a:r>
            <a:r>
              <a:rPr lang="en-US" altLang="zh-CN" dirty="0" smtClean="0"/>
              <a:t>Redis</a:t>
            </a:r>
            <a:endParaRPr lang="en-US" altLang="zh-CN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在Redis官网上下载最新版本的Redis，下载地址为：</a:t>
            </a:r>
          </a:p>
          <a:p>
            <a:r>
              <a:t>https://redis.io/download</a:t>
            </a:r>
          </a:p>
          <a:p/>
        </p:txBody>
      </p:sp>
      <p:pic>
        <p:nvPicPr>
          <p:cNvPr id="474" name="图片 48" descr="C:\Program Files\Tencent\QQ\Users\122245781\Image\C2C\S{EA8A`EQ0[]S~`E@_TDUJO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277110" y="3033395"/>
            <a:ext cx="4074160" cy="312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NoSQL</a:t>
            </a:r>
            <a:endParaRPr lang="en-US" altLang="zh-CN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2059305"/>
            <a:ext cx="796290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def get_rdb():                            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定义依赖注入函数，用于连接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R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edis    pool = ConnectionPool(host='127.0.0.1', port=6379,)    rdb = Redis(connection_pool=pool)    try:        yield rdb    finally:        rdb.close()</a:t>
            </a:r>
            <a:endParaRPr lang="en-US" altLang="zh-CN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@app.get('/item/', response_model=Item)              # 注册路由路径</a:t>
            </a:r>
            <a:endParaRPr lang="en-US" altLang="zh-CN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get_item(rdb: Redis = Depends(get_rdb)):     # 定义路径操作函数，指定依赖项</a:t>
            </a:r>
            <a:endParaRPr lang="en-US" altLang="zh-CN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obj = rdb.get('item_name')                      # 获取集合（含数据）</a:t>
            </a:r>
            <a:endParaRPr lang="en-US" altLang="zh-CN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return json.loads(obj)                        # 将数据库中的对象转换为dict并返回</a:t>
            </a:r>
            <a:endParaRPr lang="en-US" altLang="zh-CN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</a:t>
            </a:r>
            <a:r>
              <a:rPr lang="en-US" altLang="zh-CN" dirty="0" smtClean="0"/>
              <a:t>NoSQL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的安装，和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中的使用方式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、了解</a:t>
            </a:r>
            <a:r>
              <a:rPr lang="en-US" altLang="zh-CN" dirty="0" smtClean="0">
                <a:sym typeface="+mn-ea"/>
              </a:rPr>
              <a:t>Redis</a:t>
            </a:r>
            <a:r>
              <a:rPr lang="zh-CN" altLang="en-US" dirty="0" smtClean="0">
                <a:sym typeface="+mn-ea"/>
              </a:rPr>
              <a:t>的安装，和</a:t>
            </a:r>
            <a:r>
              <a:rPr lang="en-US" altLang="zh-CN" dirty="0" smtClean="0">
                <a:sym typeface="+mn-ea"/>
              </a:rPr>
              <a:t>FastAPI</a:t>
            </a:r>
            <a:r>
              <a:rPr lang="zh-CN" altLang="en-US" dirty="0" smtClean="0">
                <a:sym typeface="+mn-ea"/>
              </a:rPr>
              <a:t>中的使用方式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1744</Words>
  <Application>WPS 文字</Application>
  <PresentationFormat>全屏显示(4:3)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方正书宋_GBK</vt:lpstr>
      <vt:lpstr>Wingdings</vt:lpstr>
      <vt:lpstr>Wingdings 2</vt:lpstr>
      <vt:lpstr>Times New Roman</vt:lpstr>
      <vt:lpstr>方正书宋_GB18030</vt:lpstr>
      <vt:lpstr>苹方-简</vt:lpstr>
      <vt:lpstr>宋体</vt:lpstr>
      <vt:lpstr>汉仪书宋二KW</vt:lpstr>
      <vt:lpstr>Constantia</vt:lpstr>
      <vt:lpstr>Calibri</vt:lpstr>
      <vt:lpstr>Helvetica Neue</vt:lpstr>
      <vt:lpstr>隶书</vt:lpstr>
      <vt:lpstr>报隶-简</vt:lpstr>
      <vt:lpstr>微软雅黑</vt:lpstr>
      <vt:lpstr>汉仪旗黑</vt:lpstr>
      <vt:lpstr>Arial Unicode MS</vt:lpstr>
      <vt:lpstr>流畅</vt:lpstr>
      <vt:lpstr>Python FastAPI Web开发  从入门到项目实战</vt:lpstr>
      <vt:lpstr>1、SQLAlchemy简单介绍</vt:lpstr>
      <vt:lpstr>2、SQLAlchemy安装和基本使用</vt:lpstr>
      <vt:lpstr>3、连接和使用MySQL</vt:lpstr>
      <vt:lpstr>4、在FastAPI中使用MySQL</vt:lpstr>
      <vt:lpstr>5、使用NoSQL</vt:lpstr>
      <vt:lpstr>5、使用NoSQL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116</cp:revision>
  <dcterms:created xsi:type="dcterms:W3CDTF">2022-08-03T15:13:00Z</dcterms:created>
  <dcterms:modified xsi:type="dcterms:W3CDTF">2022-08-03T15:13:00Z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