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8" r:id="rId5"/>
    <p:sldId id="259" r:id="rId6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6E14-B8EA-4942-9457-4B0B00D64C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 FastAPI Web开</a:t>
            </a:r>
            <a:r>
              <a:rPr lang="zh-CN" altLang="en-US" smtClean="0"/>
              <a:t>发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从入门到项目实战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5046384" cy="848536"/>
          </a:xfrm>
        </p:spPr>
        <p:txBody>
          <a:bodyPr/>
          <a:lstStyle/>
          <a:p>
            <a:r>
              <a:rPr lang="zh-CN" altLang="en-US" dirty="0"/>
              <a:t>第十章</a:t>
            </a:r>
            <a:r>
              <a:rPr lang="zh-CN" altLang="en-US" dirty="0" smtClean="0"/>
              <a:t>   测试与部署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408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监制</a:t>
            </a:r>
            <a:r>
              <a:rPr lang="zh-CN" altLang="en-US" dirty="0" smtClean="0"/>
              <a:t>：刘瑜，主讲安义，     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年夏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、介绍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t>软件开发完成后，需要根据需求对软件中的功能逐项验证，这个过程称为测试。</a:t>
            </a:r>
          </a:p>
          <a:p>
            <a:r>
              <a:t>将测试通过的软件，安装到服务器上，这个过程称为部署。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、测试工具基本概念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/>
              <a:t>常规测试</a:t>
            </a:r>
            <a:endParaRPr lang="zh-CN"/>
          </a:p>
          <a:p>
            <a:r>
              <a:rPr lang="zh-CN"/>
              <a:t>分离测试</a:t>
            </a:r>
            <a:endParaRPr lang="zh-CN"/>
          </a:p>
          <a:p>
            <a:r>
              <a:rPr lang="zh-CN"/>
              <a:t>应用事件测试</a:t>
            </a:r>
            <a:endParaRPr lang="zh-CN"/>
          </a:p>
          <a:p>
            <a:r>
              <a:rPr lang="zh-CN"/>
              <a:t>依赖项测试</a:t>
            </a:r>
            <a:endParaRPr lang="zh-CN"/>
          </a:p>
          <a:p>
            <a:r>
              <a:rPr lang="zh-CN"/>
              <a:t>数据库测试</a:t>
            </a:r>
            <a:endParaRPr lang="zh-CN"/>
          </a:p>
          <a:p>
            <a:r>
              <a:rPr lang="zh-CN"/>
              <a:t>异步测试工具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、部署</a:t>
            </a:r>
            <a:endParaRPr lang="zh-CN" altLang="en-US" dirty="0" smtClean="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t>1、</a:t>
            </a:r>
            <a:r>
              <a:rPr lang="en-US"/>
              <a:t>virtualenv</a:t>
            </a:r>
            <a:r>
              <a:rPr lang="zh-CN" altLang="en-US"/>
              <a:t>和</a:t>
            </a:r>
            <a:r>
              <a:rPr lang="en-US" altLang="zh-CN"/>
              <a:t>pip3</a:t>
            </a:r>
            <a:endParaRPr lang="zh-CN"/>
          </a:p>
          <a:p>
            <a:r>
              <a:t>2、</a:t>
            </a:r>
            <a:r>
              <a:rPr lang="zh-CN"/>
              <a:t>部署到</a:t>
            </a:r>
            <a:r>
              <a:rPr lang="en-US" altLang="zh-CN"/>
              <a:t>linux</a:t>
            </a:r>
            <a:r>
              <a:rPr lang="zh-CN" altLang="en-US"/>
              <a:t>服务器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、使用代理服务器</a:t>
            </a:r>
            <a:endParaRPr lang="zh-CN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</a:p>
        </p:txBody>
      </p:sp>
      <p:grpSp>
        <p:nvGrpSpPr>
          <p:cNvPr id="5" name="画布 107"/>
          <p:cNvGrpSpPr/>
          <p:nvPr/>
        </p:nvGrpSpPr>
        <p:grpSpPr>
          <a:xfrm>
            <a:off x="1442720" y="3832225"/>
            <a:ext cx="5274310" cy="1748790"/>
            <a:chOff x="0" y="0"/>
            <a:chExt cx="5274310" cy="1748790"/>
          </a:xfrm>
        </p:grpSpPr>
        <p:sp>
          <p:nvSpPr>
            <p:cNvPr id="6" name="画布 107"/>
            <p:cNvSpPr/>
            <p:nvPr/>
          </p:nvSpPr>
          <p:spPr>
            <a:xfrm>
              <a:off x="0" y="0"/>
              <a:ext cx="5274310" cy="1748790"/>
            </a:xfrm>
          </p:spPr>
        </p:sp>
        <p:sp>
          <p:nvSpPr>
            <p:cNvPr id="7" name="矩形 125"/>
            <p:cNvSpPr/>
            <p:nvPr/>
          </p:nvSpPr>
          <p:spPr>
            <a:xfrm>
              <a:off x="367030" y="415925"/>
              <a:ext cx="796290" cy="9391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浏览器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8" name="矩形 149"/>
            <p:cNvSpPr/>
            <p:nvPr/>
          </p:nvSpPr>
          <p:spPr>
            <a:xfrm>
              <a:off x="2138680" y="412115"/>
              <a:ext cx="813435" cy="9391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Nginx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根据路径匹配服务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" name="矩形 160"/>
            <p:cNvSpPr/>
            <p:nvPr/>
          </p:nvSpPr>
          <p:spPr>
            <a:xfrm>
              <a:off x="3927475" y="393700"/>
              <a:ext cx="796290" cy="9391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FastAPI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处理请求返回数据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、了解应用测试的方法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、了解应用部署的方法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266</Words>
  <Application>WPS 文字</Application>
  <PresentationFormat>全屏显示(4:3)</PresentationFormat>
  <Paragraphs>43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Arial</vt:lpstr>
      <vt:lpstr>方正书宋_GBK</vt:lpstr>
      <vt:lpstr>Wingdings</vt:lpstr>
      <vt:lpstr>Wingdings 2</vt:lpstr>
      <vt:lpstr>Times New Roman</vt:lpstr>
      <vt:lpstr>方正书宋_GB18030</vt:lpstr>
      <vt:lpstr>苹方-简</vt:lpstr>
      <vt:lpstr>Constantia</vt:lpstr>
      <vt:lpstr>Calibri</vt:lpstr>
      <vt:lpstr>Helvetica Neue</vt:lpstr>
      <vt:lpstr>隶书</vt:lpstr>
      <vt:lpstr>报隶-简</vt:lpstr>
      <vt:lpstr>宋体</vt:lpstr>
      <vt:lpstr>汉仪书宋二KW</vt:lpstr>
      <vt:lpstr>微软雅黑</vt:lpstr>
      <vt:lpstr>汉仪旗黑</vt:lpstr>
      <vt:lpstr>Arial Unicode MS</vt:lpstr>
      <vt:lpstr>Calibri</vt:lpstr>
      <vt:lpstr>宋体</vt:lpstr>
      <vt:lpstr>Times New Roman</vt:lpstr>
      <vt:lpstr>流畅</vt:lpstr>
      <vt:lpstr>Python FastAPI Web开发  从入门到项目实战</vt:lpstr>
      <vt:lpstr>1、企业应用架构介绍</vt:lpstr>
      <vt:lpstr>2、应用程序和子应用</vt:lpstr>
      <vt:lpstr>3、应用模块管理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Django Web 从入门到项目实战</dc:title>
  <dc:creator>Windows 用户</dc:creator>
  <cp:lastModifiedBy>anyi</cp:lastModifiedBy>
  <cp:revision>120</cp:revision>
  <dcterms:created xsi:type="dcterms:W3CDTF">2022-08-06T12:07:25Z</dcterms:created>
  <dcterms:modified xsi:type="dcterms:W3CDTF">2022-08-06T12:07:25Z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