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68" r:id="rId5"/>
    <p:sldId id="259" r:id="rId6"/>
    <p:sldId id="269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99" y="-72"/>
      </p:cViewPr>
      <p:guideLst>
        <p:guide orient="horz" pos="21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F6E14-B8EA-4942-9457-4B0B00D64C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Python FastAPI Web开</a:t>
            </a:r>
            <a:r>
              <a:rPr lang="zh-CN" altLang="en-US" smtClean="0"/>
              <a:t>发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zh-CN" altLang="en-US" dirty="0" smtClean="0"/>
              <a:t>从入门到项目实战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3717032"/>
            <a:ext cx="5046384" cy="848536"/>
          </a:xfrm>
        </p:spPr>
        <p:txBody>
          <a:bodyPr/>
          <a:lstStyle/>
          <a:p>
            <a:r>
              <a:rPr lang="zh-CN" altLang="en-US" dirty="0"/>
              <a:t>第四章</a:t>
            </a:r>
            <a:r>
              <a:rPr lang="en-US" altLang="zh-CN" dirty="0"/>
              <a:t>.Part1</a:t>
            </a:r>
            <a:r>
              <a:rPr lang="zh-CN" altLang="en-US" dirty="0" smtClean="0"/>
              <a:t>   深入请求和响应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5157192"/>
            <a:ext cx="4084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监制</a:t>
            </a:r>
            <a:r>
              <a:rPr lang="zh-CN" altLang="en-US" dirty="0" smtClean="0"/>
              <a:t>：刘瑜，主讲安义，     </a:t>
            </a:r>
            <a:r>
              <a:rPr lang="en-US" altLang="zh-CN" dirty="0" smtClean="0"/>
              <a:t>2022</a:t>
            </a:r>
            <a:r>
              <a:rPr lang="zh-CN" altLang="en-US" dirty="0" smtClean="0"/>
              <a:t>年夏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、在请求中使用类</a:t>
            </a:r>
            <a:endParaRPr lang="zh-CN" alt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t>利用类可以为服务器端请求数据处理，提供更加方便的使用功能。这里的类包括了查询参数类、路径参数类、Cookie参数类、Header参数类、Field类等。</a:t>
            </a:r>
          </a:p>
          <a:p>
            <a:r>
              <a:t>FastAPI中提供了查询参数类Query，使用Query类能够对参数做更多细微的控制。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、请求中使用类的示例</a:t>
            </a:r>
            <a:endParaRPr lang="zh-CN" altLang="en-US" dirty="0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535940" y="1847215"/>
            <a:ext cx="807212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54000" algn="l"/>
            <a:r>
              <a:rPr lang="zh-CN" altLang="en-US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查询参数中使用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Query</a:t>
            </a:r>
            <a:r>
              <a:rPr lang="zh-CN" altLang="en-US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类：</a:t>
            </a:r>
            <a:endParaRPr lang="en-US" altLang="zh-CN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zh-CN" altLang="en-US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@app.get("/")</a:t>
            </a:r>
            <a:endParaRPr lang="zh-CN" altLang="en-US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zh-CN" altLang="en-US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async def read_items(q: Optional[str] = Query(None, max_length=10)):  #使用Query设置规则</a:t>
            </a:r>
            <a:endParaRPr lang="zh-CN" altLang="en-US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zh-CN" altLang="en-US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return {"q": q}</a:t>
            </a:r>
            <a:endParaRPr lang="zh-CN" altLang="en-US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zh-CN" altLang="en-US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在路径参数中使用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Path</a:t>
            </a:r>
            <a:r>
              <a:rPr lang="zh-CN" altLang="en-US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类：</a:t>
            </a:r>
            <a:endParaRPr lang="zh-CN" altLang="en-US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zh-CN" altLang="en-US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@app.get("/items/{item_id}")</a:t>
            </a:r>
            <a:endParaRPr lang="zh-CN" altLang="en-US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zh-CN" altLang="en-US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async def read_items(</a:t>
            </a:r>
            <a:endParaRPr lang="zh-CN" altLang="en-US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zh-CN" altLang="en-US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item_id: int = Path(                        #定义路径参数，设置默认值为Path类</a:t>
            </a:r>
            <a:endParaRPr lang="zh-CN" altLang="en-US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zh-CN" altLang="en-US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    ...,                                               # 路径参数是必选参数</a:t>
            </a:r>
            <a:endParaRPr lang="zh-CN" altLang="en-US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zh-CN" altLang="en-US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    description="项目ID是路径的一部分"   # 设置描述信息</a:t>
            </a:r>
            <a:endParaRPr lang="zh-CN" altLang="en-US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zh-CN" altLang="en-US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),</a:t>
            </a:r>
            <a:endParaRPr lang="zh-CN" altLang="en-US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zh-CN" altLang="en-US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):</a:t>
            </a:r>
            <a:endParaRPr lang="zh-CN" altLang="en-US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zh-CN" altLang="en-US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return {"item_id": item_id}</a:t>
            </a:r>
            <a:endParaRPr lang="zh-CN" altLang="en-US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、请示中的其他类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070610" y="2244725"/>
            <a:ext cx="50800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algn="l">
              <a:buFont typeface="Arial" panose="020B0604020202090204" pitchFamily="34" charset="0"/>
              <a:buAutoNum type="arabicPeriod"/>
            </a:pPr>
            <a:r>
              <a:rPr lang="en-US" altLang="zh-CN" sz="2400" b="0">
                <a:latin typeface="Times New Roman" panose="02020603050405020304" charset="0"/>
                <a:cs typeface="Times New Roman" panose="02020603050405020304" charset="0"/>
              </a:rPr>
              <a:t>Cookie</a:t>
            </a:r>
            <a:r>
              <a:rPr lang="zh-CN" altLang="en-US" sz="2400" b="0">
                <a:latin typeface="宋体" charset="0"/>
                <a:cs typeface="宋体" charset="0"/>
              </a:rPr>
              <a:t>参数类</a:t>
            </a:r>
            <a:endParaRPr lang="zh-CN" altLang="en-US" sz="2400" b="0">
              <a:latin typeface="宋体" charset="0"/>
              <a:cs typeface="宋体" charset="0"/>
            </a:endParaRPr>
          </a:p>
          <a:p>
            <a:pPr marL="457200" indent="-457200" algn="l">
              <a:buFont typeface="Arial" panose="020B0604020202090204" pitchFamily="34" charset="0"/>
              <a:buAutoNum type="arabicPeriod"/>
            </a:pPr>
            <a:r>
              <a:rPr lang="en-US" altLang="zh-CN" sz="2400" b="0">
                <a:latin typeface="宋体" charset="0"/>
                <a:cs typeface="宋体" charset="0"/>
              </a:rPr>
              <a:t>Header</a:t>
            </a:r>
            <a:r>
              <a:rPr lang="zh-CN" altLang="en-US" sz="2400" b="0">
                <a:latin typeface="宋体" charset="0"/>
                <a:cs typeface="宋体" charset="0"/>
              </a:rPr>
              <a:t>参数类</a:t>
            </a:r>
            <a:endParaRPr lang="zh-CN" altLang="en-US" sz="2400" b="0">
              <a:latin typeface="宋体" charset="0"/>
              <a:cs typeface="宋体" charset="0"/>
            </a:endParaRPr>
          </a:p>
          <a:p>
            <a:pPr marL="457200" indent="-457200" algn="l">
              <a:buFont typeface="Arial" panose="020B0604020202090204" pitchFamily="34" charset="0"/>
              <a:buAutoNum type="arabicPeriod"/>
            </a:pPr>
            <a:r>
              <a:rPr lang="en-US" altLang="zh-CN" sz="2400" b="0">
                <a:latin typeface="宋体" charset="0"/>
                <a:cs typeface="宋体" charset="0"/>
              </a:rPr>
              <a:t>Field</a:t>
            </a:r>
            <a:r>
              <a:rPr lang="zh-CN" altLang="en-US" sz="2400" b="0">
                <a:latin typeface="宋体" charset="0"/>
                <a:cs typeface="宋体" charset="0"/>
              </a:rPr>
              <a:t>类</a:t>
            </a:r>
            <a:endParaRPr lang="zh-CN" altLang="en-US" sz="2400" b="0">
              <a:latin typeface="宋体" charset="0"/>
              <a:cs typeface="宋体" charset="0"/>
            </a:endParaRPr>
          </a:p>
          <a:p>
            <a:pPr marL="457200" indent="-457200" algn="l">
              <a:buFont typeface="Arial" panose="020B0604020202090204" pitchFamily="34" charset="0"/>
              <a:buAutoNum type="arabicPeriod"/>
            </a:pPr>
            <a:r>
              <a:rPr lang="en-US" altLang="zh-CN" sz="2400" b="0">
                <a:latin typeface="宋体" charset="0"/>
                <a:cs typeface="宋体" charset="0"/>
              </a:rPr>
              <a:t>Request</a:t>
            </a:r>
            <a:r>
              <a:rPr lang="zh-CN" altLang="en-US" sz="2400" b="0">
                <a:latin typeface="宋体" charset="0"/>
                <a:cs typeface="宋体" charset="0"/>
              </a:rPr>
              <a:t>类</a:t>
            </a:r>
            <a:endParaRPr lang="zh-CN" altLang="en-US" sz="2400" b="0">
              <a:latin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、自定义响应数据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57200" y="2063750"/>
            <a:ext cx="8035925" cy="4276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6700" algn="l"/>
            <a:r>
              <a:rPr lang="en-US" sz="2800" b="0">
                <a:latin typeface="宋体" charset="0"/>
                <a:cs typeface="宋体" charset="0"/>
              </a:rPr>
              <a:t>1.</a:t>
            </a:r>
            <a:r>
              <a:rPr lang="zh-CN" altLang="en-US" sz="2800" b="0">
                <a:latin typeface="宋体" charset="0"/>
                <a:cs typeface="宋体" charset="0"/>
              </a:rPr>
              <a:t>自定义</a:t>
            </a:r>
            <a:r>
              <a:rPr lang="en-US" altLang="zh-CN" sz="2800" b="0">
                <a:latin typeface="宋体" charset="0"/>
                <a:cs typeface="宋体" charset="0"/>
              </a:rPr>
              <a:t>Cookie</a:t>
            </a:r>
            <a:r>
              <a:rPr lang="zh-CN" altLang="en-US" sz="2800" b="0">
                <a:latin typeface="宋体" charset="0"/>
                <a:cs typeface="宋体" charset="0"/>
              </a:rPr>
              <a:t>数据</a:t>
            </a:r>
            <a:endParaRPr lang="zh-CN" altLang="en-US" sz="2800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b="0">
                <a:latin typeface="宋体" charset="0"/>
                <a:cs typeface="宋体" charset="0"/>
              </a:rPr>
              <a:t>response = JSONResponse(content=content)                     # 创建响应类实例</a:t>
            </a:r>
            <a:endParaRPr lang="zh-CN" altLang="en-US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b="0">
                <a:latin typeface="宋体" charset="0"/>
                <a:cs typeface="宋体" charset="0"/>
              </a:rPr>
              <a:t>    response.set_cookie(key="user_id", value="9527")</a:t>
            </a:r>
            <a:endParaRPr lang="zh-CN" altLang="en-US" sz="2800" b="0">
              <a:latin typeface="宋体" charset="0"/>
              <a:cs typeface="宋体" charset="0"/>
            </a:endParaRPr>
          </a:p>
          <a:p>
            <a:pPr marL="0" indent="266700" algn="l"/>
            <a:r>
              <a:rPr lang="en-US" altLang="zh-CN" sz="2800" b="0">
                <a:latin typeface="宋体" charset="0"/>
                <a:cs typeface="宋体" charset="0"/>
              </a:rPr>
              <a:t>2.</a:t>
            </a:r>
            <a:r>
              <a:rPr lang="zh-CN" altLang="en-US" sz="2800" b="0">
                <a:latin typeface="宋体" charset="0"/>
                <a:cs typeface="宋体" charset="0"/>
              </a:rPr>
              <a:t>自定义</a:t>
            </a:r>
            <a:r>
              <a:rPr lang="en-US" altLang="zh-CN" sz="2800" b="0">
                <a:latin typeface="宋体" charset="0"/>
                <a:cs typeface="宋体" charset="0"/>
              </a:rPr>
              <a:t>Header</a:t>
            </a:r>
            <a:r>
              <a:rPr lang="zh-CN" altLang="en-US" sz="2800" b="0">
                <a:latin typeface="宋体" charset="0"/>
                <a:cs typeface="宋体" charset="0"/>
              </a:rPr>
              <a:t>数据</a:t>
            </a:r>
            <a:endParaRPr lang="zh-CN" altLang="en-US" sz="2800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b="0">
                <a:latin typeface="宋体" charset="0"/>
                <a:cs typeface="宋体" charset="0"/>
              </a:rPr>
              <a:t>content = {"message": "Hello threecoolcat"}                # 创建响应内容数据</a:t>
            </a:r>
            <a:endParaRPr lang="zh-CN" altLang="en-US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b="0">
                <a:latin typeface="宋体" charset="0"/>
                <a:cs typeface="宋体" charset="0"/>
              </a:rPr>
              <a:t>    headers = {"X-three-cool-cat": "miao-miao-miao",           # 自定义Header</a:t>
            </a:r>
            <a:endParaRPr lang="zh-CN" altLang="en-US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b="0">
                <a:latin typeface="宋体" charset="0"/>
                <a:cs typeface="宋体" charset="0"/>
              </a:rPr>
              <a:t>               "User-Agent": "threecoolcat Browser"}         # 内置自定义Header数据</a:t>
            </a:r>
            <a:endParaRPr lang="zh-CN" altLang="en-US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b="0">
                <a:latin typeface="宋体" charset="0"/>
                <a:cs typeface="宋体" charset="0"/>
              </a:rPr>
              <a:t>    response = JSONResponse(content=content, headers=headers)  # 响应类实例</a:t>
            </a:r>
            <a:endParaRPr lang="zh-CN" altLang="en-US" sz="2800" b="0">
              <a:latin typeface="宋体" charset="0"/>
              <a:cs typeface="宋体" charset="0"/>
            </a:endParaRPr>
          </a:p>
          <a:p>
            <a:pPr marL="0" indent="266700" algn="l"/>
            <a:r>
              <a:rPr lang="en-US" altLang="zh-CN" sz="2800" b="0">
                <a:latin typeface="宋体" charset="0"/>
                <a:cs typeface="宋体" charset="0"/>
              </a:rPr>
              <a:t>3.</a:t>
            </a:r>
            <a:r>
              <a:rPr lang="zh-CN" altLang="en-US" sz="2800" b="0">
                <a:latin typeface="宋体" charset="0"/>
                <a:cs typeface="宋体" charset="0"/>
              </a:rPr>
              <a:t>自定义响应状态码</a:t>
            </a:r>
            <a:endParaRPr lang="zh-CN" altLang="en-US" sz="2800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sz="1600" b="0">
                <a:latin typeface="宋体" charset="0"/>
                <a:cs typeface="宋体" charset="0"/>
              </a:rPr>
              <a:t>def get_or_create_item(item_id: str, response: Response):       # 使用Response类的实例</a:t>
            </a:r>
            <a:endParaRPr lang="zh-CN" altLang="en-US" sz="1600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sz="1600" b="0">
                <a:latin typeface="宋体" charset="0"/>
                <a:cs typeface="宋体" charset="0"/>
              </a:rPr>
              <a:t>    if item_id not in items:</a:t>
            </a:r>
            <a:endParaRPr lang="zh-CN" altLang="en-US" sz="1600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sz="1600" b="0">
                <a:latin typeface="宋体" charset="0"/>
                <a:cs typeface="宋体" charset="0"/>
              </a:rPr>
              <a:t>        items[item_id] = "dog"</a:t>
            </a:r>
            <a:endParaRPr lang="zh-CN" altLang="en-US" sz="1600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sz="1600" b="0">
                <a:latin typeface="宋体" charset="0"/>
                <a:cs typeface="宋体" charset="0"/>
              </a:rPr>
              <a:t>        response.status_code = status.HTTP_201_CREATED   # 自定义的响应状态码</a:t>
            </a:r>
            <a:endParaRPr lang="zh-CN" altLang="en-US" sz="1600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sz="1600" b="0">
                <a:latin typeface="宋体" charset="0"/>
                <a:cs typeface="宋体" charset="0"/>
              </a:rPr>
              <a:t>    return items[item_id]</a:t>
            </a:r>
            <a:endParaRPr lang="zh-CN" altLang="en-US" sz="1600" b="0">
              <a:latin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、了解请求中可使用的类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、学习在响应中自定义响应数据</a:t>
            </a:r>
            <a:endParaRPr lang="zh-CN" altLang="en-US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、学习在响应中自定义响应状态码</a:t>
            </a:r>
            <a:endParaRPr lang="zh-CN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1395</Words>
  <Application>WPS 文字</Application>
  <PresentationFormat>全屏显示(4:3)</PresentationFormat>
  <Paragraphs>57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方正书宋_GBK</vt:lpstr>
      <vt:lpstr>Wingdings</vt:lpstr>
      <vt:lpstr>Wingdings 2</vt:lpstr>
      <vt:lpstr>Times New Roman</vt:lpstr>
      <vt:lpstr>宋体</vt:lpstr>
      <vt:lpstr>汉仪书宋二KW</vt:lpstr>
      <vt:lpstr>Constantia</vt:lpstr>
      <vt:lpstr>苹方-简</vt:lpstr>
      <vt:lpstr>Calibri</vt:lpstr>
      <vt:lpstr>Helvetica Neue</vt:lpstr>
      <vt:lpstr>隶书</vt:lpstr>
      <vt:lpstr>报隶-简</vt:lpstr>
      <vt:lpstr>微软雅黑</vt:lpstr>
      <vt:lpstr>汉仪旗黑</vt:lpstr>
      <vt:lpstr>Arial Unicode MS</vt:lpstr>
      <vt:lpstr>流畅</vt:lpstr>
      <vt:lpstr>Python FastAPI Web开发  从入门到项目实战</vt:lpstr>
      <vt:lpstr>1、在请求中使用类</vt:lpstr>
      <vt:lpstr>2、请求中使用类的示例</vt:lpstr>
      <vt:lpstr>3、请示中的其他类</vt:lpstr>
      <vt:lpstr>4、自定义响应数据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Django Web 从入门到项目实战</dc:title>
  <dc:creator>Windows 用户</dc:creator>
  <cp:lastModifiedBy>anyi</cp:lastModifiedBy>
  <cp:revision>93</cp:revision>
  <dcterms:created xsi:type="dcterms:W3CDTF">2022-08-07T06:36:49Z</dcterms:created>
  <dcterms:modified xsi:type="dcterms:W3CDTF">2022-08-07T06:36:49Z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