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4" r:id="rId6"/>
    <p:sldId id="259" r:id="rId7"/>
    <p:sldId id="266" r:id="rId8"/>
    <p:sldId id="269" r:id="rId9"/>
    <p:sldId id="268" r:id="rId10"/>
    <p:sldId id="260" r:id="rId11"/>
    <p:sldId id="267" r:id="rId12"/>
  </p:sldIdLst>
  <p:sldSz cx="14630400" cy="8229600"/>
  <p:notesSz cx="8229600" cy="14630400"/>
  <p:embeddedFontLst>
    <p:embeddedFont>
      <p:font typeface="Alexandria Semi Bold" panose="020B0604020202020204" charset="-78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ora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1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3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4709" y="293774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Guess Game Online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975378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4928711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B9DBD-0129-4710-9482-1B0731BE4CAE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C1DB13-30FD-4801-8A81-EB6D6C9B5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876425"/>
            <a:ext cx="447675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7437" y="438341"/>
            <a:ext cx="5121354" cy="640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7" y="1467088"/>
            <a:ext cx="972979" cy="15568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2238" y="1687957"/>
            <a:ext cx="6517124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/>
              <a:t>Efficient data structures and </a:t>
            </a:r>
            <a:r>
              <a:rPr lang="en-US" sz="1600" dirty="0">
                <a:cs typeface="A - sahifa-kurdi" pitchFamily="2" charset="-78"/>
              </a:rPr>
              <a:t>algorithms</a:t>
            </a:r>
            <a:r>
              <a:rPr lang="en-US" sz="1600" dirty="0"/>
              <a:t> ensure seamless, engaging gameplay.</a:t>
            </a:r>
            <a:endParaRPr lang="en-US" sz="15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437" y="3023949"/>
            <a:ext cx="972979" cy="155686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432238" y="3218497"/>
            <a:ext cx="6517124" cy="48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/>
              <a:t>Secure authentication and a leaderboard enhance user experience.</a:t>
            </a:r>
            <a:endParaRPr lang="en-US" sz="15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437" y="4580811"/>
            <a:ext cx="972979" cy="155686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432238" y="4775359"/>
            <a:ext cx="6517124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/>
              <a:t>The project sets a strong foundation for future improvements.</a:t>
            </a: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E66C3-0CB3-4D29-B0F8-EA9FBA78976A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40B56-21E1-4CD0-B763-94601A4E0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68087"/>
            <a:ext cx="1282420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Reference: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xandria Semi Bold" panose="020B0604020202020204" charset="-78"/>
              <a:cs typeface="Alexandria Semi Bold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McKinney, W. (2017).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Python for data analysis: Data wrangling with Pandas, NumPy, and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(2nd ed.). O’Reilly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Cormen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, T. H.,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Leiserson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, C. E., Rivest, R. L., &amp; Stein, C. (2009).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Introduction to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(3rd ed.). MIT Press.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Mitchell, T. M. (1997).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. McGraw-Hill.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Sebesta, R. W. (2015).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Concepts of programming languages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(11th ed.). Pearson.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Flanagan, D. (2020).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JavaScript: The definitive guide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(7th ed.). O’Reilly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Date, C. J. (2019).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An introduction to database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(8th ed.). Addison-Wesley.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Fowler, M. (2019).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Refactoring: Improving the design of existing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 (2nd ed.). Addison-Wesley.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xandria Semi Bold" panose="020B0604020202020204" charset="-78"/>
              <a:cs typeface="Alexandria Semi Bold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3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15273" y="55655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60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6000" dirty="0"/>
          </a:p>
        </p:txBody>
      </p:sp>
      <p:sp>
        <p:nvSpPr>
          <p:cNvPr id="10" name="Text 8"/>
          <p:cNvSpPr/>
          <p:nvPr/>
        </p:nvSpPr>
        <p:spPr>
          <a:xfrm>
            <a:off x="514350" y="2776418"/>
            <a:ext cx="13906500" cy="4839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D9CD1-E1D3-44FA-B088-E83163AC10A4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1E389-957B-468B-92AC-D262827554ED}"/>
              </a:ext>
            </a:extLst>
          </p:cNvPr>
          <p:cNvSpPr txBox="1"/>
          <p:nvPr/>
        </p:nvSpPr>
        <p:spPr>
          <a:xfrm>
            <a:off x="514350" y="1771650"/>
            <a:ext cx="909998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Overview</a:t>
            </a: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: A web-based game that allows users to guess words from various categories and difficulty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Key Features</a:t>
            </a: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User authentication (login/signup).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Word guessing game with dynamic categories and difficulties.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Real-time score tracking and leaderboard.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Technology Stack</a:t>
            </a: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Frontend</a:t>
            </a: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: HTML, CSS, JavaScript.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Backend</a:t>
            </a: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: Flask (Python), MySQL (Database).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Data Structures</a:t>
            </a: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: Hash Tables, Arrays, Queues, Sets.</a:t>
            </a:r>
          </a:p>
        </p:txBody>
      </p:sp>
      <p:pic>
        <p:nvPicPr>
          <p:cNvPr id="4" name="Picture 3" descr="A screenshot of a sign up&#10;&#10;Description automatically generated">
            <a:extLst>
              <a:ext uri="{FF2B5EF4-FFF2-40B4-BE49-F238E27FC236}">
                <a16:creationId xmlns:a16="http://schemas.microsoft.com/office/drawing/2014/main" id="{7B73128D-EA65-4DF4-8035-3686BD11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056" y="3926396"/>
            <a:ext cx="3561942" cy="3991232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08D42148-AABA-49F0-9298-2B4B60D6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884" y="871369"/>
            <a:ext cx="3537113" cy="28812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24524" y="926509"/>
            <a:ext cx="5327052" cy="798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60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Problem</a:t>
            </a: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 Statement</a:t>
            </a:r>
            <a:endParaRPr lang="en-US" sz="4450" dirty="0"/>
          </a:p>
        </p:txBody>
      </p:sp>
      <p:sp>
        <p:nvSpPr>
          <p:cNvPr id="10" name="Text 8"/>
          <p:cNvSpPr/>
          <p:nvPr/>
        </p:nvSpPr>
        <p:spPr>
          <a:xfrm>
            <a:off x="514350" y="2776418"/>
            <a:ext cx="13906500" cy="4839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D9CD1-E1D3-44FA-B088-E83163AC10A4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1E389-957B-468B-92AC-D262827554ED}"/>
              </a:ext>
            </a:extLst>
          </p:cNvPr>
          <p:cNvSpPr txBox="1"/>
          <p:nvPr/>
        </p:nvSpPr>
        <p:spPr>
          <a:xfrm>
            <a:off x="514350" y="2198209"/>
            <a:ext cx="1368574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Efficiently manage user authentication, game progression, and real-time leaderboard updates in an online word-guessing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Challenges</a:t>
            </a: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Storing and retrieving user credentials securely.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Managing dynamic game data and user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Implementing a responsive leaderboard that reflects real-time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Objective</a:t>
            </a: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Use appropriate data structures to handle user data, scores, and gameplay data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exandria Semi Bold" panose="020B0604020202020204" charset="-78"/>
                <a:cs typeface="Alexandria Semi Bold" panose="020B0604020202020204" charset="-78"/>
              </a:rPr>
              <a:t>Ensure a seamless and fast user experience with minimal latency.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934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58954"/>
            <a:ext cx="10511670" cy="739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cs typeface="Alexandria Semi Bold" pitchFamily="34" charset="-120"/>
              </a:rPr>
              <a:t>Game Data Structure &amp; Management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67991" y="2304931"/>
            <a:ext cx="30480" cy="4765596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4" name="Shape 2"/>
          <p:cNvSpPr/>
          <p:nvPr/>
        </p:nvSpPr>
        <p:spPr>
          <a:xfrm>
            <a:off x="1296472" y="2777133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5" name="Shape 3"/>
          <p:cNvSpPr/>
          <p:nvPr/>
        </p:nvSpPr>
        <p:spPr>
          <a:xfrm>
            <a:off x="839510" y="254865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15960" y="2621280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274808" y="2521506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AutoNum type="arabicPeriod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Creating an array from the word to be guessed.</a:t>
            </a:r>
          </a:p>
          <a:p>
            <a:pPr algn="l">
              <a:lnSpc>
                <a:spcPts val="2700"/>
              </a:lnSpc>
            </a:pP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  <a:p>
            <a:pPr algn="l">
              <a:lnSpc>
                <a:spcPts val="2700"/>
              </a:lnSpc>
            </a:pP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2. Using array for storing all words from the</a:t>
            </a: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 database that are retrieved from the database</a:t>
            </a: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.</a:t>
            </a: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3. Using SET for storing wrong letters that avoid </a:t>
            </a: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duplicate wrong letters</a:t>
            </a:r>
          </a:p>
          <a:p>
            <a:pPr algn="l">
              <a:lnSpc>
                <a:spcPts val="2700"/>
              </a:lnSpc>
            </a:pP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.4. An array for storing score information, like count</a:t>
            </a: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 the correct guessed word. And calculate the score.</a:t>
            </a: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 it will be added to a 2d array table in our database</a:t>
            </a:r>
          </a:p>
          <a:p>
            <a:pPr algn="l">
              <a:lnSpc>
                <a:spcPts val="2700"/>
              </a:lnSpc>
            </a:pPr>
            <a:endParaRPr lang="en-US" sz="1700" dirty="0">
              <a:solidFill>
                <a:srgbClr val="3B3535"/>
              </a:solidFill>
              <a:latin typeface="Sora Light" pitchFamily="34" charset="0"/>
              <a:cs typeface="Sora Light" pitchFamily="34" charset="-120"/>
            </a:endParaRP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5. When the letter is entered it uses searching for </a:t>
            </a: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checking if there is that letter in the word.</a:t>
            </a:r>
          </a:p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1296472" y="3773567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9" name="Shape 7"/>
          <p:cNvSpPr/>
          <p:nvPr/>
        </p:nvSpPr>
        <p:spPr>
          <a:xfrm>
            <a:off x="839510" y="354508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1075" y="3617714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Shape 10"/>
          <p:cNvSpPr/>
          <p:nvPr/>
        </p:nvSpPr>
        <p:spPr>
          <a:xfrm>
            <a:off x="1296472" y="4770001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3" name="Shape 11"/>
          <p:cNvSpPr/>
          <p:nvPr/>
        </p:nvSpPr>
        <p:spPr>
          <a:xfrm>
            <a:off x="839510" y="454152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0956" y="4614148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Shape 14"/>
          <p:cNvSpPr/>
          <p:nvPr/>
        </p:nvSpPr>
        <p:spPr>
          <a:xfrm>
            <a:off x="1296472" y="5766435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7" name="Shape 15"/>
          <p:cNvSpPr/>
          <p:nvPr/>
        </p:nvSpPr>
        <p:spPr>
          <a:xfrm>
            <a:off x="839510" y="5537954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0122" y="5610582"/>
            <a:ext cx="20621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20" name="Shape 18"/>
          <p:cNvSpPr/>
          <p:nvPr/>
        </p:nvSpPr>
        <p:spPr>
          <a:xfrm>
            <a:off x="1326952" y="7075818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21" name="Shape 19"/>
          <p:cNvSpPr/>
          <p:nvPr/>
        </p:nvSpPr>
        <p:spPr>
          <a:xfrm>
            <a:off x="839510" y="683758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961430" y="6950904"/>
            <a:ext cx="2131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1A0C9-B690-4843-948E-A77505B6B45C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screenshot of a game&#10;&#10;Description automatically generated">
            <a:extLst>
              <a:ext uri="{FF2B5EF4-FFF2-40B4-BE49-F238E27FC236}">
                <a16:creationId xmlns:a16="http://schemas.microsoft.com/office/drawing/2014/main" id="{3F683E3B-3CFB-4B6D-95F2-4FE338DC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706" y="2632329"/>
            <a:ext cx="5911734" cy="4815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58954"/>
            <a:ext cx="10511670" cy="739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cs typeface="Alexandria Semi Bold" pitchFamily="34" charset="-120"/>
              </a:rPr>
              <a:t>Leaderboard Page &amp; Data Flow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67991" y="2304931"/>
            <a:ext cx="30480" cy="4765596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4" name="Shape 2"/>
          <p:cNvSpPr/>
          <p:nvPr/>
        </p:nvSpPr>
        <p:spPr>
          <a:xfrm>
            <a:off x="1296472" y="2777133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5" name="Shape 3"/>
          <p:cNvSpPr/>
          <p:nvPr/>
        </p:nvSpPr>
        <p:spPr>
          <a:xfrm>
            <a:off x="839510" y="254865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15960" y="2621280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274808" y="2521506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Leaderboard Data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1296472" y="3773567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9" name="Shape 7"/>
          <p:cNvSpPr/>
          <p:nvPr/>
        </p:nvSpPr>
        <p:spPr>
          <a:xfrm>
            <a:off x="839510" y="3545086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1075" y="3617714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2274808" y="3517940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User’s Last Score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1296472" y="4770001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3" name="Shape 11"/>
          <p:cNvSpPr/>
          <p:nvPr/>
        </p:nvSpPr>
        <p:spPr>
          <a:xfrm>
            <a:off x="839510" y="454152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0956" y="4614148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2274808" y="4514374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Rendering Data with Loops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1296472" y="5766435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7" name="Shape 15"/>
          <p:cNvSpPr/>
          <p:nvPr/>
        </p:nvSpPr>
        <p:spPr>
          <a:xfrm>
            <a:off x="839510" y="5537954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0122" y="5610582"/>
            <a:ext cx="20621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7"/>
          <p:cNvSpPr/>
          <p:nvPr/>
        </p:nvSpPr>
        <p:spPr>
          <a:xfrm>
            <a:off x="2274808" y="5510808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MySQL Database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1296472" y="6762869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21" name="Shape 19"/>
          <p:cNvSpPr/>
          <p:nvPr/>
        </p:nvSpPr>
        <p:spPr>
          <a:xfrm>
            <a:off x="839510" y="653438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976670" y="6607016"/>
            <a:ext cx="2131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3" name="Text 21"/>
          <p:cNvSpPr/>
          <p:nvPr/>
        </p:nvSpPr>
        <p:spPr>
          <a:xfrm>
            <a:off x="2274808" y="6507242"/>
            <a:ext cx="11597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Data Structures Breakdown</a:t>
            </a:r>
            <a:endParaRPr lang="en-US" sz="1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1A0C9-B690-4843-948E-A77505B6B45C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2AF7E4-C06A-4024-84B6-9E088323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93" y="1798468"/>
            <a:ext cx="7836098" cy="59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3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010" y="739259"/>
            <a:ext cx="757975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2208729"/>
            <a:ext cx="6366391" cy="346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endParaRPr lang="en-US" sz="5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22BC6-55F4-4587-B603-8CCD0B2550E8}"/>
              </a:ext>
            </a:extLst>
          </p:cNvPr>
          <p:cNvSpPr/>
          <p:nvPr/>
        </p:nvSpPr>
        <p:spPr>
          <a:xfrm>
            <a:off x="12091596" y="7616414"/>
            <a:ext cx="2538804" cy="602428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2C55EFC-2892-4CFA-BD40-27D64B09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0" y="1437144"/>
            <a:ext cx="970014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exandria Semi Bold" panose="020B0604020202020204" charset="-78"/>
              <a:cs typeface="Alexandria Semi Bold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System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Built a modular structure to manage user authentication, gameplay, and leaderboards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Frontend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Designed intuitive interfaces using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Backend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Implemented Flask for server-side logic.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Integrated MySQL for persistent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Game Logic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Developed word-guessing mechanics with category and difficulty levels.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Incorporated real-time score tracking and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Users log in or sign 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Select game preferences (category, difficulty).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Play the game with live feedback on correct/incorrect guesses.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exandria Semi Bold" panose="020B0604020202020204" charset="-78"/>
                <a:cs typeface="Alexandria Semi Bold" panose="020B0604020202020204" charset="-78"/>
              </a:rPr>
              <a:t>Scores and progress are stored and reflected in the leaderboard.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6E5E5-E0C1-41DE-8476-99CA32D77D05}"/>
              </a:ext>
            </a:extLst>
          </p:cNvPr>
          <p:cNvSpPr txBox="1"/>
          <p:nvPr/>
        </p:nvSpPr>
        <p:spPr>
          <a:xfrm>
            <a:off x="285750" y="152401"/>
            <a:ext cx="1068705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lexandria Semi Bold" panose="020B0604020202020204" charset="-78"/>
                <a:cs typeface="Alexandria Semi Bold" panose="020B0604020202020204" charset="-78"/>
              </a:rPr>
              <a:t>Used Data Structures and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Hash Tables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Store and retrieve user credentials securely in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Enables fast lookup for authentication during login and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Queues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Manage the sequence of words for gameplay.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Ensures words are presented in order using dequeuing.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Arrays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Store user inputs during login/signup.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Maintain the current state of the guessed 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Simplifies data handling for dynamic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Sets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Track unique guessed letters.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Prevents duplicate guesses, improving game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Algorithms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Word Selection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Retrieve random words from the database based on the selected category and difficulty.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Score Calculation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Calculate points dynamically based on word difficulty and accuracy of guesses.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MySQL Database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Usage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Store persistent data such as user credentials, scores, and game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lexandria Semi Bold" panose="020B0604020202020204" charset="-78"/>
                <a:cs typeface="Alexandria Semi Bold" panose="020B0604020202020204" charset="-78"/>
              </a:rPr>
              <a:t>Benefit</a:t>
            </a:r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: Ensures structured storage and retrieval for scalability.</a:t>
            </a:r>
          </a:p>
        </p:txBody>
      </p:sp>
    </p:spTree>
    <p:extLst>
      <p:ext uri="{BB962C8B-B14F-4D97-AF65-F5344CB8AC3E}">
        <p14:creationId xmlns:p14="http://schemas.microsoft.com/office/powerpoint/2010/main" val="177139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D072BE-573A-4F93-8E44-36E28CEABF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65" y="742276"/>
            <a:ext cx="3930650" cy="7100047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62793ED-CF78-4ED7-92D8-6DD7D4EC084C}"/>
              </a:ext>
            </a:extLst>
          </p:cNvPr>
          <p:cNvSpPr/>
          <p:nvPr/>
        </p:nvSpPr>
        <p:spPr>
          <a:xfrm>
            <a:off x="2944853" y="570156"/>
            <a:ext cx="4373089" cy="543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cs typeface="Alexandria Semi Bold" pitchFamily="34" charset="-120"/>
              </a:rPr>
              <a:t>Flow Chart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46997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583505-D5D8-48DA-92B5-3F44EB498335}"/>
              </a:ext>
            </a:extLst>
          </p:cNvPr>
          <p:cNvSpPr txBox="1"/>
          <p:nvPr/>
        </p:nvSpPr>
        <p:spPr>
          <a:xfrm>
            <a:off x="753035" y="537882"/>
            <a:ext cx="102197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lexandria Semi Bold" panose="020B0604020202020204" charset="-78"/>
                <a:cs typeface="Alexandria Semi Bold" panose="020B0604020202020204" charset="-78"/>
              </a:rPr>
              <a:t>Future Work</a:t>
            </a:r>
          </a:p>
          <a:p>
            <a:endParaRPr lang="en-US" sz="2800" b="1" dirty="0">
              <a:latin typeface="Alexandria Semi Bold" panose="020B0604020202020204" charset="-78"/>
              <a:cs typeface="Alexandria Semi Bold" panose="020B0604020202020204" charset="-78"/>
            </a:endParaRPr>
          </a:p>
          <a:p>
            <a:endParaRPr lang="en-US" sz="2800" dirty="0">
              <a:latin typeface="Alexandria Semi Bold" panose="020B0604020202020204" charset="-78"/>
              <a:cs typeface="Alexandria Semi Bold" panose="020B0604020202020204" charset="-78"/>
            </a:endParaRPr>
          </a:p>
          <a:p>
            <a:r>
              <a:rPr lang="en-US" dirty="0">
                <a:latin typeface="Alexandria Semi Bold" panose="020B0604020202020204" charset="-78"/>
                <a:cs typeface="Alexandria Semi Bold" panose="020B0604020202020204" charset="-78"/>
              </a:rPr>
              <a:t>We plan to expand the game into a real-time multiplayer experience, enabling multiple users to play online simultaneously. This will include implementing WebSocket-based real-time synchronization, developing multiplayer game logic, creating user matching and lobbies, and enhancing the database for managing game sessions and scores. Additional features, such as leaderboards, in-game chat, and scalability optimizations, will improve user engagement and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1721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839</Words>
  <Application>Microsoft Office PowerPoint</Application>
  <PresentationFormat>Custom</PresentationFormat>
  <Paragraphs>121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Alexandria Semi Bold</vt:lpstr>
      <vt:lpstr>Sora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SANA LATIF MAHMOOD (Suli)</cp:lastModifiedBy>
  <cp:revision>17</cp:revision>
  <dcterms:created xsi:type="dcterms:W3CDTF">2024-12-22T20:08:41Z</dcterms:created>
  <dcterms:modified xsi:type="dcterms:W3CDTF">2024-12-23T09:38:24Z</dcterms:modified>
</cp:coreProperties>
</file>