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C393-D7AD-4FDF-A49F-41BC6D9B9ABB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D71A5-16E8-40FB-BFCC-D31C3E1946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770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D71A5-16E8-40FB-BFCC-D31C3E1946D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80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9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1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7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4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1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ptanprojekt2023szilvmarton.streamlit.ap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48D-190D-13A3-F416-362C2047C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2" b="5309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ADCB2-F4D1-0352-39FD-037AC782F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871759"/>
            <a:ext cx="5067300" cy="3497042"/>
          </a:xfrm>
        </p:spPr>
        <p:txBody>
          <a:bodyPr anchor="t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DnD</a:t>
            </a:r>
            <a:r>
              <a:rPr lang="en-GB" dirty="0">
                <a:solidFill>
                  <a:srgbClr val="FFFFFF"/>
                </a:solidFill>
              </a:rPr>
              <a:t> Race classifier</a:t>
            </a:r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67EB8-01C7-B9AC-8E19-509C997DA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157694"/>
            <a:ext cx="5019676" cy="976406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Szilvási Márton</a:t>
            </a:r>
            <a:endParaRPr lang="hu-HU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73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BE1D-6DAE-DB55-44AA-27E524E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24" y="693096"/>
            <a:ext cx="10691265" cy="1371030"/>
          </a:xfrm>
        </p:spPr>
        <p:txBody>
          <a:bodyPr/>
          <a:lstStyle/>
          <a:p>
            <a:r>
              <a:rPr lang="hu-HU" dirty="0"/>
              <a:t>Modell</a:t>
            </a:r>
            <a:r>
              <a:rPr lang="en-GB" dirty="0"/>
              <a:t> </a:t>
            </a:r>
            <a:r>
              <a:rPr lang="hu-HU" dirty="0"/>
              <a:t>javítása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5A67-85D3-E609-9FDF-5376AD1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4A8D-55B6-AE99-A957-3717E3BC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56F70-BF88-BF5F-3ADB-2A8290D59351}"/>
              </a:ext>
            </a:extLst>
          </p:cNvPr>
          <p:cNvSpPr txBox="1"/>
          <p:nvPr/>
        </p:nvSpPr>
        <p:spPr>
          <a:xfrm>
            <a:off x="796211" y="2202024"/>
            <a:ext cx="65003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Hiperparaméterek</a:t>
            </a:r>
            <a:r>
              <a:rPr lang="hu-HU" sz="2800" dirty="0"/>
              <a:t> javítása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Eredmények </a:t>
            </a:r>
            <a:r>
              <a:rPr lang="hu-HU" sz="2800" dirty="0" err="1"/>
              <a:t>eze</a:t>
            </a:r>
            <a:r>
              <a:rPr lang="en-GB" sz="2800" dirty="0"/>
              <a:t>l</a:t>
            </a:r>
            <a:r>
              <a:rPr lang="hu-HU" sz="2800" dirty="0"/>
              <a:t> a módszerek után: </a:t>
            </a:r>
            <a:r>
              <a:rPr lang="en-GB" sz="2800" dirty="0" err="1"/>
              <a:t>KneighborsClassifier</a:t>
            </a:r>
            <a:r>
              <a:rPr lang="en-GB" sz="2800" dirty="0"/>
              <a:t> 86.6</a:t>
            </a:r>
            <a:r>
              <a:rPr lang="hu-HU" sz="2800" dirty="0"/>
              <a:t>%</a:t>
            </a:r>
          </a:p>
          <a:p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3CE76-2912-4E76-3A78-9CCBDFD8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86" y="4118583"/>
            <a:ext cx="11348540" cy="12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BE1D-6DAE-DB55-44AA-27E524E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24" y="693096"/>
            <a:ext cx="10691265" cy="1371030"/>
          </a:xfrm>
        </p:spPr>
        <p:txBody>
          <a:bodyPr/>
          <a:lstStyle/>
          <a:p>
            <a:r>
              <a:rPr lang="hu-HU"/>
              <a:t>Modell kiértékelése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5A67-85D3-E609-9FDF-5376AD1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4A8D-55B6-AE99-A957-3717E3BC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 descr="A graph with blue squares and numbers&#10;&#10;Description automatically generated">
            <a:extLst>
              <a:ext uri="{FF2B5EF4-FFF2-40B4-BE49-F238E27FC236}">
                <a16:creationId xmlns:a16="http://schemas.microsoft.com/office/drawing/2014/main" id="{BE75026A-AB50-BAF1-6F34-A98E22F96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6" y="1578908"/>
            <a:ext cx="6772313" cy="49600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6E5C12-F667-F0A1-F8BF-AC7FD0C6FBD2}"/>
              </a:ext>
            </a:extLst>
          </p:cNvPr>
          <p:cNvSpPr txBox="1"/>
          <p:nvPr/>
        </p:nvSpPr>
        <p:spPr>
          <a:xfrm>
            <a:off x="7896547" y="1760375"/>
            <a:ext cx="375187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/>
              <a:t>Accuracy: 0.866</a:t>
            </a:r>
          </a:p>
          <a:p>
            <a:endParaRPr lang="en-GB" sz="2000"/>
          </a:p>
          <a:p>
            <a:r>
              <a:rPr lang="hu-HU" sz="2000"/>
              <a:t>Precision: </a:t>
            </a:r>
            <a:r>
              <a:rPr lang="en-GB" sz="2000"/>
              <a:t>0.868 </a:t>
            </a:r>
            <a:r>
              <a:rPr lang="hu-HU" sz="2000"/>
              <a:t>(TP/(TP + FP)) </a:t>
            </a:r>
          </a:p>
          <a:p>
            <a:r>
              <a:rPr lang="hu-HU" sz="2000"/>
              <a:t>Recall: 0.</a:t>
            </a:r>
            <a:r>
              <a:rPr lang="en-GB" sz="2000"/>
              <a:t>866 </a:t>
            </a:r>
            <a:r>
              <a:rPr lang="hu-HU" sz="2000"/>
              <a:t> (TP/ (TP + FN))</a:t>
            </a:r>
          </a:p>
          <a:p>
            <a:r>
              <a:rPr lang="hu-HU" sz="2000"/>
              <a:t>F1score: 0.</a:t>
            </a:r>
            <a:r>
              <a:rPr lang="en-GB" sz="2000"/>
              <a:t>8664</a:t>
            </a:r>
            <a:r>
              <a:rPr lang="hu-HU" sz="2000"/>
              <a:t> (2*((p*r)/(p+r)))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218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BE1D-6DAE-DB55-44AA-27E524E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24" y="693096"/>
            <a:ext cx="10691265" cy="1371030"/>
          </a:xfrm>
        </p:spPr>
        <p:txBody>
          <a:bodyPr>
            <a:normAutofit/>
          </a:bodyPr>
          <a:lstStyle/>
          <a:p>
            <a:pPr algn="ctr"/>
            <a:r>
              <a:rPr lang="en-GB" sz="6600" dirty="0" err="1"/>
              <a:t>KÖszönöm</a:t>
            </a:r>
            <a:r>
              <a:rPr lang="en-GB" sz="6600" dirty="0"/>
              <a:t> a </a:t>
            </a:r>
            <a:r>
              <a:rPr lang="en-GB" sz="6600" dirty="0" err="1"/>
              <a:t>figyelmet</a:t>
            </a:r>
            <a:r>
              <a:rPr lang="en-GB" sz="6600" dirty="0"/>
              <a:t>!</a:t>
            </a:r>
            <a:endParaRPr lang="hu-HU" sz="6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5A67-85D3-E609-9FDF-5376AD1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4A8D-55B6-AE99-A957-3717E3BC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ABC5A-7B5E-69A8-50EF-884BF86C00C8}"/>
              </a:ext>
            </a:extLst>
          </p:cNvPr>
          <p:cNvSpPr txBox="1"/>
          <p:nvPr/>
        </p:nvSpPr>
        <p:spPr>
          <a:xfrm>
            <a:off x="469961" y="2523426"/>
            <a:ext cx="1162142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4000" dirty="0">
                <a:hlinkClick r:id="rId3"/>
              </a:rPr>
              <a:t>https://geptanprojekt2023szilvmarton.streamlit.app</a:t>
            </a:r>
            <a:endParaRPr lang="en-GB" sz="40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01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0BE1D-6DAE-DB55-44AA-27E524E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4730"/>
            <a:ext cx="4257675" cy="1652590"/>
          </a:xfrm>
        </p:spPr>
        <p:txBody>
          <a:bodyPr>
            <a:normAutofit/>
          </a:bodyPr>
          <a:lstStyle/>
          <a:p>
            <a:r>
              <a:rPr lang="hu-HU" dirty="0"/>
              <a:t>Adatok értelmezése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9EF34C-5622-413F-9C9F-AC937E306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285C-7F49-BADA-7873-6D19594C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4" y="952368"/>
            <a:ext cx="6418727" cy="1773893"/>
          </a:xfrm>
        </p:spPr>
        <p:txBody>
          <a:bodyPr>
            <a:normAutofit/>
          </a:bodyPr>
          <a:lstStyle/>
          <a:p>
            <a:r>
              <a:rPr lang="en-GB" dirty="0"/>
              <a:t>10 </a:t>
            </a:r>
            <a:r>
              <a:rPr lang="en-GB" dirty="0" err="1"/>
              <a:t>oszlop</a:t>
            </a:r>
            <a:r>
              <a:rPr lang="en-GB" dirty="0"/>
              <a:t>	</a:t>
            </a:r>
          </a:p>
          <a:p>
            <a:r>
              <a:rPr lang="en-GB" dirty="0"/>
              <a:t>10 000 </a:t>
            </a:r>
            <a:r>
              <a:rPr lang="en-GB" dirty="0" err="1"/>
              <a:t>sor</a:t>
            </a:r>
            <a:r>
              <a:rPr lang="en-GB" dirty="0"/>
              <a:t>	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3" name="Picture 12" descr="A diagram of a weight chart&#10;&#10;Description automatically generated">
            <a:extLst>
              <a:ext uri="{FF2B5EF4-FFF2-40B4-BE49-F238E27FC236}">
                <a16:creationId xmlns:a16="http://schemas.microsoft.com/office/drawing/2014/main" id="{A6A5160C-080B-4663-5C5E-76B6CD65E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68" b="12375"/>
          <a:stretch/>
        </p:blipFill>
        <p:spPr>
          <a:xfrm>
            <a:off x="800100" y="3048000"/>
            <a:ext cx="5133990" cy="273755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AFED64D-3F99-8B52-5B75-8B624493FB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92"/>
          <a:stretch/>
        </p:blipFill>
        <p:spPr>
          <a:xfrm>
            <a:off x="6209622" y="3048000"/>
            <a:ext cx="5182278" cy="273755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549954-3C0C-48B7-9BE6-9B32C39D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5A67-85D3-E609-9FDF-5376AD1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12/13/2023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4A8D-55B6-AE99-A957-3717E3BC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BE1D-6DAE-DB55-44AA-27E524E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57" y="69929"/>
            <a:ext cx="10691265" cy="1371030"/>
          </a:xfrm>
        </p:spPr>
        <p:txBody>
          <a:bodyPr/>
          <a:lstStyle/>
          <a:p>
            <a:r>
              <a:rPr lang="hu-HU"/>
              <a:t>Adatok értelmezése</a:t>
            </a:r>
            <a:endParaRPr lang="hu-HU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0A335A-2F4D-6A40-D264-94A5BEEB5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0508" y="950399"/>
            <a:ext cx="6890858" cy="176160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5A67-85D3-E609-9FDF-5376AD1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4A8D-55B6-AE99-A957-3717E3BC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8C676D-B100-620A-C3B8-25A7357C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78" y="2742384"/>
            <a:ext cx="3850510" cy="31652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881455-9F35-B934-5446-7DA834FCE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466" y="2728057"/>
            <a:ext cx="3746584" cy="316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0BE1D-6DAE-DB55-44AA-27E524E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97752"/>
            <a:ext cx="3601757" cy="1955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Adatok alakítása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756F70-BF88-BF5F-3ADB-2A8290D59351}"/>
              </a:ext>
            </a:extLst>
          </p:cNvPr>
          <p:cNvSpPr txBox="1"/>
          <p:nvPr/>
        </p:nvSpPr>
        <p:spPr>
          <a:xfrm>
            <a:off x="683373" y="2853679"/>
            <a:ext cx="3613708" cy="339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Drop-oljuk az outliereket Race-enként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Így maradt 9790 sorunk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DA6487-250B-4A88-79F2-7BFC4CE9A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2" b="-1"/>
          <a:stretch/>
        </p:blipFill>
        <p:spPr>
          <a:xfrm>
            <a:off x="4876800" y="10"/>
            <a:ext cx="7315200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5A67-85D3-E609-9FDF-5376AD1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12/13/2023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4A8D-55B6-AE99-A957-3717E3BC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BE1D-6DAE-DB55-44AA-27E524E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24" y="693096"/>
            <a:ext cx="10691265" cy="1371030"/>
          </a:xfrm>
        </p:spPr>
        <p:txBody>
          <a:bodyPr/>
          <a:lstStyle/>
          <a:p>
            <a:r>
              <a:rPr lang="hu-HU"/>
              <a:t>Modell kiválasztása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5A67-85D3-E609-9FDF-5376AD1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4A8D-55B6-AE99-A957-3717E3BC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6834EC-58D6-9717-845F-23D1FE0F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649" y="1547480"/>
            <a:ext cx="4339333" cy="45360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756F70-BF88-BF5F-3ADB-2A8290D59351}"/>
              </a:ext>
            </a:extLst>
          </p:cNvPr>
          <p:cNvSpPr txBox="1"/>
          <p:nvPr/>
        </p:nvSpPr>
        <p:spPr>
          <a:xfrm>
            <a:off x="796212" y="2202024"/>
            <a:ext cx="57663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/>
              <a:t>Az adatok </a:t>
            </a:r>
            <a:r>
              <a:rPr lang="en-GB" sz="2400"/>
              <a:t>8:</a:t>
            </a:r>
            <a:r>
              <a:rPr lang="hu-HU" sz="2400"/>
              <a:t>2 arányban lettek felosztva tanító</a:t>
            </a:r>
            <a:r>
              <a:rPr lang="en-GB" sz="2400"/>
              <a:t>:</a:t>
            </a:r>
            <a:r>
              <a:rPr lang="hu-HU" sz="2400"/>
              <a:t>tesztelő részre</a:t>
            </a:r>
            <a:endParaRPr lang="en-GB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/>
              <a:t>Először az sklearn különböző modelljeit próbáltam ki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/>
              <a:t>RandomForest, DecisionTree, KNeighbors, GaussianNB</a:t>
            </a:r>
            <a:endParaRPr lang="en-GB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E</a:t>
            </a:r>
            <a:r>
              <a:rPr lang="hu-HU" sz="2400"/>
              <a:t>z után próbáltam </a:t>
            </a:r>
            <a:r>
              <a:rPr lang="en-GB" sz="2400"/>
              <a:t>néhány neurális hálót is, </a:t>
            </a:r>
            <a:r>
              <a:rPr lang="hu-HU" sz="2400"/>
              <a:t>de rosszabb eredményeket hoztak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80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697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BE1D-6DAE-DB55-44AA-27E524E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24" y="693096"/>
            <a:ext cx="10691265" cy="1371030"/>
          </a:xfrm>
        </p:spPr>
        <p:txBody>
          <a:bodyPr/>
          <a:lstStyle/>
          <a:p>
            <a:r>
              <a:rPr lang="en-GB"/>
              <a:t>Adatok alakítása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5A67-85D3-E609-9FDF-5376AD1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4A8D-55B6-AE99-A957-3717E3BC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56F70-BF88-BF5F-3ADB-2A8290D59351}"/>
              </a:ext>
            </a:extLst>
          </p:cNvPr>
          <p:cNvSpPr txBox="1"/>
          <p:nvPr/>
        </p:nvSpPr>
        <p:spPr>
          <a:xfrm>
            <a:off x="875153" y="1452084"/>
            <a:ext cx="106912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Néhány átalakítás az adathalmazon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/>
              <a:t>Pl.: minden adatot a 3.-ra emelünk</a:t>
            </a:r>
            <a:endParaRPr lang="hu-HU" sz="2800"/>
          </a:p>
          <a:p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7500F-33C1-3169-030B-E20B70D9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24" y="2945002"/>
            <a:ext cx="8058561" cy="3387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E1171-229B-E3D7-E161-649FFB195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543" y="2770990"/>
            <a:ext cx="3293398" cy="358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2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BE1D-6DAE-DB55-44AA-27E524E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24" y="693096"/>
            <a:ext cx="10691265" cy="1371030"/>
          </a:xfrm>
        </p:spPr>
        <p:txBody>
          <a:bodyPr/>
          <a:lstStyle/>
          <a:p>
            <a:r>
              <a:rPr lang="hu-HU" dirty="0"/>
              <a:t>Modell</a:t>
            </a:r>
            <a:r>
              <a:rPr lang="en-GB" dirty="0"/>
              <a:t> </a:t>
            </a:r>
            <a:r>
              <a:rPr lang="hu-HU" dirty="0"/>
              <a:t>javítása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5A67-85D3-E609-9FDF-5376AD1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4A8D-55B6-AE99-A957-3717E3BC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56F70-BF88-BF5F-3ADB-2A8290D59351}"/>
              </a:ext>
            </a:extLst>
          </p:cNvPr>
          <p:cNvSpPr txBox="1"/>
          <p:nvPr/>
        </p:nvSpPr>
        <p:spPr>
          <a:xfrm>
            <a:off x="796212" y="2202024"/>
            <a:ext cx="63759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/>
              <a:t>Hiperparaméterek</a:t>
            </a:r>
            <a:r>
              <a:rPr lang="hu-HU" sz="2800" dirty="0"/>
              <a:t> javítása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Eredmények </a:t>
            </a:r>
            <a:r>
              <a:rPr lang="hu-HU" sz="2800" dirty="0" err="1"/>
              <a:t>eze</a:t>
            </a:r>
            <a:r>
              <a:rPr lang="en-GB" sz="2800" dirty="0"/>
              <a:t>l</a:t>
            </a:r>
            <a:r>
              <a:rPr lang="hu-HU" sz="2800" dirty="0"/>
              <a:t> a módszerek után: </a:t>
            </a:r>
            <a:r>
              <a:rPr lang="en-GB" sz="2800" dirty="0" err="1"/>
              <a:t>KneighborsClassifier</a:t>
            </a:r>
            <a:r>
              <a:rPr lang="en-GB" sz="2800" dirty="0"/>
              <a:t> 85.8</a:t>
            </a:r>
            <a:r>
              <a:rPr lang="hu-HU" sz="2800" dirty="0"/>
              <a:t>%</a:t>
            </a:r>
          </a:p>
          <a:p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3CE76-2912-4E76-3A78-9CCBDFD8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86" y="4118583"/>
            <a:ext cx="11348540" cy="122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BE1D-6DAE-DB55-44AA-27E524E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24" y="693096"/>
            <a:ext cx="10691265" cy="1371030"/>
          </a:xfrm>
        </p:spPr>
        <p:txBody>
          <a:bodyPr/>
          <a:lstStyle/>
          <a:p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 err="1"/>
              <a:t>alakítása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5A67-85D3-E609-9FDF-5376AD1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4A8D-55B6-AE99-A957-3717E3BC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56F70-BF88-BF5F-3ADB-2A8290D59351}"/>
              </a:ext>
            </a:extLst>
          </p:cNvPr>
          <p:cNvSpPr txBox="1"/>
          <p:nvPr/>
        </p:nvSpPr>
        <p:spPr>
          <a:xfrm>
            <a:off x="856492" y="1417795"/>
            <a:ext cx="10691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Behozunk</a:t>
            </a:r>
            <a:r>
              <a:rPr lang="en-GB" sz="2400" dirty="0"/>
              <a:t> </a:t>
            </a:r>
            <a:r>
              <a:rPr lang="en-GB" sz="2400" dirty="0" err="1"/>
              <a:t>új</a:t>
            </a:r>
            <a:r>
              <a:rPr lang="en-GB" sz="2400" dirty="0"/>
              <a:t> </a:t>
            </a:r>
            <a:r>
              <a:rPr lang="en-GB" sz="2400" dirty="0" err="1"/>
              <a:t>oszlopokat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Pl.: modifier </a:t>
            </a:r>
            <a:r>
              <a:rPr lang="en-GB" sz="2400" dirty="0" err="1"/>
              <a:t>oszlopok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547135-D33D-D274-C9C9-E5B09CE4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6" y="2504044"/>
            <a:ext cx="8737240" cy="3966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0BD1FB-6955-54FB-E8DF-41A984A5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39" y="794618"/>
            <a:ext cx="5913599" cy="15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9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BE1D-6DAE-DB55-44AA-27E524E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924" y="693096"/>
            <a:ext cx="10691265" cy="1371030"/>
          </a:xfrm>
        </p:spPr>
        <p:txBody>
          <a:bodyPr/>
          <a:lstStyle/>
          <a:p>
            <a:r>
              <a:rPr lang="en-GB" dirty="0" err="1"/>
              <a:t>Adatok</a:t>
            </a:r>
            <a:r>
              <a:rPr lang="en-GB" dirty="0"/>
              <a:t> </a:t>
            </a:r>
            <a:r>
              <a:rPr lang="en-GB" dirty="0" err="1"/>
              <a:t>alakítása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5A67-85D3-E609-9FDF-5376AD1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14A8D-55B6-AE99-A957-3717E3BC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7A87F-41CA-5CC5-D70C-C5F17B59D969}"/>
              </a:ext>
            </a:extLst>
          </p:cNvPr>
          <p:cNvSpPr txBox="1"/>
          <p:nvPr/>
        </p:nvSpPr>
        <p:spPr>
          <a:xfrm>
            <a:off x="671804" y="1841241"/>
            <a:ext cx="4494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Ezeket</a:t>
            </a:r>
            <a:r>
              <a:rPr lang="en-GB" sz="2400" dirty="0"/>
              <a:t> </a:t>
            </a:r>
            <a:r>
              <a:rPr lang="en-GB" sz="2400" dirty="0" err="1"/>
              <a:t>az</a:t>
            </a:r>
            <a:r>
              <a:rPr lang="en-GB" sz="2400" dirty="0"/>
              <a:t> </a:t>
            </a:r>
            <a:r>
              <a:rPr lang="en-GB" sz="2400" dirty="0" err="1"/>
              <a:t>oszolpokat</a:t>
            </a:r>
            <a:r>
              <a:rPr lang="en-GB" sz="2400" dirty="0"/>
              <a:t> is </a:t>
            </a:r>
            <a:r>
              <a:rPr lang="en-GB" sz="2400" dirty="0" err="1"/>
              <a:t>alakítjuk</a:t>
            </a:r>
            <a:r>
              <a:rPr lang="en-GB" sz="2400" dirty="0"/>
              <a:t>, de most </a:t>
            </a:r>
            <a:r>
              <a:rPr lang="en-GB" sz="2400" dirty="0" err="1"/>
              <a:t>már</a:t>
            </a:r>
            <a:r>
              <a:rPr lang="en-GB" sz="2400" dirty="0"/>
              <a:t> </a:t>
            </a:r>
            <a:r>
              <a:rPr lang="en-GB" sz="2400" dirty="0" err="1"/>
              <a:t>részletesebben</a:t>
            </a:r>
            <a:endParaRPr lang="en-GB" sz="2400" dirty="0"/>
          </a:p>
          <a:p>
            <a:endParaRPr lang="en-GB" dirty="0"/>
          </a:p>
          <a:p>
            <a:endParaRPr lang="hu-HU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EB94F-78AC-839B-4166-FD41B04D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325" y="1016036"/>
            <a:ext cx="6089041" cy="51488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0EE589-3E05-8623-BCC1-DE9893B87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24" y="2971157"/>
            <a:ext cx="4770396" cy="294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2879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1B2C2F"/>
      </a:dk2>
      <a:lt2>
        <a:srgbClr val="F3F0F0"/>
      </a:lt2>
      <a:accent1>
        <a:srgbClr val="3BB1AE"/>
      </a:accent1>
      <a:accent2>
        <a:srgbClr val="46B382"/>
      </a:accent2>
      <a:accent3>
        <a:srgbClr val="4D96C3"/>
      </a:accent3>
      <a:accent4>
        <a:srgbClr val="B13BAD"/>
      </a:accent4>
      <a:accent5>
        <a:srgbClr val="C34D8D"/>
      </a:accent5>
      <a:accent6>
        <a:srgbClr val="B13B4A"/>
      </a:accent6>
      <a:hlink>
        <a:srgbClr val="C2494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206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Univers Condensed</vt:lpstr>
      <vt:lpstr>ChronicleVTI</vt:lpstr>
      <vt:lpstr>DnD Race classifier</vt:lpstr>
      <vt:lpstr>Adatok értelmezése</vt:lpstr>
      <vt:lpstr>Adatok értelmezése</vt:lpstr>
      <vt:lpstr>Adatok alakítása</vt:lpstr>
      <vt:lpstr>Modell kiválasztása</vt:lpstr>
      <vt:lpstr>Adatok alakítása</vt:lpstr>
      <vt:lpstr>Modell javítása</vt:lpstr>
      <vt:lpstr>Adatok alakítása</vt:lpstr>
      <vt:lpstr>Adatok alakítása</vt:lpstr>
      <vt:lpstr>Modell javítása</vt:lpstr>
      <vt:lpstr>Modell kiértékelése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DnD Race classifier</dc:title>
  <dc:creator>Szilvási Márton</dc:creator>
  <cp:lastModifiedBy>Szilvási Márton</cp:lastModifiedBy>
  <cp:revision>9</cp:revision>
  <dcterms:created xsi:type="dcterms:W3CDTF">2023-12-12T13:05:46Z</dcterms:created>
  <dcterms:modified xsi:type="dcterms:W3CDTF">2023-12-13T15:54:27Z</dcterms:modified>
</cp:coreProperties>
</file>