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8" r:id="rId5"/>
    <p:sldId id="259" r:id="rId6"/>
    <p:sldId id="261" r:id="rId7"/>
    <p:sldId id="263" r:id="rId8"/>
    <p:sldId id="262" r:id="rId9"/>
    <p:sldId id="277" r:id="rId10"/>
    <p:sldId id="264" r:id="rId11"/>
    <p:sldId id="265" r:id="rId12"/>
    <p:sldId id="276" r:id="rId13"/>
    <p:sldId id="270" r:id="rId14"/>
    <p:sldId id="271" r:id="rId15"/>
    <p:sldId id="266" r:id="rId16"/>
    <p:sldId id="267" r:id="rId17"/>
    <p:sldId id="268" r:id="rId18"/>
    <p:sldId id="273" r:id="rId19"/>
    <p:sldId id="269" r:id="rId20"/>
    <p:sldId id="272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6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1079-D26B-48D2-A4F3-70EE2F891CD1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A5923-B020-42CC-BD17-7B85027B0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A5923-B020-42CC-BD17-7B85027B03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4266750-6A4B-4CC6-8E25-BE25921A7ABB}" type="datetimeFigureOut">
              <a:rPr lang="en-US" smtClean="0"/>
              <a:t>24-Sep-24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624D43A-B893-44C8-80FF-850B370225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EnvStart/3___Start_PullingSourceData.bat" TargetMode="External"/><Relationship Id="rId3" Type="http://schemas.openxmlformats.org/officeDocument/2006/relationships/hyperlink" Target="EnvStart/2___Start_Kafka.bat" TargetMode="External"/><Relationship Id="rId7" Type="http://schemas.openxmlformats.org/officeDocument/2006/relationships/hyperlink" Target="EnvStart/NotInUsed/6___Start_Logstash_Local.bat" TargetMode="External"/><Relationship Id="rId2" Type="http://schemas.openxmlformats.org/officeDocument/2006/relationships/hyperlink" Target="EnvStart/1___Start_Zookeeper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EnvStart/NotInUsed/5___Start_Kibana.bat" TargetMode="External"/><Relationship Id="rId5" Type="http://schemas.openxmlformats.org/officeDocument/2006/relationships/hyperlink" Target="EnvStart/NotInUsed/4___Start_ElasticSearch.bat" TargetMode="External"/><Relationship Id="rId4" Type="http://schemas.openxmlformats.org/officeDocument/2006/relationships/hyperlink" Target="EnvStart/6___Start_Logstash_Cloud.ba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601/goto/097935e27e9d45a235ddb518cd9dade6" TargetMode="External"/><Relationship Id="rId2" Type="http://schemas.openxmlformats.org/officeDocument/2006/relationships/hyperlink" Target="https://my-deployment-1202a1.kb.ca-central-1.aws.elastic-cloud.com:9243/app/dashboards#/view/e41ede2a-a296-428a-b6c6-4c2087876553?_g=(refreshInterval:(pause:!t,value:60000),time:(from:now%2Fw,to:now%2Fw))&amp;_a=(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financialmodelingprep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8686800" cy="991561"/>
          </a:xfrm>
        </p:spPr>
        <p:txBody>
          <a:bodyPr/>
          <a:lstStyle/>
          <a:p>
            <a:pPr algn="l"/>
            <a:r>
              <a:rPr lang="en-US" dirty="0" smtClean="0"/>
              <a:t>Real-time Data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362200"/>
            <a:ext cx="8458200" cy="244911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 smtClean="0"/>
              <a:t>Team Member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Hua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Kiru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Sai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/>
              <a:t>Zaw					    24-Sep-2024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10:00 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9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How we </a:t>
            </a:r>
            <a:r>
              <a:rPr lang="en-US" dirty="0" smtClean="0"/>
              <a:t>store data into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7" name="AutoShape 2" descr="Free Java Logo Icon - Free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130175" y="1066800"/>
            <a:ext cx="7239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/>
              <a:t>Consuming </a:t>
            </a:r>
            <a:r>
              <a:rPr lang="en-US" sz="3200" dirty="0" err="1" smtClean="0"/>
              <a:t>kafka</a:t>
            </a:r>
            <a:r>
              <a:rPr lang="en-US" sz="3200" dirty="0" smtClean="0"/>
              <a:t> data via java</a:t>
            </a:r>
            <a:endParaRPr lang="en-US" sz="32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683500" cy="4044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42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How we </a:t>
            </a:r>
            <a:r>
              <a:rPr lang="en-US" dirty="0" smtClean="0"/>
              <a:t>store data into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7" name="AutoShape 2" descr="Free Java Logo Icon - Free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155575" y="1083733"/>
            <a:ext cx="7239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/>
              <a:t>Storing data into </a:t>
            </a:r>
            <a:r>
              <a:rPr lang="en-US" sz="3200" dirty="0" err="1" smtClean="0"/>
              <a:t>HBase</a:t>
            </a:r>
            <a:endParaRPr 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8912226" cy="3358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39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182"/>
          <a:stretch/>
        </p:blipFill>
        <p:spPr bwMode="auto">
          <a:xfrm>
            <a:off x="1143000" y="990600"/>
            <a:ext cx="7162800" cy="495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How we </a:t>
            </a:r>
            <a:r>
              <a:rPr lang="en-US" dirty="0" smtClean="0"/>
              <a:t>store data into </a:t>
            </a:r>
            <a:r>
              <a:rPr lang="en-US" dirty="0" err="1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How we </a:t>
            </a:r>
            <a:r>
              <a:rPr lang="en-US" dirty="0" smtClean="0"/>
              <a:t>plan to use Spark SQL</a:t>
            </a:r>
            <a:endParaRPr lang="en-US" dirty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5" y="1219200"/>
            <a:ext cx="1863427" cy="135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38400"/>
            <a:ext cx="1300162" cy="130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92637"/>
            <a:ext cx="114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601641"/>
            <a:ext cx="1219200" cy="132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6553200" y="5486400"/>
            <a:ext cx="2514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 smtClean="0"/>
              <a:t>Downstream System</a:t>
            </a:r>
            <a:endParaRPr lang="en-US" sz="2800" dirty="0"/>
          </a:p>
        </p:txBody>
      </p:sp>
      <p:sp>
        <p:nvSpPr>
          <p:cNvPr id="10" name="Curved Down Arrow 9"/>
          <p:cNvSpPr/>
          <p:nvPr/>
        </p:nvSpPr>
        <p:spPr>
          <a:xfrm rot="1965957">
            <a:off x="2289889" y="1777999"/>
            <a:ext cx="10668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965957">
            <a:off x="4648200" y="2812672"/>
            <a:ext cx="10668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Down Arrow 11"/>
          <p:cNvSpPr/>
          <p:nvPr/>
        </p:nvSpPr>
        <p:spPr>
          <a:xfrm rot="1965957">
            <a:off x="6650223" y="4278784"/>
            <a:ext cx="1066800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67" y="1143000"/>
            <a:ext cx="8407400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How we </a:t>
            </a:r>
            <a:r>
              <a:rPr lang="en-US" dirty="0" smtClean="0"/>
              <a:t>plan to use Spark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4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 </a:t>
            </a:r>
            <a:r>
              <a:rPr lang="en-US" dirty="0" smtClean="0"/>
              <a:t>sync data for virtualization</a:t>
            </a:r>
            <a:endParaRPr lang="en-US" dirty="0"/>
          </a:p>
        </p:txBody>
      </p:sp>
      <p:pic>
        <p:nvPicPr>
          <p:cNvPr id="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31900"/>
            <a:ext cx="995362" cy="1147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9746"/>
            <a:ext cx="1863427" cy="135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1223962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84" y="5257800"/>
            <a:ext cx="1271587" cy="116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rved Down Arrow 8"/>
          <p:cNvSpPr/>
          <p:nvPr/>
        </p:nvSpPr>
        <p:spPr>
          <a:xfrm rot="2030220">
            <a:off x="2088858" y="1816299"/>
            <a:ext cx="1191131" cy="495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 rot="2468046">
            <a:off x="4206986" y="3280175"/>
            <a:ext cx="1191131" cy="495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2210346">
            <a:off x="6278034" y="4283068"/>
            <a:ext cx="1191131" cy="4955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7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 </a:t>
            </a:r>
            <a:r>
              <a:rPr lang="en-US" dirty="0" smtClean="0"/>
              <a:t>sync data for virtualization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09600" y="2667000"/>
            <a:ext cx="7941733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\logstash.bat -f \hbase2CloudES.conf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426666" cy="5832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 </a:t>
            </a:r>
            <a:r>
              <a:rPr lang="en-US" dirty="0" smtClean="0"/>
              <a:t>sync data for 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3" y="381000"/>
            <a:ext cx="8686800" cy="4814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8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 action="ppaction://hlinkfile"/>
              </a:rPr>
              <a:t>Start Zookeeper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3" action="ppaction://hlinkfile"/>
              </a:rPr>
              <a:t>Start Kafka</a:t>
            </a:r>
            <a:r>
              <a:rPr lang="en-US" dirty="0" smtClean="0"/>
              <a:t> 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DataFlow</a:t>
            </a:r>
            <a:r>
              <a:rPr lang="en-US" dirty="0" smtClean="0"/>
              <a:t> java program</a:t>
            </a:r>
          </a:p>
          <a:p>
            <a:r>
              <a:rPr lang="en-US" dirty="0" smtClean="0">
                <a:hlinkClick r:id="rId4" action="ppaction://hlinkfile"/>
              </a:rPr>
              <a:t>Start </a:t>
            </a:r>
            <a:r>
              <a:rPr lang="en-US" dirty="0" err="1" smtClean="0">
                <a:hlinkClick r:id="rId4" action="ppaction://hlinkfile"/>
              </a:rPr>
              <a:t>Logstash</a:t>
            </a:r>
            <a:r>
              <a:rPr lang="en-US" dirty="0" smtClean="0">
                <a:hlinkClick r:id="rId4" action="ppaction://hlinkfile"/>
              </a:rPr>
              <a:t> for cloud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Start local Elastic search when required</a:t>
            </a:r>
            <a:endParaRPr lang="en-US" dirty="0" smtClean="0"/>
          </a:p>
          <a:p>
            <a:r>
              <a:rPr lang="en-US" dirty="0" smtClean="0">
                <a:hlinkClick r:id="rId6" action="ppaction://hlinkfile"/>
              </a:rPr>
              <a:t>Start local </a:t>
            </a:r>
            <a:r>
              <a:rPr lang="en-US" dirty="0" err="1" smtClean="0">
                <a:hlinkClick r:id="rId6" action="ppaction://hlinkfile"/>
              </a:rPr>
              <a:t>Kibana</a:t>
            </a:r>
            <a:r>
              <a:rPr lang="en-US" dirty="0" smtClean="0">
                <a:hlinkClick r:id="rId6" action="ppaction://hlinkfile"/>
              </a:rPr>
              <a:t> when required</a:t>
            </a:r>
            <a:endParaRPr lang="en-US" dirty="0" smtClean="0"/>
          </a:p>
          <a:p>
            <a:r>
              <a:rPr lang="en-US" dirty="0" smtClean="0">
                <a:hlinkClick r:id="rId7" action="ppaction://hlinkfile"/>
              </a:rPr>
              <a:t>Start local </a:t>
            </a:r>
            <a:r>
              <a:rPr lang="en-US" dirty="0" err="1" smtClean="0">
                <a:hlinkClick r:id="rId7" action="ppaction://hlinkfile"/>
              </a:rPr>
              <a:t>Logstash</a:t>
            </a:r>
            <a:r>
              <a:rPr lang="en-US" dirty="0" smtClean="0">
                <a:hlinkClick r:id="rId7" action="ppaction://hlinkfile"/>
              </a:rPr>
              <a:t> when required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8" action="ppaction://hlinkfile"/>
              </a:rPr>
              <a:t>Start data fetch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Our data source</a:t>
            </a:r>
          </a:p>
          <a:p>
            <a:r>
              <a:rPr lang="en-US" dirty="0" smtClean="0"/>
              <a:t>How we fetch and produce data into Kafka</a:t>
            </a:r>
          </a:p>
          <a:p>
            <a:r>
              <a:rPr lang="en-US" dirty="0" smtClean="0"/>
              <a:t>How we store data into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How we plan to use Spark SQL</a:t>
            </a:r>
          </a:p>
          <a:p>
            <a:r>
              <a:rPr lang="en-US" dirty="0" smtClean="0"/>
              <a:t>How we sync data for visualization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Cloud Demo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Kibana</a:t>
            </a:r>
            <a:r>
              <a:rPr lang="en-US" dirty="0" smtClean="0">
                <a:hlinkClick r:id="rId2"/>
              </a:rPr>
              <a:t> Dashboard Cloud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Kibana</a:t>
            </a:r>
            <a:r>
              <a:rPr lang="en-US" dirty="0" smtClean="0">
                <a:hlinkClick r:id="rId3"/>
              </a:rPr>
              <a:t> Dashboard </a:t>
            </a:r>
            <a:r>
              <a:rPr lang="en-US" dirty="0" smtClean="0">
                <a:hlinkClick r:id="rId3"/>
              </a:rPr>
              <a:t>Local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33" y="-8467"/>
            <a:ext cx="745066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Cloud             </a:t>
            </a:r>
          </a:p>
          <a:p>
            <a:r>
              <a:rPr lang="en-US" sz="5400" b="1" cap="none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Demo</a:t>
            </a:r>
            <a:endParaRPr lang="en-US" sz="5400" b="1" cap="none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816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Thank You 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749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937"/>
            <a:ext cx="8229600" cy="11430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7" name="AutoShape 2" descr="F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FM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66642" y="1376548"/>
            <a:ext cx="1616012" cy="4490852"/>
            <a:chOff x="307975" y="1376548"/>
            <a:chExt cx="1616012" cy="4490852"/>
          </a:xfrm>
        </p:grpSpPr>
        <p:sp>
          <p:nvSpPr>
            <p:cNvPr id="8" name="Rounded Rectangle 7"/>
            <p:cNvSpPr/>
            <p:nvPr/>
          </p:nvSpPr>
          <p:spPr>
            <a:xfrm>
              <a:off x="435568" y="2667000"/>
              <a:ext cx="1371600" cy="3200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  <a:p>
              <a:pPr algn="ctr"/>
              <a:r>
                <a:rPr lang="en-US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Financial </a:t>
              </a:r>
              <a:r>
                <a:rPr lang="en-US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Modeling </a:t>
              </a:r>
              <a:r>
                <a:rPr lang="en-US" b="1" dirty="0" smtClean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Prep API</a:t>
              </a:r>
              <a:endParaRPr lang="en-US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242" y="2895600"/>
              <a:ext cx="1000252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Cloud 10"/>
            <p:cNvSpPr/>
            <p:nvPr/>
          </p:nvSpPr>
          <p:spPr>
            <a:xfrm>
              <a:off x="307975" y="1376548"/>
              <a:ext cx="1616012" cy="76200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Real</a:t>
              </a:r>
            </a:p>
            <a:p>
              <a:pPr algn="ctr"/>
              <a:r>
                <a:rPr lang="en-US" dirty="0"/>
                <a:t>T</a:t>
              </a:r>
              <a:r>
                <a:rPr lang="en-US" dirty="0" smtClean="0"/>
                <a:t>ime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11" idx="1"/>
              <a:endCxn id="8" idx="0"/>
            </p:cNvCxnSpPr>
            <p:nvPr/>
          </p:nvCxnSpPr>
          <p:spPr>
            <a:xfrm>
              <a:off x="1115981" y="2137737"/>
              <a:ext cx="5387" cy="529263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utoShape 9" descr="Over 3,000 Free Laptop Vectors - Pixaba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2167468" y="1250977"/>
            <a:ext cx="1371600" cy="4616423"/>
            <a:chOff x="2514600" y="1250977"/>
            <a:chExt cx="1371600" cy="4616423"/>
          </a:xfrm>
        </p:grpSpPr>
        <p:sp>
          <p:nvSpPr>
            <p:cNvPr id="17" name="Rounded Rectangle 16"/>
            <p:cNvSpPr/>
            <p:nvPr/>
          </p:nvSpPr>
          <p:spPr>
            <a:xfrm>
              <a:off x="2514600" y="2667000"/>
              <a:ext cx="1371600" cy="3200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297" y="3657600"/>
              <a:ext cx="112020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5099" y="1250977"/>
              <a:ext cx="990600" cy="934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Straight Connector 17"/>
            <p:cNvCxnSpPr>
              <a:stCxn id="1034" idx="2"/>
            </p:cNvCxnSpPr>
            <p:nvPr/>
          </p:nvCxnSpPr>
          <p:spPr>
            <a:xfrm>
              <a:off x="3200399" y="2185829"/>
              <a:ext cx="0" cy="48117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AutoShape 12" descr="Apache Spark Vector Logo | Free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15" descr="What is HBase? - Apache HBase Explained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8" descr="Spark SQL | Stardo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47994" y="1198115"/>
            <a:ext cx="1371600" cy="4669285"/>
            <a:chOff x="4766733" y="1198115"/>
            <a:chExt cx="1371600" cy="4669285"/>
          </a:xfrm>
        </p:grpSpPr>
        <p:grpSp>
          <p:nvGrpSpPr>
            <p:cNvPr id="22" name="Group 21"/>
            <p:cNvGrpSpPr/>
            <p:nvPr/>
          </p:nvGrpSpPr>
          <p:grpSpPr>
            <a:xfrm>
              <a:off x="4766733" y="2667000"/>
              <a:ext cx="1371600" cy="3200400"/>
              <a:chOff x="4800600" y="2667000"/>
              <a:chExt cx="1371600" cy="320040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4800600" y="2667000"/>
                <a:ext cx="1371600" cy="32004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2"/>
                  </a:solidFill>
                  <a:effectLst>
                    <a:outerShdw blurRad="31750" dist="25400" dir="5400000" algn="tl" rotWithShape="0">
                      <a:srgbClr val="000000">
                        <a:alpha val="25000"/>
                      </a:srgbClr>
                    </a:outerShdw>
                  </a:effectLst>
                  <a:latin typeface="+mj-lt"/>
                  <a:ea typeface="+mj-ea"/>
                  <a:cs typeface="+mj-cs"/>
                </a:endParaRPr>
              </a:p>
            </p:txBody>
          </p:sp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5267" y="2819400"/>
                <a:ext cx="1134533" cy="11345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0" name="Picture 16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8334" y="3821509"/>
                <a:ext cx="1227400" cy="891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43" name="Picture 19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4900" y="4712891"/>
                <a:ext cx="11430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044" name="Picture 2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667" y="1198115"/>
              <a:ext cx="851731" cy="939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4" name="Straight Connector 23"/>
            <p:cNvCxnSpPr>
              <a:stCxn id="1044" idx="2"/>
              <a:endCxn id="29" idx="0"/>
            </p:cNvCxnSpPr>
            <p:nvPr/>
          </p:nvCxnSpPr>
          <p:spPr>
            <a:xfrm>
              <a:off x="5452533" y="2137407"/>
              <a:ext cx="0" cy="529593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717266" y="1250977"/>
            <a:ext cx="1371600" cy="4616423"/>
            <a:chOff x="5715000" y="1198115"/>
            <a:chExt cx="1371600" cy="4616423"/>
          </a:xfrm>
        </p:grpSpPr>
        <p:sp>
          <p:nvSpPr>
            <p:cNvPr id="42" name="Rounded Rectangle 41"/>
            <p:cNvSpPr/>
            <p:nvPr/>
          </p:nvSpPr>
          <p:spPr>
            <a:xfrm>
              <a:off x="5715000" y="2614138"/>
              <a:ext cx="1371600" cy="3200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44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499" y="1198115"/>
              <a:ext cx="990600" cy="934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5" name="Straight Connector 44"/>
            <p:cNvCxnSpPr>
              <a:stCxn id="44" idx="2"/>
            </p:cNvCxnSpPr>
            <p:nvPr/>
          </p:nvCxnSpPr>
          <p:spPr>
            <a:xfrm>
              <a:off x="6400799" y="2132967"/>
              <a:ext cx="0" cy="48117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2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0737" y="3508905"/>
              <a:ext cx="995362" cy="1147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7384934" y="1256843"/>
            <a:ext cx="1606666" cy="4610557"/>
            <a:chOff x="7426267" y="1299176"/>
            <a:chExt cx="1606666" cy="4610557"/>
          </a:xfrm>
        </p:grpSpPr>
        <p:sp>
          <p:nvSpPr>
            <p:cNvPr id="47" name="Rounded Rectangle 46"/>
            <p:cNvSpPr/>
            <p:nvPr/>
          </p:nvSpPr>
          <p:spPr>
            <a:xfrm>
              <a:off x="7543800" y="2709333"/>
              <a:ext cx="1371600" cy="32004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endParaRPr>
            </a:p>
          </p:txBody>
        </p:sp>
        <p:pic>
          <p:nvPicPr>
            <p:cNvPr id="1046" name="Picture 2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619" y="3043238"/>
              <a:ext cx="1223962" cy="1223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7" name="Picture 2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7619" y="4309533"/>
              <a:ext cx="1271587" cy="1163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48" name="Picture 2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6267" y="1299176"/>
              <a:ext cx="1606666" cy="916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1" name="Straight Connector 30"/>
            <p:cNvCxnSpPr>
              <a:stCxn id="47" idx="0"/>
              <a:endCxn id="1048" idx="2"/>
            </p:cNvCxnSpPr>
            <p:nvPr/>
          </p:nvCxnSpPr>
          <p:spPr>
            <a:xfrm flipV="1">
              <a:off x="8229600" y="2215920"/>
              <a:ext cx="0" cy="493413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urved Down Arrow 36"/>
          <p:cNvSpPr/>
          <p:nvPr/>
        </p:nvSpPr>
        <p:spPr>
          <a:xfrm>
            <a:off x="1649697" y="2194468"/>
            <a:ext cx="643468" cy="3690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>
            <a:off x="3389193" y="2194468"/>
            <a:ext cx="643468" cy="3690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Down Arrow 59"/>
          <p:cNvSpPr/>
          <p:nvPr/>
        </p:nvSpPr>
        <p:spPr>
          <a:xfrm>
            <a:off x="5205294" y="2194468"/>
            <a:ext cx="643468" cy="3690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urved Down Arrow 60"/>
          <p:cNvSpPr/>
          <p:nvPr/>
        </p:nvSpPr>
        <p:spPr>
          <a:xfrm>
            <a:off x="6939580" y="2194468"/>
            <a:ext cx="643468" cy="36901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509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Zookeeper 3.4.14</a:t>
            </a:r>
          </a:p>
          <a:p>
            <a:r>
              <a:rPr lang="en-US" dirty="0" smtClean="0"/>
              <a:t>Kafka 2.11_2.4.1</a:t>
            </a:r>
          </a:p>
          <a:p>
            <a:r>
              <a:rPr lang="en-US" dirty="0" smtClean="0"/>
              <a:t>Spark 1.6.0</a:t>
            </a:r>
          </a:p>
          <a:p>
            <a:r>
              <a:rPr lang="en-US" dirty="0" smtClean="0"/>
              <a:t>Spark SQL 2.11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 1.2.0</a:t>
            </a:r>
          </a:p>
          <a:p>
            <a:r>
              <a:rPr lang="en-US" dirty="0" smtClean="0"/>
              <a:t>Java 8</a:t>
            </a:r>
          </a:p>
          <a:p>
            <a:r>
              <a:rPr lang="en-US" dirty="0" err="1" smtClean="0"/>
              <a:t>Logstash</a:t>
            </a:r>
            <a:r>
              <a:rPr lang="en-US" dirty="0" smtClean="0"/>
              <a:t> 7.13.4</a:t>
            </a:r>
          </a:p>
          <a:p>
            <a:r>
              <a:rPr lang="en-US" dirty="0" smtClean="0"/>
              <a:t>Elastic search 6.8.13</a:t>
            </a:r>
          </a:p>
          <a:p>
            <a:r>
              <a:rPr lang="en-US" dirty="0" err="1" smtClean="0"/>
              <a:t>Kibana</a:t>
            </a:r>
            <a:r>
              <a:rPr lang="en-US" dirty="0" smtClean="0"/>
              <a:t> 6.8.13</a:t>
            </a:r>
          </a:p>
          <a:p>
            <a:r>
              <a:rPr lang="en-US" dirty="0" smtClean="0"/>
              <a:t>Elastic Cloud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7937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System Design - Versioning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0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100025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1600200" y="990600"/>
            <a:ext cx="7239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>
                <a:hlinkClick r:id="rId3"/>
              </a:rPr>
              <a:t>Financial Modeling Prep API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7239000" cy="3746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1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991600" cy="4483291"/>
          </a:xfrm>
        </p:spPr>
        <p:txBody>
          <a:bodyPr/>
          <a:lstStyle/>
          <a:p>
            <a:r>
              <a:rPr lang="en-US" dirty="0" smtClean="0"/>
              <a:t>Using “connect-standalone.bat”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 </a:t>
            </a:r>
            <a:r>
              <a:rPr lang="en-US" dirty="0" smtClean="0"/>
              <a:t>fetch and produce </a:t>
            </a:r>
            <a:r>
              <a:rPr lang="en-US" dirty="0"/>
              <a:t>data into Kafka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9867"/>
            <a:ext cx="344739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95800"/>
            <a:ext cx="2057400" cy="223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56933"/>
            <a:ext cx="100025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urved Left Arrow 9"/>
          <p:cNvSpPr/>
          <p:nvPr/>
        </p:nvSpPr>
        <p:spPr>
          <a:xfrm rot="17944521">
            <a:off x="6944709" y="3553970"/>
            <a:ext cx="509253" cy="104030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Up Arrow 8"/>
          <p:cNvSpPr/>
          <p:nvPr/>
        </p:nvSpPr>
        <p:spPr>
          <a:xfrm rot="2500566">
            <a:off x="1610620" y="3572901"/>
            <a:ext cx="1065264" cy="4572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52400" y="1371600"/>
            <a:ext cx="88392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connect-standalone.bat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/connect-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standalone.properties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/http-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connector.properties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" y="2895600"/>
            <a:ext cx="7411111" cy="318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2560135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http-</a:t>
            </a:r>
            <a:r>
              <a:rPr lang="en-US" dirty="0" err="1" smtClean="0"/>
              <a:t>connector.properties</a:t>
            </a:r>
            <a:endParaRPr lang="en-US" dirty="0"/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we </a:t>
            </a:r>
            <a:r>
              <a:rPr lang="en-US" dirty="0" smtClean="0"/>
              <a:t>fetch and produce </a:t>
            </a:r>
            <a:r>
              <a:rPr lang="en-US" dirty="0"/>
              <a:t>data into Kafka</a:t>
            </a:r>
          </a:p>
        </p:txBody>
      </p:sp>
    </p:spTree>
    <p:extLst>
      <p:ext uri="{BB962C8B-B14F-4D97-AF65-F5344CB8AC3E}">
        <p14:creationId xmlns:p14="http://schemas.microsoft.com/office/powerpoint/2010/main" val="36001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How we </a:t>
            </a:r>
            <a:r>
              <a:rPr lang="en-US" dirty="0" smtClean="0"/>
              <a:t>store data into </a:t>
            </a:r>
            <a:r>
              <a:rPr lang="en-US" dirty="0" err="1" smtClean="0"/>
              <a:t>HBase</a:t>
            </a: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7" y="1447800"/>
            <a:ext cx="1219200" cy="132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950251"/>
            <a:ext cx="1134533" cy="1134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2" descr="Free Java Logo Icon - Free Downloa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133" y="3048000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43400"/>
            <a:ext cx="1863427" cy="135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urved Down Arrow 17"/>
          <p:cNvSpPr/>
          <p:nvPr/>
        </p:nvSpPr>
        <p:spPr>
          <a:xfrm rot="1574563">
            <a:off x="5832493" y="3428824"/>
            <a:ext cx="1575837" cy="5540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Down Arrow 18"/>
          <p:cNvSpPr/>
          <p:nvPr/>
        </p:nvSpPr>
        <p:spPr>
          <a:xfrm rot="1574563">
            <a:off x="2022492" y="2054764"/>
            <a:ext cx="1575837" cy="55409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2279650"/>
            <a:ext cx="7524750" cy="335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How we </a:t>
            </a:r>
            <a:r>
              <a:rPr lang="en-US" dirty="0" smtClean="0"/>
              <a:t>store data into </a:t>
            </a:r>
            <a:r>
              <a:rPr lang="en-US" dirty="0" err="1" smtClean="0"/>
              <a:t>HBase</a:t>
            </a:r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30174" y="1066800"/>
            <a:ext cx="9013825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err="1" smtClean="0"/>
              <a:t>Hbase</a:t>
            </a:r>
            <a:r>
              <a:rPr lang="en-US" sz="3200" dirty="0" smtClean="0"/>
              <a:t> connection and Spark Streaming context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05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268</TotalTime>
  <Words>232</Words>
  <Application>Microsoft Office PowerPoint</Application>
  <PresentationFormat>On-screen Show (4:3)</PresentationFormat>
  <Paragraphs>74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Concourse</vt:lpstr>
      <vt:lpstr>Real-time Data Processing</vt:lpstr>
      <vt:lpstr>Agenda</vt:lpstr>
      <vt:lpstr>System Design</vt:lpstr>
      <vt:lpstr>PowerPoint Presentation</vt:lpstr>
      <vt:lpstr>Data source</vt:lpstr>
      <vt:lpstr>How we fetch and produce data into Kafka</vt:lpstr>
      <vt:lpstr>How we fetch and produce data into Kafka</vt:lpstr>
      <vt:lpstr>How we store data into HBase</vt:lpstr>
      <vt:lpstr>How we store data into HBase</vt:lpstr>
      <vt:lpstr>How we store data into HBase</vt:lpstr>
      <vt:lpstr>How we store data into HBase</vt:lpstr>
      <vt:lpstr>How we store data into HBase</vt:lpstr>
      <vt:lpstr>How we plan to use Spark SQL</vt:lpstr>
      <vt:lpstr>How we plan to use Spark SQL</vt:lpstr>
      <vt:lpstr>How we sync data for virtualization</vt:lpstr>
      <vt:lpstr>How we sync data for virtualization</vt:lpstr>
      <vt:lpstr>How we sync data for virtualization</vt:lpstr>
      <vt:lpstr>PowerPoint Presentation</vt:lpstr>
      <vt:lpstr>Demo</vt:lpstr>
      <vt:lpstr>Demo</vt:lpstr>
      <vt:lpstr>PowerPoint Presentation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Data Processing</dc:title>
  <dc:creator>Thet Zaw Linn</dc:creator>
  <cp:lastModifiedBy>Thet Zaw Linn</cp:lastModifiedBy>
  <cp:revision>42</cp:revision>
  <dcterms:created xsi:type="dcterms:W3CDTF">2024-09-24T01:43:45Z</dcterms:created>
  <dcterms:modified xsi:type="dcterms:W3CDTF">2024-09-24T14:55:12Z</dcterms:modified>
</cp:coreProperties>
</file>