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8693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7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0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608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8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4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6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9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0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3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5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47B39-81A7-639E-AAF3-DB5FBBAC1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Final Project Group C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0EEBFA-A694-9BBC-37BF-178CBDFB6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5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7310A-EDC4-69F1-94E3-3862A5F4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Scenario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7AC89-D12D-A8EE-04F6-94F6E7EE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Computer room with an Administrator and multiple computers</a:t>
            </a:r>
          </a:p>
          <a:p>
            <a:r>
              <a:rPr lang="en-US" dirty="0">
                <a:solidFill>
                  <a:schemeClr val="bg1"/>
                </a:solidFill>
              </a:rPr>
              <a:t>Administrator has the ability to send either JSON, CSV or images to either one or all computers in the room</a:t>
            </a:r>
          </a:p>
          <a:p>
            <a:r>
              <a:rPr lang="en-US" dirty="0">
                <a:solidFill>
                  <a:schemeClr val="bg1"/>
                </a:solidFill>
              </a:rPr>
              <a:t>Able to see which computer is currently connected to the network</a:t>
            </a:r>
          </a:p>
        </p:txBody>
      </p:sp>
    </p:spTree>
    <p:extLst>
      <p:ext uri="{BB962C8B-B14F-4D97-AF65-F5344CB8AC3E}">
        <p14:creationId xmlns:p14="http://schemas.microsoft.com/office/powerpoint/2010/main" val="418574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CD6AC-E0E9-09EE-1F05-3DB365BB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7916F-4C75-75CA-CA26-8A1BD8F98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14" y="846225"/>
            <a:ext cx="8779755" cy="5165549"/>
          </a:xfrm>
        </p:spPr>
      </p:pic>
    </p:spTree>
    <p:extLst>
      <p:ext uri="{BB962C8B-B14F-4D97-AF65-F5344CB8AC3E}">
        <p14:creationId xmlns:p14="http://schemas.microsoft.com/office/powerpoint/2010/main" val="4040824607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45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Aussicht</vt:lpstr>
      <vt:lpstr>Final Project Group C</vt:lpstr>
      <vt:lpstr>Scenario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Group C</dc:title>
  <dc:creator>Linus Recker</dc:creator>
  <cp:lastModifiedBy>Linus Recker</cp:lastModifiedBy>
  <cp:revision>5</cp:revision>
  <dcterms:created xsi:type="dcterms:W3CDTF">2022-12-05T14:45:37Z</dcterms:created>
  <dcterms:modified xsi:type="dcterms:W3CDTF">2022-12-06T00:08:46Z</dcterms:modified>
</cp:coreProperties>
</file>