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141560" y="618480"/>
            <a:ext cx="9905760" cy="1478160"/>
          </a:xfrm>
          <a:prstGeom prst="rect">
            <a:avLst/>
          </a:prstGeom>
        </p:spPr>
        <p:txBody>
          <a:bodyPr lIns="0" rIns="0" tIns="0" bIns="0" anchor="ctr">
            <a:spAutoFit/>
          </a:bodyPr>
          <a:p>
            <a:endParaRPr b="0" lang="en-US" sz="1800" spc="-1" strike="noStrike">
              <a:solidFill>
                <a:srgbClr val="ffffff"/>
              </a:solidFill>
              <a:latin typeface="Tw Cen MT"/>
            </a:endParaRPr>
          </a:p>
        </p:txBody>
      </p:sp>
      <p:sp>
        <p:nvSpPr>
          <p:cNvPr id="124" name="PlaceHolder 2"/>
          <p:cNvSpPr>
            <a:spLocks noGrp="1"/>
          </p:cNvSpPr>
          <p:nvPr>
            <p:ph type="body"/>
          </p:nvPr>
        </p:nvSpPr>
        <p:spPr>
          <a:xfrm>
            <a:off x="1141560" y="2249640"/>
            <a:ext cx="990576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25" name="PlaceHolder 3"/>
          <p:cNvSpPr>
            <a:spLocks noGrp="1"/>
          </p:cNvSpPr>
          <p:nvPr>
            <p:ph type="body"/>
          </p:nvPr>
        </p:nvSpPr>
        <p:spPr>
          <a:xfrm>
            <a:off x="1141560" y="4099680"/>
            <a:ext cx="990576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141560" y="618480"/>
            <a:ext cx="9905760" cy="1478160"/>
          </a:xfrm>
          <a:prstGeom prst="rect">
            <a:avLst/>
          </a:prstGeom>
        </p:spPr>
        <p:txBody>
          <a:bodyPr lIns="0" rIns="0" tIns="0" bIns="0" anchor="ctr">
            <a:spAutoFit/>
          </a:bodyPr>
          <a:p>
            <a:endParaRPr b="0" lang="en-US" sz="1800" spc="-1" strike="noStrike">
              <a:solidFill>
                <a:srgbClr val="ffffff"/>
              </a:solidFill>
              <a:latin typeface="Tw Cen MT"/>
            </a:endParaRPr>
          </a:p>
        </p:txBody>
      </p:sp>
      <p:sp>
        <p:nvSpPr>
          <p:cNvPr id="127" name="PlaceHolder 2"/>
          <p:cNvSpPr>
            <a:spLocks noGrp="1"/>
          </p:cNvSpPr>
          <p:nvPr>
            <p:ph type="body"/>
          </p:nvPr>
        </p:nvSpPr>
        <p:spPr>
          <a:xfrm>
            <a:off x="114156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28" name="PlaceHolder 3"/>
          <p:cNvSpPr>
            <a:spLocks noGrp="1"/>
          </p:cNvSpPr>
          <p:nvPr>
            <p:ph type="body"/>
          </p:nvPr>
        </p:nvSpPr>
        <p:spPr>
          <a:xfrm>
            <a:off x="621720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29" name="PlaceHolder 4"/>
          <p:cNvSpPr>
            <a:spLocks noGrp="1"/>
          </p:cNvSpPr>
          <p:nvPr>
            <p:ph type="body"/>
          </p:nvPr>
        </p:nvSpPr>
        <p:spPr>
          <a:xfrm>
            <a:off x="1141560" y="409968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30" name="PlaceHolder 5"/>
          <p:cNvSpPr>
            <a:spLocks noGrp="1"/>
          </p:cNvSpPr>
          <p:nvPr>
            <p:ph type="body"/>
          </p:nvPr>
        </p:nvSpPr>
        <p:spPr>
          <a:xfrm>
            <a:off x="6217200" y="409968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141560" y="618480"/>
            <a:ext cx="9905760" cy="1478160"/>
          </a:xfrm>
          <a:prstGeom prst="rect">
            <a:avLst/>
          </a:prstGeom>
        </p:spPr>
        <p:txBody>
          <a:bodyPr lIns="0" rIns="0" tIns="0" bIns="0" anchor="ctr">
            <a:spAutoFit/>
          </a:bodyPr>
          <a:p>
            <a:endParaRPr b="0" lang="en-US" sz="1800" spc="-1" strike="noStrike">
              <a:solidFill>
                <a:srgbClr val="ffffff"/>
              </a:solidFill>
              <a:latin typeface="Tw Cen MT"/>
            </a:endParaRPr>
          </a:p>
        </p:txBody>
      </p:sp>
      <p:sp>
        <p:nvSpPr>
          <p:cNvPr id="132" name="PlaceHolder 2"/>
          <p:cNvSpPr>
            <a:spLocks noGrp="1"/>
          </p:cNvSpPr>
          <p:nvPr>
            <p:ph type="body"/>
          </p:nvPr>
        </p:nvSpPr>
        <p:spPr>
          <a:xfrm>
            <a:off x="1141560" y="224964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33" name="PlaceHolder 3"/>
          <p:cNvSpPr>
            <a:spLocks noGrp="1"/>
          </p:cNvSpPr>
          <p:nvPr>
            <p:ph type="body"/>
          </p:nvPr>
        </p:nvSpPr>
        <p:spPr>
          <a:xfrm>
            <a:off x="4490640" y="224964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34" name="PlaceHolder 4"/>
          <p:cNvSpPr>
            <a:spLocks noGrp="1"/>
          </p:cNvSpPr>
          <p:nvPr>
            <p:ph type="body"/>
          </p:nvPr>
        </p:nvSpPr>
        <p:spPr>
          <a:xfrm>
            <a:off x="7839720" y="224964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35" name="PlaceHolder 5"/>
          <p:cNvSpPr>
            <a:spLocks noGrp="1"/>
          </p:cNvSpPr>
          <p:nvPr>
            <p:ph type="body"/>
          </p:nvPr>
        </p:nvSpPr>
        <p:spPr>
          <a:xfrm>
            <a:off x="1141560" y="409968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36" name="PlaceHolder 6"/>
          <p:cNvSpPr>
            <a:spLocks noGrp="1"/>
          </p:cNvSpPr>
          <p:nvPr>
            <p:ph type="body"/>
          </p:nvPr>
        </p:nvSpPr>
        <p:spPr>
          <a:xfrm>
            <a:off x="4490640" y="409968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37" name="PlaceHolder 7"/>
          <p:cNvSpPr>
            <a:spLocks noGrp="1"/>
          </p:cNvSpPr>
          <p:nvPr>
            <p:ph type="body"/>
          </p:nvPr>
        </p:nvSpPr>
        <p:spPr>
          <a:xfrm>
            <a:off x="7839720" y="409968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1141560" y="618480"/>
            <a:ext cx="9905760" cy="1478160"/>
          </a:xfrm>
          <a:prstGeom prst="rect">
            <a:avLst/>
          </a:prstGeom>
        </p:spPr>
        <p:txBody>
          <a:bodyPr lIns="0" rIns="0" tIns="0" bIns="0" anchor="ctr">
            <a:spAutoFit/>
          </a:bodyPr>
          <a:p>
            <a:endParaRPr b="0" lang="en-US" sz="1800" spc="-1" strike="noStrike">
              <a:solidFill>
                <a:srgbClr val="ffffff"/>
              </a:solidFill>
              <a:latin typeface="Tw Cen MT"/>
            </a:endParaRPr>
          </a:p>
        </p:txBody>
      </p:sp>
      <p:sp>
        <p:nvSpPr>
          <p:cNvPr id="185" name="PlaceHolder 2"/>
          <p:cNvSpPr>
            <a:spLocks noGrp="1"/>
          </p:cNvSpPr>
          <p:nvPr>
            <p:ph type="subTitle"/>
          </p:nvPr>
        </p:nvSpPr>
        <p:spPr>
          <a:xfrm>
            <a:off x="1141560" y="2249640"/>
            <a:ext cx="9905760" cy="354132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141560" y="618480"/>
            <a:ext cx="9905760" cy="1478160"/>
          </a:xfrm>
          <a:prstGeom prst="rect">
            <a:avLst/>
          </a:prstGeom>
        </p:spPr>
        <p:txBody>
          <a:bodyPr lIns="0" rIns="0" tIns="0" bIns="0" anchor="ctr">
            <a:spAutoFit/>
          </a:bodyPr>
          <a:p>
            <a:endParaRPr b="0" lang="en-US" sz="1800" spc="-1" strike="noStrike">
              <a:solidFill>
                <a:srgbClr val="ffffff"/>
              </a:solidFill>
              <a:latin typeface="Tw Cen MT"/>
            </a:endParaRPr>
          </a:p>
        </p:txBody>
      </p:sp>
      <p:sp>
        <p:nvSpPr>
          <p:cNvPr id="187" name="PlaceHolder 2"/>
          <p:cNvSpPr>
            <a:spLocks noGrp="1"/>
          </p:cNvSpPr>
          <p:nvPr>
            <p:ph type="body"/>
          </p:nvPr>
        </p:nvSpPr>
        <p:spPr>
          <a:xfrm>
            <a:off x="1141560" y="2249640"/>
            <a:ext cx="9905760" cy="35413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141560" y="618480"/>
            <a:ext cx="9905760" cy="1478160"/>
          </a:xfrm>
          <a:prstGeom prst="rect">
            <a:avLst/>
          </a:prstGeom>
        </p:spPr>
        <p:txBody>
          <a:bodyPr lIns="0" rIns="0" tIns="0" bIns="0" anchor="ctr">
            <a:spAutoFit/>
          </a:bodyPr>
          <a:p>
            <a:endParaRPr b="0" lang="en-US" sz="1800" spc="-1" strike="noStrike">
              <a:solidFill>
                <a:srgbClr val="ffffff"/>
              </a:solidFill>
              <a:latin typeface="Tw Cen MT"/>
            </a:endParaRPr>
          </a:p>
        </p:txBody>
      </p:sp>
      <p:sp>
        <p:nvSpPr>
          <p:cNvPr id="189" name="PlaceHolder 2"/>
          <p:cNvSpPr>
            <a:spLocks noGrp="1"/>
          </p:cNvSpPr>
          <p:nvPr>
            <p:ph type="body"/>
          </p:nvPr>
        </p:nvSpPr>
        <p:spPr>
          <a:xfrm>
            <a:off x="1141560" y="2249640"/>
            <a:ext cx="4833720" cy="35413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90" name="PlaceHolder 3"/>
          <p:cNvSpPr>
            <a:spLocks noGrp="1"/>
          </p:cNvSpPr>
          <p:nvPr>
            <p:ph type="body"/>
          </p:nvPr>
        </p:nvSpPr>
        <p:spPr>
          <a:xfrm>
            <a:off x="6217200" y="2249640"/>
            <a:ext cx="4833720" cy="35413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1141560" y="618480"/>
            <a:ext cx="9905760" cy="1478160"/>
          </a:xfrm>
          <a:prstGeom prst="rect">
            <a:avLst/>
          </a:prstGeom>
        </p:spPr>
        <p:txBody>
          <a:bodyPr lIns="0" rIns="0" tIns="0" bIns="0" anchor="ctr">
            <a:spAutoFit/>
          </a:bodyPr>
          <a:p>
            <a:endParaRPr b="0" lang="en-US" sz="1800" spc="-1" strike="noStrike">
              <a:solidFill>
                <a:srgbClr val="ffffff"/>
              </a:solidFill>
              <a:latin typeface="Tw Cen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1141560" y="618480"/>
            <a:ext cx="9905760" cy="685332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1141560" y="618480"/>
            <a:ext cx="9905760" cy="1478160"/>
          </a:xfrm>
          <a:prstGeom prst="rect">
            <a:avLst/>
          </a:prstGeom>
        </p:spPr>
        <p:txBody>
          <a:bodyPr lIns="0" rIns="0" tIns="0" bIns="0" anchor="ctr">
            <a:spAutoFit/>
          </a:bodyPr>
          <a:p>
            <a:endParaRPr b="0" lang="en-US" sz="1800" spc="-1" strike="noStrike">
              <a:solidFill>
                <a:srgbClr val="ffffff"/>
              </a:solidFill>
              <a:latin typeface="Tw Cen MT"/>
            </a:endParaRPr>
          </a:p>
        </p:txBody>
      </p:sp>
      <p:sp>
        <p:nvSpPr>
          <p:cNvPr id="194" name="PlaceHolder 2"/>
          <p:cNvSpPr>
            <a:spLocks noGrp="1"/>
          </p:cNvSpPr>
          <p:nvPr>
            <p:ph type="body"/>
          </p:nvPr>
        </p:nvSpPr>
        <p:spPr>
          <a:xfrm>
            <a:off x="114156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95" name="PlaceHolder 3"/>
          <p:cNvSpPr>
            <a:spLocks noGrp="1"/>
          </p:cNvSpPr>
          <p:nvPr>
            <p:ph type="body"/>
          </p:nvPr>
        </p:nvSpPr>
        <p:spPr>
          <a:xfrm>
            <a:off x="6217200" y="2249640"/>
            <a:ext cx="4833720" cy="35413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96" name="PlaceHolder 4"/>
          <p:cNvSpPr>
            <a:spLocks noGrp="1"/>
          </p:cNvSpPr>
          <p:nvPr>
            <p:ph type="body"/>
          </p:nvPr>
        </p:nvSpPr>
        <p:spPr>
          <a:xfrm>
            <a:off x="1141560" y="409968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1141560" y="618480"/>
            <a:ext cx="9905760" cy="1478160"/>
          </a:xfrm>
          <a:prstGeom prst="rect">
            <a:avLst/>
          </a:prstGeom>
        </p:spPr>
        <p:txBody>
          <a:bodyPr lIns="0" rIns="0" tIns="0" bIns="0" anchor="ctr">
            <a:spAutoFit/>
          </a:bodyPr>
          <a:p>
            <a:endParaRPr b="0" lang="en-US" sz="1800" spc="-1" strike="noStrike">
              <a:solidFill>
                <a:srgbClr val="ffffff"/>
              </a:solidFill>
              <a:latin typeface="Tw Cen MT"/>
            </a:endParaRPr>
          </a:p>
        </p:txBody>
      </p:sp>
      <p:sp>
        <p:nvSpPr>
          <p:cNvPr id="103" name="PlaceHolder 2"/>
          <p:cNvSpPr>
            <a:spLocks noGrp="1"/>
          </p:cNvSpPr>
          <p:nvPr>
            <p:ph type="subTitle"/>
          </p:nvPr>
        </p:nvSpPr>
        <p:spPr>
          <a:xfrm>
            <a:off x="1141560" y="2249640"/>
            <a:ext cx="9905760" cy="354132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141560" y="618480"/>
            <a:ext cx="9905760" cy="1478160"/>
          </a:xfrm>
          <a:prstGeom prst="rect">
            <a:avLst/>
          </a:prstGeom>
        </p:spPr>
        <p:txBody>
          <a:bodyPr lIns="0" rIns="0" tIns="0" bIns="0" anchor="ctr">
            <a:spAutoFit/>
          </a:bodyPr>
          <a:p>
            <a:endParaRPr b="0" lang="en-US" sz="1800" spc="-1" strike="noStrike">
              <a:solidFill>
                <a:srgbClr val="ffffff"/>
              </a:solidFill>
              <a:latin typeface="Tw Cen MT"/>
            </a:endParaRPr>
          </a:p>
        </p:txBody>
      </p:sp>
      <p:sp>
        <p:nvSpPr>
          <p:cNvPr id="198" name="PlaceHolder 2"/>
          <p:cNvSpPr>
            <a:spLocks noGrp="1"/>
          </p:cNvSpPr>
          <p:nvPr>
            <p:ph type="body"/>
          </p:nvPr>
        </p:nvSpPr>
        <p:spPr>
          <a:xfrm>
            <a:off x="1141560" y="2249640"/>
            <a:ext cx="4833720" cy="35413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99" name="PlaceHolder 3"/>
          <p:cNvSpPr>
            <a:spLocks noGrp="1"/>
          </p:cNvSpPr>
          <p:nvPr>
            <p:ph type="body"/>
          </p:nvPr>
        </p:nvSpPr>
        <p:spPr>
          <a:xfrm>
            <a:off x="621720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00" name="PlaceHolder 4"/>
          <p:cNvSpPr>
            <a:spLocks noGrp="1"/>
          </p:cNvSpPr>
          <p:nvPr>
            <p:ph type="body"/>
          </p:nvPr>
        </p:nvSpPr>
        <p:spPr>
          <a:xfrm>
            <a:off x="6217200" y="409968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1141560" y="618480"/>
            <a:ext cx="9905760" cy="1478160"/>
          </a:xfrm>
          <a:prstGeom prst="rect">
            <a:avLst/>
          </a:prstGeom>
        </p:spPr>
        <p:txBody>
          <a:bodyPr lIns="0" rIns="0" tIns="0" bIns="0" anchor="ctr">
            <a:spAutoFit/>
          </a:bodyPr>
          <a:p>
            <a:endParaRPr b="0" lang="en-US" sz="1800" spc="-1" strike="noStrike">
              <a:solidFill>
                <a:srgbClr val="ffffff"/>
              </a:solidFill>
              <a:latin typeface="Tw Cen MT"/>
            </a:endParaRPr>
          </a:p>
        </p:txBody>
      </p:sp>
      <p:sp>
        <p:nvSpPr>
          <p:cNvPr id="202" name="PlaceHolder 2"/>
          <p:cNvSpPr>
            <a:spLocks noGrp="1"/>
          </p:cNvSpPr>
          <p:nvPr>
            <p:ph type="body"/>
          </p:nvPr>
        </p:nvSpPr>
        <p:spPr>
          <a:xfrm>
            <a:off x="114156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03" name="PlaceHolder 3"/>
          <p:cNvSpPr>
            <a:spLocks noGrp="1"/>
          </p:cNvSpPr>
          <p:nvPr>
            <p:ph type="body"/>
          </p:nvPr>
        </p:nvSpPr>
        <p:spPr>
          <a:xfrm>
            <a:off x="621720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04" name="PlaceHolder 4"/>
          <p:cNvSpPr>
            <a:spLocks noGrp="1"/>
          </p:cNvSpPr>
          <p:nvPr>
            <p:ph type="body"/>
          </p:nvPr>
        </p:nvSpPr>
        <p:spPr>
          <a:xfrm>
            <a:off x="1141560" y="4099680"/>
            <a:ext cx="990576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1141560" y="618480"/>
            <a:ext cx="9905760" cy="1478160"/>
          </a:xfrm>
          <a:prstGeom prst="rect">
            <a:avLst/>
          </a:prstGeom>
        </p:spPr>
        <p:txBody>
          <a:bodyPr lIns="0" rIns="0" tIns="0" bIns="0" anchor="ctr">
            <a:spAutoFit/>
          </a:bodyPr>
          <a:p>
            <a:endParaRPr b="0" lang="en-US" sz="1800" spc="-1" strike="noStrike">
              <a:solidFill>
                <a:srgbClr val="ffffff"/>
              </a:solidFill>
              <a:latin typeface="Tw Cen MT"/>
            </a:endParaRPr>
          </a:p>
        </p:txBody>
      </p:sp>
      <p:sp>
        <p:nvSpPr>
          <p:cNvPr id="206" name="PlaceHolder 2"/>
          <p:cNvSpPr>
            <a:spLocks noGrp="1"/>
          </p:cNvSpPr>
          <p:nvPr>
            <p:ph type="body"/>
          </p:nvPr>
        </p:nvSpPr>
        <p:spPr>
          <a:xfrm>
            <a:off x="1141560" y="2249640"/>
            <a:ext cx="990576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07" name="PlaceHolder 3"/>
          <p:cNvSpPr>
            <a:spLocks noGrp="1"/>
          </p:cNvSpPr>
          <p:nvPr>
            <p:ph type="body"/>
          </p:nvPr>
        </p:nvSpPr>
        <p:spPr>
          <a:xfrm>
            <a:off x="1141560" y="4099680"/>
            <a:ext cx="990576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1141560" y="618480"/>
            <a:ext cx="9905760" cy="1478160"/>
          </a:xfrm>
          <a:prstGeom prst="rect">
            <a:avLst/>
          </a:prstGeom>
        </p:spPr>
        <p:txBody>
          <a:bodyPr lIns="0" rIns="0" tIns="0" bIns="0" anchor="ctr">
            <a:spAutoFit/>
          </a:bodyPr>
          <a:p>
            <a:endParaRPr b="0" lang="en-US" sz="1800" spc="-1" strike="noStrike">
              <a:solidFill>
                <a:srgbClr val="ffffff"/>
              </a:solidFill>
              <a:latin typeface="Tw Cen MT"/>
            </a:endParaRPr>
          </a:p>
        </p:txBody>
      </p:sp>
      <p:sp>
        <p:nvSpPr>
          <p:cNvPr id="209" name="PlaceHolder 2"/>
          <p:cNvSpPr>
            <a:spLocks noGrp="1"/>
          </p:cNvSpPr>
          <p:nvPr>
            <p:ph type="body"/>
          </p:nvPr>
        </p:nvSpPr>
        <p:spPr>
          <a:xfrm>
            <a:off x="114156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10" name="PlaceHolder 3"/>
          <p:cNvSpPr>
            <a:spLocks noGrp="1"/>
          </p:cNvSpPr>
          <p:nvPr>
            <p:ph type="body"/>
          </p:nvPr>
        </p:nvSpPr>
        <p:spPr>
          <a:xfrm>
            <a:off x="621720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11" name="PlaceHolder 4"/>
          <p:cNvSpPr>
            <a:spLocks noGrp="1"/>
          </p:cNvSpPr>
          <p:nvPr>
            <p:ph type="body"/>
          </p:nvPr>
        </p:nvSpPr>
        <p:spPr>
          <a:xfrm>
            <a:off x="1141560" y="409968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12" name="PlaceHolder 5"/>
          <p:cNvSpPr>
            <a:spLocks noGrp="1"/>
          </p:cNvSpPr>
          <p:nvPr>
            <p:ph type="body"/>
          </p:nvPr>
        </p:nvSpPr>
        <p:spPr>
          <a:xfrm>
            <a:off x="6217200" y="409968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1141560" y="618480"/>
            <a:ext cx="9905760" cy="1478160"/>
          </a:xfrm>
          <a:prstGeom prst="rect">
            <a:avLst/>
          </a:prstGeom>
        </p:spPr>
        <p:txBody>
          <a:bodyPr lIns="0" rIns="0" tIns="0" bIns="0" anchor="ctr">
            <a:spAutoFit/>
          </a:bodyPr>
          <a:p>
            <a:endParaRPr b="0" lang="en-US" sz="1800" spc="-1" strike="noStrike">
              <a:solidFill>
                <a:srgbClr val="ffffff"/>
              </a:solidFill>
              <a:latin typeface="Tw Cen MT"/>
            </a:endParaRPr>
          </a:p>
        </p:txBody>
      </p:sp>
      <p:sp>
        <p:nvSpPr>
          <p:cNvPr id="214" name="PlaceHolder 2"/>
          <p:cNvSpPr>
            <a:spLocks noGrp="1"/>
          </p:cNvSpPr>
          <p:nvPr>
            <p:ph type="body"/>
          </p:nvPr>
        </p:nvSpPr>
        <p:spPr>
          <a:xfrm>
            <a:off x="1141560" y="224964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15" name="PlaceHolder 3"/>
          <p:cNvSpPr>
            <a:spLocks noGrp="1"/>
          </p:cNvSpPr>
          <p:nvPr>
            <p:ph type="body"/>
          </p:nvPr>
        </p:nvSpPr>
        <p:spPr>
          <a:xfrm>
            <a:off x="4490640" y="224964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16" name="PlaceHolder 4"/>
          <p:cNvSpPr>
            <a:spLocks noGrp="1"/>
          </p:cNvSpPr>
          <p:nvPr>
            <p:ph type="body"/>
          </p:nvPr>
        </p:nvSpPr>
        <p:spPr>
          <a:xfrm>
            <a:off x="7839720" y="224964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17" name="PlaceHolder 5"/>
          <p:cNvSpPr>
            <a:spLocks noGrp="1"/>
          </p:cNvSpPr>
          <p:nvPr>
            <p:ph type="body"/>
          </p:nvPr>
        </p:nvSpPr>
        <p:spPr>
          <a:xfrm>
            <a:off x="1141560" y="409968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18" name="PlaceHolder 6"/>
          <p:cNvSpPr>
            <a:spLocks noGrp="1"/>
          </p:cNvSpPr>
          <p:nvPr>
            <p:ph type="body"/>
          </p:nvPr>
        </p:nvSpPr>
        <p:spPr>
          <a:xfrm>
            <a:off x="4490640" y="409968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219" name="PlaceHolder 7"/>
          <p:cNvSpPr>
            <a:spLocks noGrp="1"/>
          </p:cNvSpPr>
          <p:nvPr>
            <p:ph type="body"/>
          </p:nvPr>
        </p:nvSpPr>
        <p:spPr>
          <a:xfrm>
            <a:off x="7839720" y="4099680"/>
            <a:ext cx="318924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141560" y="618480"/>
            <a:ext cx="9905760" cy="1478160"/>
          </a:xfrm>
          <a:prstGeom prst="rect">
            <a:avLst/>
          </a:prstGeom>
        </p:spPr>
        <p:txBody>
          <a:bodyPr lIns="0" rIns="0" tIns="0" bIns="0" anchor="ctr">
            <a:spAutoFit/>
          </a:bodyPr>
          <a:p>
            <a:endParaRPr b="0" lang="en-US" sz="1800" spc="-1" strike="noStrike">
              <a:solidFill>
                <a:srgbClr val="ffffff"/>
              </a:solidFill>
              <a:latin typeface="Tw Cen MT"/>
            </a:endParaRPr>
          </a:p>
        </p:txBody>
      </p:sp>
      <p:sp>
        <p:nvSpPr>
          <p:cNvPr id="105" name="PlaceHolder 2"/>
          <p:cNvSpPr>
            <a:spLocks noGrp="1"/>
          </p:cNvSpPr>
          <p:nvPr>
            <p:ph type="body"/>
          </p:nvPr>
        </p:nvSpPr>
        <p:spPr>
          <a:xfrm>
            <a:off x="1141560" y="2249640"/>
            <a:ext cx="9905760" cy="35413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141560" y="618480"/>
            <a:ext cx="9905760" cy="1478160"/>
          </a:xfrm>
          <a:prstGeom prst="rect">
            <a:avLst/>
          </a:prstGeom>
        </p:spPr>
        <p:txBody>
          <a:bodyPr lIns="0" rIns="0" tIns="0" bIns="0" anchor="ctr">
            <a:spAutoFit/>
          </a:bodyPr>
          <a:p>
            <a:endParaRPr b="0" lang="en-US" sz="1800" spc="-1" strike="noStrike">
              <a:solidFill>
                <a:srgbClr val="ffffff"/>
              </a:solidFill>
              <a:latin typeface="Tw Cen MT"/>
            </a:endParaRPr>
          </a:p>
        </p:txBody>
      </p:sp>
      <p:sp>
        <p:nvSpPr>
          <p:cNvPr id="107" name="PlaceHolder 2"/>
          <p:cNvSpPr>
            <a:spLocks noGrp="1"/>
          </p:cNvSpPr>
          <p:nvPr>
            <p:ph type="body"/>
          </p:nvPr>
        </p:nvSpPr>
        <p:spPr>
          <a:xfrm>
            <a:off x="1141560" y="2249640"/>
            <a:ext cx="4833720" cy="35413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08" name="PlaceHolder 3"/>
          <p:cNvSpPr>
            <a:spLocks noGrp="1"/>
          </p:cNvSpPr>
          <p:nvPr>
            <p:ph type="body"/>
          </p:nvPr>
        </p:nvSpPr>
        <p:spPr>
          <a:xfrm>
            <a:off x="6217200" y="2249640"/>
            <a:ext cx="4833720" cy="35413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1141560" y="618480"/>
            <a:ext cx="9905760" cy="1478160"/>
          </a:xfrm>
          <a:prstGeom prst="rect">
            <a:avLst/>
          </a:prstGeom>
        </p:spPr>
        <p:txBody>
          <a:bodyPr lIns="0" rIns="0" tIns="0" bIns="0" anchor="ctr">
            <a:spAutoFit/>
          </a:bodyPr>
          <a:p>
            <a:endParaRPr b="0" lang="en-US" sz="1800" spc="-1" strike="noStrike">
              <a:solidFill>
                <a:srgbClr val="ffffff"/>
              </a:solidFill>
              <a:latin typeface="Tw Cen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1141560" y="618480"/>
            <a:ext cx="9905760" cy="685332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141560" y="618480"/>
            <a:ext cx="9905760" cy="1478160"/>
          </a:xfrm>
          <a:prstGeom prst="rect">
            <a:avLst/>
          </a:prstGeom>
        </p:spPr>
        <p:txBody>
          <a:bodyPr lIns="0" rIns="0" tIns="0" bIns="0" anchor="ctr">
            <a:spAutoFit/>
          </a:bodyPr>
          <a:p>
            <a:endParaRPr b="0" lang="en-US" sz="1800" spc="-1" strike="noStrike">
              <a:solidFill>
                <a:srgbClr val="ffffff"/>
              </a:solidFill>
              <a:latin typeface="Tw Cen MT"/>
            </a:endParaRPr>
          </a:p>
        </p:txBody>
      </p:sp>
      <p:sp>
        <p:nvSpPr>
          <p:cNvPr id="112" name="PlaceHolder 2"/>
          <p:cNvSpPr>
            <a:spLocks noGrp="1"/>
          </p:cNvSpPr>
          <p:nvPr>
            <p:ph type="body"/>
          </p:nvPr>
        </p:nvSpPr>
        <p:spPr>
          <a:xfrm>
            <a:off x="114156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13" name="PlaceHolder 3"/>
          <p:cNvSpPr>
            <a:spLocks noGrp="1"/>
          </p:cNvSpPr>
          <p:nvPr>
            <p:ph type="body"/>
          </p:nvPr>
        </p:nvSpPr>
        <p:spPr>
          <a:xfrm>
            <a:off x="6217200" y="2249640"/>
            <a:ext cx="4833720" cy="35413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14" name="PlaceHolder 4"/>
          <p:cNvSpPr>
            <a:spLocks noGrp="1"/>
          </p:cNvSpPr>
          <p:nvPr>
            <p:ph type="body"/>
          </p:nvPr>
        </p:nvSpPr>
        <p:spPr>
          <a:xfrm>
            <a:off x="1141560" y="409968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141560" y="618480"/>
            <a:ext cx="9905760" cy="1478160"/>
          </a:xfrm>
          <a:prstGeom prst="rect">
            <a:avLst/>
          </a:prstGeom>
        </p:spPr>
        <p:txBody>
          <a:bodyPr lIns="0" rIns="0" tIns="0" bIns="0" anchor="ctr">
            <a:spAutoFit/>
          </a:bodyPr>
          <a:p>
            <a:endParaRPr b="0" lang="en-US" sz="1800" spc="-1" strike="noStrike">
              <a:solidFill>
                <a:srgbClr val="ffffff"/>
              </a:solidFill>
              <a:latin typeface="Tw Cen MT"/>
            </a:endParaRPr>
          </a:p>
        </p:txBody>
      </p:sp>
      <p:sp>
        <p:nvSpPr>
          <p:cNvPr id="116" name="PlaceHolder 2"/>
          <p:cNvSpPr>
            <a:spLocks noGrp="1"/>
          </p:cNvSpPr>
          <p:nvPr>
            <p:ph type="body"/>
          </p:nvPr>
        </p:nvSpPr>
        <p:spPr>
          <a:xfrm>
            <a:off x="1141560" y="2249640"/>
            <a:ext cx="4833720" cy="35413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17" name="PlaceHolder 3"/>
          <p:cNvSpPr>
            <a:spLocks noGrp="1"/>
          </p:cNvSpPr>
          <p:nvPr>
            <p:ph type="body"/>
          </p:nvPr>
        </p:nvSpPr>
        <p:spPr>
          <a:xfrm>
            <a:off x="621720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18" name="PlaceHolder 4"/>
          <p:cNvSpPr>
            <a:spLocks noGrp="1"/>
          </p:cNvSpPr>
          <p:nvPr>
            <p:ph type="body"/>
          </p:nvPr>
        </p:nvSpPr>
        <p:spPr>
          <a:xfrm>
            <a:off x="6217200" y="409968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141560" y="618480"/>
            <a:ext cx="9905760" cy="1478160"/>
          </a:xfrm>
          <a:prstGeom prst="rect">
            <a:avLst/>
          </a:prstGeom>
        </p:spPr>
        <p:txBody>
          <a:bodyPr lIns="0" rIns="0" tIns="0" bIns="0" anchor="ctr">
            <a:spAutoFit/>
          </a:bodyPr>
          <a:p>
            <a:endParaRPr b="0" lang="en-US" sz="1800" spc="-1" strike="noStrike">
              <a:solidFill>
                <a:srgbClr val="ffffff"/>
              </a:solidFill>
              <a:latin typeface="Tw Cen MT"/>
            </a:endParaRPr>
          </a:p>
        </p:txBody>
      </p:sp>
      <p:sp>
        <p:nvSpPr>
          <p:cNvPr id="120" name="PlaceHolder 2"/>
          <p:cNvSpPr>
            <a:spLocks noGrp="1"/>
          </p:cNvSpPr>
          <p:nvPr>
            <p:ph type="body"/>
          </p:nvPr>
        </p:nvSpPr>
        <p:spPr>
          <a:xfrm>
            <a:off x="114156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21" name="PlaceHolder 3"/>
          <p:cNvSpPr>
            <a:spLocks noGrp="1"/>
          </p:cNvSpPr>
          <p:nvPr>
            <p:ph type="body"/>
          </p:nvPr>
        </p:nvSpPr>
        <p:spPr>
          <a:xfrm>
            <a:off x="6217200" y="2249640"/>
            <a:ext cx="4833720" cy="1689120"/>
          </a:xfrm>
          <a:prstGeom prst="rect">
            <a:avLst/>
          </a:prstGeom>
        </p:spPr>
        <p:txBody>
          <a:bodyPr lIns="0" rIns="0" tIns="0" bIns="0">
            <a:normAutofit/>
          </a:bodyPr>
          <a:p>
            <a:endParaRPr b="0" lang="en-US" sz="2400" spc="-1" strike="noStrike">
              <a:solidFill>
                <a:srgbClr val="ffffff"/>
              </a:solidFill>
              <a:latin typeface="Tw Cen MT"/>
            </a:endParaRPr>
          </a:p>
        </p:txBody>
      </p:sp>
      <p:sp>
        <p:nvSpPr>
          <p:cNvPr id="122" name="PlaceHolder 4"/>
          <p:cNvSpPr>
            <a:spLocks noGrp="1"/>
          </p:cNvSpPr>
          <p:nvPr>
            <p:ph type="body"/>
          </p:nvPr>
        </p:nvSpPr>
        <p:spPr>
          <a:xfrm>
            <a:off x="1141560" y="4099680"/>
            <a:ext cx="9905760" cy="1689120"/>
          </a:xfrm>
          <a:prstGeom prst="rect">
            <a:avLst/>
          </a:prstGeom>
        </p:spPr>
        <p:txBody>
          <a:bodyPr lIns="0" rIns="0" tIns="0" bIns="0">
            <a:normAutofit/>
          </a:bodyPr>
          <a:p>
            <a:endParaRPr b="0" lang="en-US" sz="2400" spc="-1" strike="noStrike">
              <a:solidFill>
                <a:srgbClr val="ffffff"/>
              </a:solidFill>
              <a:latin typeface="Tw Cen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0" name="Picture 2" descr=""/>
          <p:cNvPicPr/>
          <p:nvPr/>
        </p:nvPicPr>
        <p:blipFill>
          <a:blip r:embed="rId3">
            <a:alphaModFix amt="30000"/>
          </a:blip>
          <a:stretch/>
        </p:blipFill>
        <p:spPr>
          <a:xfrm>
            <a:off x="0" y="0"/>
            <a:ext cx="12191760" cy="6857640"/>
          </a:xfrm>
          <a:prstGeom prst="rect">
            <a:avLst/>
          </a:prstGeom>
          <a:ln>
            <a:noFill/>
          </a:ln>
        </p:spPr>
      </p:pic>
      <p:grpSp>
        <p:nvGrpSpPr>
          <p:cNvPr id="1" name="Group 1"/>
          <p:cNvGrpSpPr/>
          <p:nvPr/>
        </p:nvGrpSpPr>
        <p:grpSpPr>
          <a:xfrm>
            <a:off x="-14400" y="0"/>
            <a:ext cx="12053520" cy="6857640"/>
            <a:chOff x="-14400" y="0"/>
            <a:chExt cx="12053520" cy="6857640"/>
          </a:xfrm>
        </p:grpSpPr>
        <p:grpSp>
          <p:nvGrpSpPr>
            <p:cNvPr id="2" name="Group 2"/>
            <p:cNvGrpSpPr/>
            <p:nvPr/>
          </p:nvGrpSpPr>
          <p:grpSpPr>
            <a:xfrm>
              <a:off x="-14400" y="0"/>
              <a:ext cx="1220760" cy="6857640"/>
              <a:chOff x="-14400" y="0"/>
              <a:chExt cx="1220760" cy="6857640"/>
            </a:xfrm>
          </p:grpSpPr>
          <p:sp>
            <p:nvSpPr>
              <p:cNvPr id="3" name="CustomShape 3"/>
              <p:cNvSpPr/>
              <p:nvPr/>
            </p:nvSpPr>
            <p:spPr>
              <a:xfrm>
                <a:off x="114480" y="4680"/>
                <a:ext cx="23400" cy="2180880"/>
              </a:xfrm>
              <a:prstGeom prst="rect">
                <a:avLst/>
              </a:prstGeom>
              <a:gradFill rotWithShape="0">
                <a:gsLst>
                  <a:gs pos="0">
                    <a:srgbClr val="82ffff"/>
                  </a:gs>
                  <a:gs pos="100000">
                    <a:srgbClr val="3d97de"/>
                  </a:gs>
                </a:gsLst>
                <a:lin ang="5400000"/>
              </a:gradFill>
              <a:ln>
                <a:noFill/>
              </a:ln>
            </p:spPr>
            <p:style>
              <a:lnRef idx="0"/>
              <a:fillRef idx="0"/>
              <a:effectRef idx="0"/>
              <a:fontRef idx="minor"/>
            </p:style>
          </p:sp>
          <p:sp>
            <p:nvSpPr>
              <p:cNvPr id="4" name="CustomShape 4"/>
              <p:cNvSpPr/>
              <p:nvPr/>
            </p:nvSpPr>
            <p:spPr>
              <a:xfrm>
                <a:off x="33480" y="217656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5" name="CustomShape 5"/>
              <p:cNvSpPr/>
              <p:nvPr/>
            </p:nvSpPr>
            <p:spPr>
              <a:xfrm>
                <a:off x="28440" y="4021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6" name="CustomShape 6"/>
              <p:cNvSpPr/>
              <p:nvPr/>
            </p:nvSpPr>
            <p:spPr>
              <a:xfrm>
                <a:off x="200160" y="4680"/>
                <a:ext cx="369360" cy="181080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7" name="CustomShape 7"/>
              <p:cNvSpPr/>
              <p:nvPr/>
            </p:nvSpPr>
            <p:spPr>
              <a:xfrm>
                <a:off x="503280" y="1801800"/>
                <a:ext cx="190080" cy="18864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8" name="CustomShape 8"/>
              <p:cNvSpPr/>
              <p:nvPr/>
            </p:nvSpPr>
            <p:spPr>
              <a:xfrm>
                <a:off x="285840" y="4680"/>
                <a:ext cx="369360" cy="142992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9" name="CustomShape 9"/>
              <p:cNvSpPr/>
              <p:nvPr/>
            </p:nvSpPr>
            <p:spPr>
              <a:xfrm>
                <a:off x="546120" y="0"/>
                <a:ext cx="151920" cy="91260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0" name="CustomShape 10"/>
              <p:cNvSpPr/>
              <p:nvPr/>
            </p:nvSpPr>
            <p:spPr>
              <a:xfrm>
                <a:off x="588960" y="1420920"/>
                <a:ext cx="190080" cy="19008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1" name="CustomShape 11"/>
              <p:cNvSpPr/>
              <p:nvPr/>
            </p:nvSpPr>
            <p:spPr>
              <a:xfrm>
                <a:off x="58896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2" name="CustomShape 12"/>
              <p:cNvSpPr/>
              <p:nvPr/>
            </p:nvSpPr>
            <p:spPr>
              <a:xfrm>
                <a:off x="641520" y="0"/>
                <a:ext cx="421920" cy="52668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3" name="CustomShape 13"/>
              <p:cNvSpPr/>
              <p:nvPr/>
            </p:nvSpPr>
            <p:spPr>
              <a:xfrm>
                <a:off x="1020600" y="488880"/>
                <a:ext cx="161640" cy="14724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4" name="Freeform 14"/>
              <p:cNvSpPr/>
              <p:nvPr/>
            </p:nvSpPr>
            <p:spPr>
              <a:xfrm>
                <a:off x="-4680" y="9360"/>
                <a:ext cx="360" cy="360"/>
              </a:xfrm>
              <a:custGeom>
                <a:avLst/>
                <a:gdLst/>
                <a:ahLst/>
                <a:rect l="0" t="0" r="r" b="b"/>
                <a:pathLst>
                  <a:path w="1" h="1">
                    <a:moveTo>
                      <a:pt x="0" y="0"/>
                    </a:moveTo>
                    <a:lnTo>
                      <a:pt x="0" y="0"/>
                    </a:lnTo>
                  </a:path>
                </a:pathLst>
              </a:custGeom>
              <a:gradFill rotWithShape="0">
                <a:gsLst>
                  <a:gs pos="0">
                    <a:srgbClr val="82ffff"/>
                  </a:gs>
                  <a:gs pos="100000">
                    <a:srgbClr val="3d97de"/>
                  </a:gs>
                </a:gsLst>
                <a:lin ang="5400000"/>
              </a:gradFill>
              <a:ln>
                <a:solidFill>
                  <a:srgbClr val="ffffff"/>
                </a:solidFill>
              </a:ln>
            </p:spPr>
          </p:sp>
          <p:sp>
            <p:nvSpPr>
              <p:cNvPr id="15" name="CustomShape 15"/>
              <p:cNvSpPr/>
              <p:nvPr/>
            </p:nvSpPr>
            <p:spPr>
              <a:xfrm>
                <a:off x="9360" y="1801800"/>
                <a:ext cx="123480" cy="126720"/>
              </a:xfrm>
              <a:custGeom>
                <a:avLst/>
                <a:gdLst/>
                <a:ahLst/>
                <a:rect l="l" t="t" r="r" b="b"/>
                <a:pathLst>
                  <a:path w="78" h="80">
                    <a:moveTo>
                      <a:pt x="6" y="80"/>
                    </a:moveTo>
                    <a:lnTo>
                      <a:pt x="0" y="71"/>
                    </a:lnTo>
                    <a:lnTo>
                      <a:pt x="69" y="0"/>
                    </a:lnTo>
                    <a:lnTo>
                      <a:pt x="78" y="9"/>
                    </a:lnTo>
                    <a:lnTo>
                      <a:pt x="6" y="80"/>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6" name="CustomShape 16"/>
              <p:cNvSpPr/>
              <p:nvPr/>
            </p:nvSpPr>
            <p:spPr>
              <a:xfrm>
                <a:off x="-9360" y="3549600"/>
                <a:ext cx="147240" cy="48060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7" name="CustomShape 17"/>
              <p:cNvSpPr/>
              <p:nvPr/>
            </p:nvSpPr>
            <p:spPr>
              <a:xfrm>
                <a:off x="128520" y="1382760"/>
                <a:ext cx="142560" cy="47592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8" name="CustomShape 18"/>
              <p:cNvSpPr/>
              <p:nvPr/>
            </p:nvSpPr>
            <p:spPr>
              <a:xfrm>
                <a:off x="204840" y="1849320"/>
                <a:ext cx="114120" cy="10764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9" name="CustomShape 19"/>
              <p:cNvSpPr/>
              <p:nvPr/>
            </p:nvSpPr>
            <p:spPr>
              <a:xfrm>
                <a:off x="133200" y="4662360"/>
                <a:ext cx="23400" cy="2180880"/>
              </a:xfrm>
              <a:prstGeom prst="rect">
                <a:avLst/>
              </a:prstGeom>
              <a:gradFill rotWithShape="0">
                <a:gsLst>
                  <a:gs pos="0">
                    <a:srgbClr val="82ffff"/>
                  </a:gs>
                  <a:gs pos="100000">
                    <a:srgbClr val="3d97de"/>
                  </a:gs>
                </a:gsLst>
                <a:lin ang="5400000"/>
              </a:gradFill>
              <a:ln>
                <a:noFill/>
              </a:ln>
            </p:spPr>
            <p:style>
              <a:lnRef idx="0"/>
              <a:fillRef idx="0"/>
              <a:effectRef idx="0"/>
              <a:fontRef idx="minor"/>
            </p:style>
          </p:sp>
          <p:sp>
            <p:nvSpPr>
              <p:cNvPr id="20" name="CustomShape 20"/>
              <p:cNvSpPr/>
              <p:nvPr/>
            </p:nvSpPr>
            <p:spPr>
              <a:xfrm>
                <a:off x="223920" y="5041800"/>
                <a:ext cx="369360" cy="180144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21" name="CustomShape 21"/>
              <p:cNvSpPr/>
              <p:nvPr/>
            </p:nvSpPr>
            <p:spPr>
              <a:xfrm>
                <a:off x="5256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22" name="CustomShape 22"/>
              <p:cNvSpPr/>
              <p:nvPr/>
            </p:nvSpPr>
            <p:spPr>
              <a:xfrm>
                <a:off x="-14400" y="5627520"/>
                <a:ext cx="85320" cy="121572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23" name="CustomShape 23"/>
              <p:cNvSpPr/>
              <p:nvPr/>
            </p:nvSpPr>
            <p:spPr>
              <a:xfrm>
                <a:off x="527040" y="4867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24" name="CustomShape 24"/>
              <p:cNvSpPr/>
              <p:nvPr/>
            </p:nvSpPr>
            <p:spPr>
              <a:xfrm>
                <a:off x="309600" y="5423040"/>
                <a:ext cx="374400" cy="142524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25" name="CustomShape 25"/>
              <p:cNvSpPr/>
              <p:nvPr/>
            </p:nvSpPr>
            <p:spPr>
              <a:xfrm>
                <a:off x="569880" y="5945040"/>
                <a:ext cx="151920" cy="91260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26" name="CustomShape 26"/>
              <p:cNvSpPr/>
              <p:nvPr/>
            </p:nvSpPr>
            <p:spPr>
              <a:xfrm>
                <a:off x="612720" y="5246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27" name="CustomShape 27"/>
              <p:cNvSpPr/>
              <p:nvPr/>
            </p:nvSpPr>
            <p:spPr>
              <a:xfrm>
                <a:off x="612720" y="57643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28" name="CustomShape 28"/>
              <p:cNvSpPr/>
              <p:nvPr/>
            </p:nvSpPr>
            <p:spPr>
              <a:xfrm>
                <a:off x="669960" y="6330960"/>
                <a:ext cx="417240" cy="51732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29" name="CustomShape 29"/>
              <p:cNvSpPr/>
              <p:nvPr/>
            </p:nvSpPr>
            <p:spPr>
              <a:xfrm>
                <a:off x="1049400" y="6221520"/>
                <a:ext cx="156960" cy="14724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grpSp>
        <p:grpSp>
          <p:nvGrpSpPr>
            <p:cNvPr id="30" name="Group 30"/>
            <p:cNvGrpSpPr/>
            <p:nvPr/>
          </p:nvGrpSpPr>
          <p:grpSpPr>
            <a:xfrm>
              <a:off x="11364840" y="0"/>
              <a:ext cx="674280" cy="6848280"/>
              <a:chOff x="11364840" y="0"/>
              <a:chExt cx="674280" cy="6848280"/>
            </a:xfrm>
          </p:grpSpPr>
          <p:sp>
            <p:nvSpPr>
              <p:cNvPr id="31" name="CustomShape 31"/>
              <p:cNvSpPr/>
              <p:nvPr/>
            </p:nvSpPr>
            <p:spPr>
              <a:xfrm>
                <a:off x="11484000" y="0"/>
                <a:ext cx="417240" cy="51228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32" name="CustomShape 32"/>
              <p:cNvSpPr/>
              <p:nvPr/>
            </p:nvSpPr>
            <p:spPr>
              <a:xfrm>
                <a:off x="11364840" y="474840"/>
                <a:ext cx="156960" cy="15192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33" name="CustomShape 33"/>
              <p:cNvSpPr/>
              <p:nvPr/>
            </p:nvSpPr>
            <p:spPr>
              <a:xfrm>
                <a:off x="11631600" y="1539720"/>
                <a:ext cx="18864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34" name="CustomShape 34"/>
              <p:cNvSpPr/>
              <p:nvPr/>
            </p:nvSpPr>
            <p:spPr>
              <a:xfrm>
                <a:off x="11531520" y="5694480"/>
                <a:ext cx="298080" cy="115380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35" name="CustomShape 35"/>
              <p:cNvSpPr/>
              <p:nvPr/>
            </p:nvSpPr>
            <p:spPr>
              <a:xfrm>
                <a:off x="11773080" y="5551560"/>
                <a:ext cx="156960" cy="15516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36" name="CustomShape 36"/>
              <p:cNvSpPr/>
              <p:nvPr/>
            </p:nvSpPr>
            <p:spPr>
              <a:xfrm>
                <a:off x="11711160" y="4680"/>
                <a:ext cx="304560" cy="154440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37" name="CustomShape 37"/>
              <p:cNvSpPr/>
              <p:nvPr/>
            </p:nvSpPr>
            <p:spPr>
              <a:xfrm>
                <a:off x="11636280" y="4867200"/>
                <a:ext cx="18864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38" name="CustomShape 38"/>
              <p:cNvSpPr/>
              <p:nvPr/>
            </p:nvSpPr>
            <p:spPr>
              <a:xfrm>
                <a:off x="11441160" y="5046840"/>
                <a:ext cx="307440" cy="180144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39" name="CustomShape 39"/>
              <p:cNvSpPr/>
              <p:nvPr/>
            </p:nvSpPr>
            <p:spPr>
              <a:xfrm>
                <a:off x="11849040" y="641664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40" name="CustomShape 40"/>
              <p:cNvSpPr/>
              <p:nvPr/>
            </p:nvSpPr>
            <p:spPr>
              <a:xfrm>
                <a:off x="11939760" y="6595920"/>
                <a:ext cx="23400" cy="252000"/>
              </a:xfrm>
              <a:prstGeom prst="rect">
                <a:avLst/>
              </a:prstGeom>
              <a:gradFill rotWithShape="0">
                <a:gsLst>
                  <a:gs pos="0">
                    <a:srgbClr val="82ffff"/>
                  </a:gs>
                  <a:gs pos="100000">
                    <a:srgbClr val="3d97de"/>
                  </a:gs>
                </a:gsLst>
                <a:lin ang="5400000"/>
              </a:gradFill>
              <a:ln>
                <a:noFill/>
              </a:ln>
            </p:spPr>
            <p:style>
              <a:lnRef idx="0"/>
              <a:fillRef idx="0"/>
              <a:effectRef idx="0"/>
              <a:fontRef idx="minor"/>
            </p:style>
          </p:sp>
        </p:grpSp>
      </p:grpSp>
      <p:pic>
        <p:nvPicPr>
          <p:cNvPr id="41" name="Picture 2" descr=""/>
          <p:cNvPicPr/>
          <p:nvPr/>
        </p:nvPicPr>
        <p:blipFill>
          <a:blip r:embed="rId4">
            <a:alphaModFix amt="30000"/>
          </a:blip>
          <a:stretch/>
        </p:blipFill>
        <p:spPr>
          <a:xfrm>
            <a:off x="0" y="0"/>
            <a:ext cx="12191760" cy="6857640"/>
          </a:xfrm>
          <a:prstGeom prst="rect">
            <a:avLst/>
          </a:prstGeom>
          <a:ln>
            <a:noFill/>
          </a:ln>
        </p:spPr>
      </p:pic>
      <p:grpSp>
        <p:nvGrpSpPr>
          <p:cNvPr id="42" name="Group 41"/>
          <p:cNvGrpSpPr/>
          <p:nvPr/>
        </p:nvGrpSpPr>
        <p:grpSpPr>
          <a:xfrm>
            <a:off x="0" y="0"/>
            <a:ext cx="2304720" cy="6857640"/>
            <a:chOff x="0" y="0"/>
            <a:chExt cx="2304720" cy="6857640"/>
          </a:xfrm>
        </p:grpSpPr>
        <p:sp>
          <p:nvSpPr>
            <p:cNvPr id="43" name="CustomShape 42"/>
            <p:cNvSpPr/>
            <p:nvPr/>
          </p:nvSpPr>
          <p:spPr>
            <a:xfrm>
              <a:off x="1209600" y="4680"/>
              <a:ext cx="23400" cy="2180880"/>
            </a:xfrm>
            <a:prstGeom prst="rect">
              <a:avLst/>
            </a:prstGeom>
            <a:gradFill rotWithShape="0">
              <a:gsLst>
                <a:gs pos="0">
                  <a:srgbClr val="82ffff"/>
                </a:gs>
                <a:gs pos="100000">
                  <a:srgbClr val="3d97de"/>
                </a:gs>
              </a:gsLst>
              <a:lin ang="5400000"/>
            </a:gradFill>
            <a:ln>
              <a:noFill/>
            </a:ln>
          </p:spPr>
          <p:style>
            <a:lnRef idx="0"/>
            <a:fillRef idx="0"/>
            <a:effectRef idx="0"/>
            <a:fontRef idx="minor"/>
          </p:style>
        </p:sp>
        <p:sp>
          <p:nvSpPr>
            <p:cNvPr id="44" name="CustomShape 43"/>
            <p:cNvSpPr/>
            <p:nvPr/>
          </p:nvSpPr>
          <p:spPr>
            <a:xfrm>
              <a:off x="1128600" y="217656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45" name="CustomShape 44"/>
            <p:cNvSpPr/>
            <p:nvPr/>
          </p:nvSpPr>
          <p:spPr>
            <a:xfrm>
              <a:off x="1123920" y="4021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46" name="CustomShape 45"/>
            <p:cNvSpPr/>
            <p:nvPr/>
          </p:nvSpPr>
          <p:spPr>
            <a:xfrm>
              <a:off x="414360" y="9360"/>
              <a:ext cx="28080" cy="4481280"/>
            </a:xfrm>
            <a:prstGeom prst="rect">
              <a:avLst/>
            </a:prstGeom>
            <a:gradFill rotWithShape="0">
              <a:gsLst>
                <a:gs pos="0">
                  <a:srgbClr val="82ffff"/>
                </a:gs>
                <a:gs pos="100000">
                  <a:srgbClr val="3d97de"/>
                </a:gs>
              </a:gsLst>
              <a:lin ang="5400000"/>
            </a:gradFill>
            <a:ln>
              <a:noFill/>
            </a:ln>
          </p:spPr>
          <p:style>
            <a:lnRef idx="0"/>
            <a:fillRef idx="0"/>
            <a:effectRef idx="0"/>
            <a:fontRef idx="minor"/>
          </p:style>
        </p:sp>
        <p:sp>
          <p:nvSpPr>
            <p:cNvPr id="47" name="CustomShape 46"/>
            <p:cNvSpPr/>
            <p:nvPr/>
          </p:nvSpPr>
          <p:spPr>
            <a:xfrm>
              <a:off x="33336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48" name="CustomShape 47"/>
            <p:cNvSpPr/>
            <p:nvPr/>
          </p:nvSpPr>
          <p:spPr>
            <a:xfrm>
              <a:off x="190440" y="9360"/>
              <a:ext cx="151920" cy="907560"/>
            </a:xfrm>
            <a:custGeom>
              <a:avLst/>
              <a:gdLst/>
              <a:ahLst/>
              <a:rect l="l" t="t" r="r" b="b"/>
              <a:pathLst>
                <a:path w="96" h="572">
                  <a:moveTo>
                    <a:pt x="15" y="572"/>
                  </a:moveTo>
                  <a:lnTo>
                    <a:pt x="0" y="566"/>
                  </a:lnTo>
                  <a:lnTo>
                    <a:pt x="81" y="380"/>
                  </a:lnTo>
                  <a:lnTo>
                    <a:pt x="81" y="0"/>
                  </a:lnTo>
                  <a:lnTo>
                    <a:pt x="96" y="0"/>
                  </a:lnTo>
                  <a:lnTo>
                    <a:pt x="96" y="383"/>
                  </a:lnTo>
                  <a:lnTo>
                    <a:pt x="15" y="572"/>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49" name="CustomShape 48"/>
            <p:cNvSpPr/>
            <p:nvPr/>
          </p:nvSpPr>
          <p:spPr>
            <a:xfrm>
              <a:off x="1290600" y="14400"/>
              <a:ext cx="375840" cy="1801440"/>
            </a:xfrm>
            <a:custGeom>
              <a:avLst/>
              <a:gdLst/>
              <a:ahLst/>
              <a:rect l="l" t="t" r="r" b="b"/>
              <a:pathLst>
                <a:path w="237" h="1135">
                  <a:moveTo>
                    <a:pt x="222" y="1135"/>
                  </a:moveTo>
                  <a:lnTo>
                    <a:pt x="0" y="620"/>
                  </a:lnTo>
                  <a:lnTo>
                    <a:pt x="0" y="0"/>
                  </a:lnTo>
                  <a:lnTo>
                    <a:pt x="18" y="0"/>
                  </a:lnTo>
                  <a:lnTo>
                    <a:pt x="18" y="617"/>
                  </a:lnTo>
                  <a:lnTo>
                    <a:pt x="237" y="1129"/>
                  </a:lnTo>
                  <a:lnTo>
                    <a:pt x="222" y="1135"/>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50" name="CustomShape 49"/>
            <p:cNvSpPr/>
            <p:nvPr/>
          </p:nvSpPr>
          <p:spPr>
            <a:xfrm>
              <a:off x="1600200" y="18018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51" name="CustomShape 50"/>
            <p:cNvSpPr/>
            <p:nvPr/>
          </p:nvSpPr>
          <p:spPr>
            <a:xfrm>
              <a:off x="1380960" y="9360"/>
              <a:ext cx="371160" cy="1425240"/>
            </a:xfrm>
            <a:custGeom>
              <a:avLst/>
              <a:gdLst/>
              <a:ahLst/>
              <a:rect l="l" t="t" r="r" b="b"/>
              <a:pathLst>
                <a:path w="234" h="898">
                  <a:moveTo>
                    <a:pt x="219" y="898"/>
                  </a:moveTo>
                  <a:lnTo>
                    <a:pt x="0" y="383"/>
                  </a:lnTo>
                  <a:lnTo>
                    <a:pt x="0" y="0"/>
                  </a:lnTo>
                  <a:lnTo>
                    <a:pt x="15" y="0"/>
                  </a:lnTo>
                  <a:lnTo>
                    <a:pt x="15" y="380"/>
                  </a:lnTo>
                  <a:lnTo>
                    <a:pt x="234" y="892"/>
                  </a:lnTo>
                  <a:lnTo>
                    <a:pt x="219" y="898"/>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52" name="CustomShape 51"/>
            <p:cNvSpPr/>
            <p:nvPr/>
          </p:nvSpPr>
          <p:spPr>
            <a:xfrm>
              <a:off x="1643040" y="0"/>
              <a:ext cx="151920" cy="91260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53" name="CustomShape 52"/>
            <p:cNvSpPr/>
            <p:nvPr/>
          </p:nvSpPr>
          <p:spPr>
            <a:xfrm>
              <a:off x="1685880" y="14209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54" name="CustomShape 53"/>
            <p:cNvSpPr/>
            <p:nvPr/>
          </p:nvSpPr>
          <p:spPr>
            <a:xfrm>
              <a:off x="168588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55" name="CustomShape 54"/>
            <p:cNvSpPr/>
            <p:nvPr/>
          </p:nvSpPr>
          <p:spPr>
            <a:xfrm>
              <a:off x="1743120" y="4680"/>
              <a:ext cx="418680" cy="522000"/>
            </a:xfrm>
            <a:custGeom>
              <a:avLst/>
              <a:gdLst/>
              <a:ahLst/>
              <a:rect l="l" t="t" r="r" b="b"/>
              <a:pathLst>
                <a:path w="264" h="329">
                  <a:moveTo>
                    <a:pt x="252" y="329"/>
                  </a:moveTo>
                  <a:lnTo>
                    <a:pt x="45" y="120"/>
                  </a:lnTo>
                  <a:lnTo>
                    <a:pt x="0" y="6"/>
                  </a:lnTo>
                  <a:lnTo>
                    <a:pt x="15" y="0"/>
                  </a:lnTo>
                  <a:lnTo>
                    <a:pt x="60" y="111"/>
                  </a:lnTo>
                  <a:lnTo>
                    <a:pt x="264" y="317"/>
                  </a:lnTo>
                  <a:lnTo>
                    <a:pt x="252" y="329"/>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56" name="CustomShape 55"/>
            <p:cNvSpPr/>
            <p:nvPr/>
          </p:nvSpPr>
          <p:spPr>
            <a:xfrm>
              <a:off x="2119320" y="488880"/>
              <a:ext cx="161640" cy="14724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57" name="CustomShape 56"/>
            <p:cNvSpPr/>
            <p:nvPr/>
          </p:nvSpPr>
          <p:spPr>
            <a:xfrm>
              <a:off x="952560" y="4680"/>
              <a:ext cx="151920" cy="907560"/>
            </a:xfrm>
            <a:custGeom>
              <a:avLst/>
              <a:gdLst/>
              <a:ahLst/>
              <a:rect l="l" t="t" r="r" b="b"/>
              <a:pathLst>
                <a:path w="96" h="572">
                  <a:moveTo>
                    <a:pt x="15" y="572"/>
                  </a:moveTo>
                  <a:lnTo>
                    <a:pt x="0" y="572"/>
                  </a:lnTo>
                  <a:lnTo>
                    <a:pt x="0" y="189"/>
                  </a:lnTo>
                  <a:lnTo>
                    <a:pt x="81" y="0"/>
                  </a:lnTo>
                  <a:lnTo>
                    <a:pt x="96" y="6"/>
                  </a:lnTo>
                  <a:lnTo>
                    <a:pt x="15" y="192"/>
                  </a:lnTo>
                  <a:lnTo>
                    <a:pt x="15" y="572"/>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58" name="CustomShape 57"/>
            <p:cNvSpPr/>
            <p:nvPr/>
          </p:nvSpPr>
          <p:spPr>
            <a:xfrm>
              <a:off x="86688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59" name="CustomShape 58"/>
            <p:cNvSpPr/>
            <p:nvPr/>
          </p:nvSpPr>
          <p:spPr>
            <a:xfrm>
              <a:off x="890640" y="15541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60" name="CustomShape 59"/>
            <p:cNvSpPr/>
            <p:nvPr/>
          </p:nvSpPr>
          <p:spPr>
            <a:xfrm>
              <a:off x="738360" y="5622840"/>
              <a:ext cx="337680" cy="1215720"/>
            </a:xfrm>
            <a:custGeom>
              <a:avLst/>
              <a:gdLst/>
              <a:ahLst/>
              <a:rect l="l" t="t" r="r" b="b"/>
              <a:pathLst>
                <a:path w="213" h="766">
                  <a:moveTo>
                    <a:pt x="213" y="766"/>
                  </a:moveTo>
                  <a:lnTo>
                    <a:pt x="195" y="766"/>
                  </a:lnTo>
                  <a:lnTo>
                    <a:pt x="195" y="464"/>
                  </a:lnTo>
                  <a:lnTo>
                    <a:pt x="0" y="6"/>
                  </a:lnTo>
                  <a:lnTo>
                    <a:pt x="12" y="0"/>
                  </a:lnTo>
                  <a:lnTo>
                    <a:pt x="213" y="461"/>
                  </a:lnTo>
                  <a:lnTo>
                    <a:pt x="213" y="766"/>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61" name="CustomShape 60"/>
            <p:cNvSpPr/>
            <p:nvPr/>
          </p:nvSpPr>
          <p:spPr>
            <a:xfrm>
              <a:off x="647640" y="5479920"/>
              <a:ext cx="156960" cy="156960"/>
            </a:xfrm>
            <a:custGeom>
              <a:avLst/>
              <a:gdLst/>
              <a:ahLst/>
              <a:rect l="l" t="t"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62" name="CustomShape 61"/>
            <p:cNvSpPr/>
            <p:nvPr/>
          </p:nvSpPr>
          <p:spPr>
            <a:xfrm>
              <a:off x="66600" y="903240"/>
              <a:ext cx="190080" cy="190080"/>
            </a:xfrm>
            <a:custGeom>
              <a:avLst/>
              <a:gdLst/>
              <a:ah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63" name="CustomShape 62"/>
            <p:cNvSpPr/>
            <p:nvPr/>
          </p:nvSpPr>
          <p:spPr>
            <a:xfrm>
              <a:off x="0" y="3897360"/>
              <a:ext cx="132840" cy="266400"/>
            </a:xfrm>
            <a:custGeom>
              <a:avLst/>
              <a:gdLst/>
              <a:ahLst/>
              <a:rect l="l" t="t" r="r" b="b"/>
              <a:pathLst>
                <a:path w="84" h="168">
                  <a:moveTo>
                    <a:pt x="69" y="168"/>
                  </a:moveTo>
                  <a:lnTo>
                    <a:pt x="0" y="6"/>
                  </a:lnTo>
                  <a:lnTo>
                    <a:pt x="12" y="0"/>
                  </a:lnTo>
                  <a:lnTo>
                    <a:pt x="84" y="162"/>
                  </a:lnTo>
                  <a:lnTo>
                    <a:pt x="69" y="168"/>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64" name="CustomShape 63"/>
            <p:cNvSpPr/>
            <p:nvPr/>
          </p:nvSpPr>
          <p:spPr>
            <a:xfrm>
              <a:off x="66600" y="414972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65" name="CustomShape 64"/>
            <p:cNvSpPr/>
            <p:nvPr/>
          </p:nvSpPr>
          <p:spPr>
            <a:xfrm>
              <a:off x="0" y="1644480"/>
              <a:ext cx="132840" cy="269640"/>
            </a:xfrm>
            <a:custGeom>
              <a:avLst/>
              <a:gdLst/>
              <a:ahLst/>
              <a:rect l="l" t="t" r="r" b="b"/>
              <a:pathLst>
                <a:path w="84" h="170">
                  <a:moveTo>
                    <a:pt x="12" y="170"/>
                  </a:moveTo>
                  <a:lnTo>
                    <a:pt x="0" y="164"/>
                  </a:lnTo>
                  <a:lnTo>
                    <a:pt x="69" y="0"/>
                  </a:lnTo>
                  <a:lnTo>
                    <a:pt x="84" y="6"/>
                  </a:lnTo>
                  <a:lnTo>
                    <a:pt x="12" y="170"/>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66" name="CustomShape 65"/>
            <p:cNvSpPr/>
            <p:nvPr/>
          </p:nvSpPr>
          <p:spPr>
            <a:xfrm>
              <a:off x="66600" y="14684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67" name="CustomShape 66"/>
            <p:cNvSpPr/>
            <p:nvPr/>
          </p:nvSpPr>
          <p:spPr>
            <a:xfrm>
              <a:off x="695160" y="4680"/>
              <a:ext cx="309240" cy="1558440"/>
            </a:xfrm>
            <a:custGeom>
              <a:avLst/>
              <a:gdLst/>
              <a:ahLst/>
              <a:rect l="l" t="t"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68" name="CustomShape 67"/>
            <p:cNvSpPr/>
            <p:nvPr/>
          </p:nvSpPr>
          <p:spPr>
            <a:xfrm>
              <a:off x="57240" y="48816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69" name="CustomShape 68"/>
            <p:cNvSpPr/>
            <p:nvPr/>
          </p:nvSpPr>
          <p:spPr>
            <a:xfrm>
              <a:off x="138240" y="5060880"/>
              <a:ext cx="304560" cy="1777680"/>
            </a:xfrm>
            <a:custGeom>
              <a:avLst/>
              <a:gdLst/>
              <a:ahLst/>
              <a:rect l="l" t="t"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70" name="CustomShape 69"/>
            <p:cNvSpPr/>
            <p:nvPr/>
          </p:nvSpPr>
          <p:spPr>
            <a:xfrm>
              <a:off x="561960" y="643104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71" name="CustomShape 70"/>
            <p:cNvSpPr/>
            <p:nvPr/>
          </p:nvSpPr>
          <p:spPr>
            <a:xfrm>
              <a:off x="642960" y="6610320"/>
              <a:ext cx="23400" cy="242640"/>
            </a:xfrm>
            <a:prstGeom prst="rect">
              <a:avLst/>
            </a:prstGeom>
            <a:gradFill rotWithShape="0">
              <a:gsLst>
                <a:gs pos="0">
                  <a:srgbClr val="82ffff"/>
                </a:gs>
                <a:gs pos="100000">
                  <a:srgbClr val="3d97de"/>
                </a:gs>
              </a:gsLst>
              <a:lin ang="5400000"/>
            </a:gradFill>
            <a:ln>
              <a:noFill/>
            </a:ln>
          </p:spPr>
          <p:style>
            <a:lnRef idx="0"/>
            <a:fillRef idx="0"/>
            <a:effectRef idx="0"/>
            <a:fontRef idx="minor"/>
          </p:style>
        </p:sp>
        <p:sp>
          <p:nvSpPr>
            <p:cNvPr id="72" name="CustomShape 71"/>
            <p:cNvSpPr/>
            <p:nvPr/>
          </p:nvSpPr>
          <p:spPr>
            <a:xfrm>
              <a:off x="76320" y="6431040"/>
              <a:ext cx="190080" cy="188640"/>
            </a:xfrm>
            <a:custGeom>
              <a:avLst/>
              <a:gdLst/>
              <a:ah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73" name="CustomShape 72"/>
            <p:cNvSpPr/>
            <p:nvPr/>
          </p:nvSpPr>
          <p:spPr>
            <a:xfrm>
              <a:off x="0" y="5978520"/>
              <a:ext cx="190080" cy="461520"/>
            </a:xfrm>
            <a:custGeom>
              <a:avLst/>
              <a:gdLst/>
              <a:ahLst/>
              <a:rect l="l" t="t" r="r" b="b"/>
              <a:pathLst>
                <a:path w="120" h="291">
                  <a:moveTo>
                    <a:pt x="120" y="291"/>
                  </a:moveTo>
                  <a:lnTo>
                    <a:pt x="105" y="291"/>
                  </a:lnTo>
                  <a:lnTo>
                    <a:pt x="105" y="114"/>
                  </a:lnTo>
                  <a:lnTo>
                    <a:pt x="0" y="9"/>
                  </a:lnTo>
                  <a:lnTo>
                    <a:pt x="12" y="0"/>
                  </a:lnTo>
                  <a:lnTo>
                    <a:pt x="120" y="108"/>
                  </a:lnTo>
                  <a:lnTo>
                    <a:pt x="120" y="291"/>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74" name="CustomShape 73"/>
            <p:cNvSpPr/>
            <p:nvPr/>
          </p:nvSpPr>
          <p:spPr>
            <a:xfrm>
              <a:off x="1014480" y="1801800"/>
              <a:ext cx="213840" cy="755280"/>
            </a:xfrm>
            <a:custGeom>
              <a:avLst/>
              <a:gdLst/>
              <a:ahLst/>
              <a:rect l="l" t="t" r="r" b="b"/>
              <a:pathLst>
                <a:path w="135" h="476">
                  <a:moveTo>
                    <a:pt x="12" y="476"/>
                  </a:moveTo>
                  <a:lnTo>
                    <a:pt x="0" y="476"/>
                  </a:lnTo>
                  <a:lnTo>
                    <a:pt x="0" y="128"/>
                  </a:lnTo>
                  <a:lnTo>
                    <a:pt x="126" y="0"/>
                  </a:lnTo>
                  <a:lnTo>
                    <a:pt x="135" y="9"/>
                  </a:lnTo>
                  <a:lnTo>
                    <a:pt x="12" y="131"/>
                  </a:lnTo>
                  <a:lnTo>
                    <a:pt x="12" y="476"/>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75" name="CustomShape 74"/>
            <p:cNvSpPr/>
            <p:nvPr/>
          </p:nvSpPr>
          <p:spPr>
            <a:xfrm>
              <a:off x="938160" y="2548080"/>
              <a:ext cx="166320" cy="159840"/>
            </a:xfrm>
            <a:custGeom>
              <a:avLst/>
              <a:gdLst/>
              <a:ahLst/>
              <a:rect l="l" t="t"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76" name="CustomShape 75"/>
            <p:cNvSpPr/>
            <p:nvPr/>
          </p:nvSpPr>
          <p:spPr>
            <a:xfrm>
              <a:off x="595440" y="4680"/>
              <a:ext cx="637920" cy="4025520"/>
            </a:xfrm>
            <a:custGeom>
              <a:avLst/>
              <a:gdLst/>
              <a:ahLst/>
              <a:rect l="l" t="t"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77" name="CustomShape 76"/>
            <p:cNvSpPr/>
            <p:nvPr/>
          </p:nvSpPr>
          <p:spPr>
            <a:xfrm>
              <a:off x="1224000" y="1382760"/>
              <a:ext cx="142560" cy="47592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78" name="CustomShape 77"/>
            <p:cNvSpPr/>
            <p:nvPr/>
          </p:nvSpPr>
          <p:spPr>
            <a:xfrm>
              <a:off x="1300320" y="1849320"/>
              <a:ext cx="109080" cy="107640"/>
            </a:xfrm>
            <a:custGeom>
              <a:avLst/>
              <a:gdLst/>
              <a:ah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79" name="CustomShape 78"/>
            <p:cNvSpPr/>
            <p:nvPr/>
          </p:nvSpPr>
          <p:spPr>
            <a:xfrm>
              <a:off x="281160" y="3417840"/>
              <a:ext cx="142560" cy="474480"/>
            </a:xfrm>
            <a:custGeom>
              <a:avLst/>
              <a:gdLst/>
              <a:ahLst/>
              <a:rect l="l" t="t" r="r" b="b"/>
              <a:pathLst>
                <a:path w="90" h="299">
                  <a:moveTo>
                    <a:pt x="12" y="299"/>
                  </a:moveTo>
                  <a:lnTo>
                    <a:pt x="0" y="299"/>
                  </a:lnTo>
                  <a:lnTo>
                    <a:pt x="0" y="80"/>
                  </a:lnTo>
                  <a:lnTo>
                    <a:pt x="81" y="0"/>
                  </a:lnTo>
                  <a:lnTo>
                    <a:pt x="90" y="8"/>
                  </a:lnTo>
                  <a:lnTo>
                    <a:pt x="12" y="83"/>
                  </a:lnTo>
                  <a:lnTo>
                    <a:pt x="12" y="299"/>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80" name="CustomShape 79"/>
            <p:cNvSpPr/>
            <p:nvPr/>
          </p:nvSpPr>
          <p:spPr>
            <a:xfrm>
              <a:off x="237960" y="3882960"/>
              <a:ext cx="109080" cy="109080"/>
            </a:xfrm>
            <a:custGeom>
              <a:avLst/>
              <a:gdLst/>
              <a:ahLst/>
              <a:rect l="l" t="t"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81" name="CustomShape 80"/>
            <p:cNvSpPr/>
            <p:nvPr/>
          </p:nvSpPr>
          <p:spPr>
            <a:xfrm>
              <a:off x="4680" y="2166840"/>
              <a:ext cx="114120" cy="452160"/>
            </a:xfrm>
            <a:custGeom>
              <a:avLst/>
              <a:gdLst/>
              <a:ahLst/>
              <a:rect l="l" t="t" r="r" b="b"/>
              <a:pathLst>
                <a:path w="72" h="285">
                  <a:moveTo>
                    <a:pt x="6" y="285"/>
                  </a:moveTo>
                  <a:lnTo>
                    <a:pt x="0" y="276"/>
                  </a:lnTo>
                  <a:lnTo>
                    <a:pt x="60" y="216"/>
                  </a:lnTo>
                  <a:lnTo>
                    <a:pt x="60" y="0"/>
                  </a:lnTo>
                  <a:lnTo>
                    <a:pt x="72" y="0"/>
                  </a:lnTo>
                  <a:lnTo>
                    <a:pt x="72" y="222"/>
                  </a:lnTo>
                  <a:lnTo>
                    <a:pt x="6" y="285"/>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82" name="CustomShape 81"/>
            <p:cNvSpPr/>
            <p:nvPr/>
          </p:nvSpPr>
          <p:spPr>
            <a:xfrm>
              <a:off x="52560" y="2066760"/>
              <a:ext cx="109080" cy="109080"/>
            </a:xfrm>
            <a:custGeom>
              <a:avLst/>
              <a:gdLst/>
              <a:ah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83" name="CustomShape 82"/>
            <p:cNvSpPr/>
            <p:nvPr/>
          </p:nvSpPr>
          <p:spPr>
            <a:xfrm>
              <a:off x="1228680" y="4662360"/>
              <a:ext cx="23400" cy="2180880"/>
            </a:xfrm>
            <a:prstGeom prst="rect">
              <a:avLst/>
            </a:prstGeom>
            <a:gradFill rotWithShape="0">
              <a:gsLst>
                <a:gs pos="0">
                  <a:srgbClr val="82ffff"/>
                </a:gs>
                <a:gs pos="100000">
                  <a:srgbClr val="3d97de"/>
                </a:gs>
              </a:gsLst>
              <a:lin ang="5400000"/>
            </a:gradFill>
            <a:ln>
              <a:noFill/>
            </a:ln>
          </p:spPr>
          <p:style>
            <a:lnRef idx="0"/>
            <a:fillRef idx="0"/>
            <a:effectRef idx="0"/>
            <a:fontRef idx="minor"/>
          </p:style>
        </p:sp>
        <p:sp>
          <p:nvSpPr>
            <p:cNvPr id="84" name="CustomShape 83"/>
            <p:cNvSpPr/>
            <p:nvPr/>
          </p:nvSpPr>
          <p:spPr>
            <a:xfrm>
              <a:off x="1319040" y="5041800"/>
              <a:ext cx="371160" cy="1801440"/>
            </a:xfrm>
            <a:custGeom>
              <a:avLst/>
              <a:gdLst/>
              <a:ahLst/>
              <a:rect l="l" t="t" r="r" b="b"/>
              <a:pathLst>
                <a:path w="234" h="1135">
                  <a:moveTo>
                    <a:pt x="15" y="1135"/>
                  </a:moveTo>
                  <a:lnTo>
                    <a:pt x="0" y="1135"/>
                  </a:lnTo>
                  <a:lnTo>
                    <a:pt x="0" y="515"/>
                  </a:lnTo>
                  <a:lnTo>
                    <a:pt x="0" y="512"/>
                  </a:lnTo>
                  <a:lnTo>
                    <a:pt x="219" y="0"/>
                  </a:lnTo>
                  <a:lnTo>
                    <a:pt x="234" y="6"/>
                  </a:lnTo>
                  <a:lnTo>
                    <a:pt x="15" y="518"/>
                  </a:lnTo>
                  <a:lnTo>
                    <a:pt x="15" y="1135"/>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85" name="CustomShape 84"/>
            <p:cNvSpPr/>
            <p:nvPr/>
          </p:nvSpPr>
          <p:spPr>
            <a:xfrm>
              <a:off x="114768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86" name="CustomShape 85"/>
            <p:cNvSpPr/>
            <p:nvPr/>
          </p:nvSpPr>
          <p:spPr>
            <a:xfrm>
              <a:off x="819000" y="3983040"/>
              <a:ext cx="347400" cy="2860200"/>
            </a:xfrm>
            <a:custGeom>
              <a:avLst/>
              <a:gdLst/>
              <a:ahLst/>
              <a:rect l="l" t="t" r="r" b="b"/>
              <a:pathLst>
                <a:path w="219" h="1802">
                  <a:moveTo>
                    <a:pt x="219" y="1802"/>
                  </a:moveTo>
                  <a:lnTo>
                    <a:pt x="201" y="1802"/>
                  </a:lnTo>
                  <a:lnTo>
                    <a:pt x="201" y="1185"/>
                  </a:lnTo>
                  <a:lnTo>
                    <a:pt x="0" y="3"/>
                  </a:lnTo>
                  <a:lnTo>
                    <a:pt x="15" y="0"/>
                  </a:lnTo>
                  <a:lnTo>
                    <a:pt x="219" y="1185"/>
                  </a:lnTo>
                  <a:lnTo>
                    <a:pt x="219" y="1802"/>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87" name="CustomShape 86"/>
            <p:cNvSpPr/>
            <p:nvPr/>
          </p:nvSpPr>
          <p:spPr>
            <a:xfrm>
              <a:off x="728640" y="380700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88" name="CustomShape 87"/>
            <p:cNvSpPr/>
            <p:nvPr/>
          </p:nvSpPr>
          <p:spPr>
            <a:xfrm>
              <a:off x="1623960" y="4867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89" name="CustomShape 88"/>
            <p:cNvSpPr/>
            <p:nvPr/>
          </p:nvSpPr>
          <p:spPr>
            <a:xfrm>
              <a:off x="1405080" y="5423040"/>
              <a:ext cx="371160" cy="1425240"/>
            </a:xfrm>
            <a:custGeom>
              <a:avLst/>
              <a:gdLst/>
              <a:ahLst/>
              <a:rect l="l" t="t" r="r" b="b"/>
              <a:pathLst>
                <a:path w="234" h="898">
                  <a:moveTo>
                    <a:pt x="18" y="898"/>
                  </a:moveTo>
                  <a:lnTo>
                    <a:pt x="0" y="898"/>
                  </a:lnTo>
                  <a:lnTo>
                    <a:pt x="0" y="515"/>
                  </a:lnTo>
                  <a:lnTo>
                    <a:pt x="0" y="512"/>
                  </a:lnTo>
                  <a:lnTo>
                    <a:pt x="222" y="0"/>
                  </a:lnTo>
                  <a:lnTo>
                    <a:pt x="234" y="6"/>
                  </a:lnTo>
                  <a:lnTo>
                    <a:pt x="18" y="518"/>
                  </a:lnTo>
                  <a:lnTo>
                    <a:pt x="18" y="898"/>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90" name="CustomShape 89"/>
            <p:cNvSpPr/>
            <p:nvPr/>
          </p:nvSpPr>
          <p:spPr>
            <a:xfrm>
              <a:off x="1666800" y="5945040"/>
              <a:ext cx="151920" cy="91260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91" name="CustomShape 90"/>
            <p:cNvSpPr/>
            <p:nvPr/>
          </p:nvSpPr>
          <p:spPr>
            <a:xfrm>
              <a:off x="1709640" y="5246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92" name="CustomShape 91"/>
            <p:cNvSpPr/>
            <p:nvPr/>
          </p:nvSpPr>
          <p:spPr>
            <a:xfrm>
              <a:off x="1709640" y="57643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93" name="CustomShape 92"/>
            <p:cNvSpPr/>
            <p:nvPr/>
          </p:nvSpPr>
          <p:spPr>
            <a:xfrm>
              <a:off x="1766880" y="6330960"/>
              <a:ext cx="418680" cy="526680"/>
            </a:xfrm>
            <a:custGeom>
              <a:avLst/>
              <a:gdLst/>
              <a:ahLst/>
              <a:rect l="l" t="t" r="r" b="b"/>
              <a:pathLst>
                <a:path w="264" h="332">
                  <a:moveTo>
                    <a:pt x="12" y="332"/>
                  </a:moveTo>
                  <a:lnTo>
                    <a:pt x="0" y="326"/>
                  </a:lnTo>
                  <a:lnTo>
                    <a:pt x="45" y="206"/>
                  </a:lnTo>
                  <a:lnTo>
                    <a:pt x="255" y="0"/>
                  </a:lnTo>
                  <a:lnTo>
                    <a:pt x="264" y="12"/>
                  </a:lnTo>
                  <a:lnTo>
                    <a:pt x="60" y="215"/>
                  </a:lnTo>
                  <a:lnTo>
                    <a:pt x="12" y="332"/>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94" name="CustomShape 93"/>
            <p:cNvSpPr/>
            <p:nvPr/>
          </p:nvSpPr>
          <p:spPr>
            <a:xfrm>
              <a:off x="2147760" y="6221520"/>
              <a:ext cx="156960" cy="14724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95" name="CustomShape 94"/>
            <p:cNvSpPr/>
            <p:nvPr/>
          </p:nvSpPr>
          <p:spPr>
            <a:xfrm>
              <a:off x="504720" y="9360"/>
              <a:ext cx="232920" cy="5103360"/>
            </a:xfrm>
            <a:custGeom>
              <a:avLst/>
              <a:gdLst/>
              <a:ahLst/>
              <a:rect l="l" t="t"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96" name="CustomShape 95"/>
            <p:cNvSpPr/>
            <p:nvPr/>
          </p:nvSpPr>
          <p:spPr>
            <a:xfrm>
              <a:off x="633240" y="5103720"/>
              <a:ext cx="185400" cy="185400"/>
            </a:xfrm>
            <a:custGeom>
              <a:avLst/>
              <a:gdLst/>
              <a:ahLst/>
              <a:rect l="l" t="t"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grpSp>
      <p:sp>
        <p:nvSpPr>
          <p:cNvPr id="97" name="PlaceHolder 96"/>
          <p:cNvSpPr>
            <a:spLocks noGrp="1"/>
          </p:cNvSpPr>
          <p:nvPr>
            <p:ph type="title"/>
          </p:nvPr>
        </p:nvSpPr>
        <p:spPr>
          <a:xfrm>
            <a:off x="1876320" y="1122480"/>
            <a:ext cx="8791200" cy="2387160"/>
          </a:xfrm>
          <a:prstGeom prst="rect">
            <a:avLst/>
          </a:prstGeom>
        </p:spPr>
        <p:txBody>
          <a:bodyPr anchor="b">
            <a:normAutofit/>
          </a:bodyPr>
          <a:p>
            <a:pPr>
              <a:lnSpc>
                <a:spcPct val="90000"/>
              </a:lnSpc>
            </a:pPr>
            <a:r>
              <a:rPr b="0" lang="en-US" sz="4800" spc="-1" strike="noStrike" cap="all">
                <a:solidFill>
                  <a:srgbClr val="ffffff"/>
                </a:solidFill>
                <a:latin typeface="Tw Cen MT"/>
              </a:rPr>
              <a:t>Click to edit Master title style</a:t>
            </a:r>
            <a:endParaRPr b="0" lang="en-US" sz="4800" spc="-1" strike="noStrike">
              <a:solidFill>
                <a:srgbClr val="ffffff"/>
              </a:solidFill>
              <a:latin typeface="Tw Cen MT"/>
            </a:endParaRPr>
          </a:p>
        </p:txBody>
      </p:sp>
      <p:sp>
        <p:nvSpPr>
          <p:cNvPr id="98" name="PlaceHolder 97"/>
          <p:cNvSpPr>
            <a:spLocks noGrp="1"/>
          </p:cNvSpPr>
          <p:nvPr>
            <p:ph type="dt"/>
          </p:nvPr>
        </p:nvSpPr>
        <p:spPr>
          <a:xfrm>
            <a:off x="7077600" y="5410080"/>
            <a:ext cx="2742840" cy="364680"/>
          </a:xfrm>
          <a:prstGeom prst="rect">
            <a:avLst/>
          </a:prstGeom>
        </p:spPr>
        <p:txBody>
          <a:bodyPr anchor="ctr">
            <a:noAutofit/>
          </a:bodyPr>
          <a:p>
            <a:pPr algn="r">
              <a:lnSpc>
                <a:spcPct val="100000"/>
              </a:lnSpc>
            </a:pPr>
            <a:fld id="{270F9F0F-7B6D-4E7A-AEDE-084161ABD700}" type="datetime">
              <a:rPr b="0" lang="fr-FR" sz="1050" spc="-1" strike="noStrike">
                <a:solidFill>
                  <a:srgbClr val="ffffff"/>
                </a:solidFill>
                <a:latin typeface="Tw Cen MT"/>
              </a:rPr>
              <a:t>30/04/2021</a:t>
            </a:fld>
            <a:endParaRPr b="0" lang="fr-FR" sz="1050" spc="-1" strike="noStrike">
              <a:latin typeface="Times New Roman"/>
            </a:endParaRPr>
          </a:p>
        </p:txBody>
      </p:sp>
      <p:sp>
        <p:nvSpPr>
          <p:cNvPr id="99" name="PlaceHolder 98"/>
          <p:cNvSpPr>
            <a:spLocks noGrp="1"/>
          </p:cNvSpPr>
          <p:nvPr>
            <p:ph type="ftr"/>
          </p:nvPr>
        </p:nvSpPr>
        <p:spPr>
          <a:xfrm>
            <a:off x="1876320" y="5410080"/>
            <a:ext cx="5124600" cy="364680"/>
          </a:xfrm>
          <a:prstGeom prst="rect">
            <a:avLst/>
          </a:prstGeom>
        </p:spPr>
        <p:txBody>
          <a:bodyPr anchor="ctr">
            <a:noAutofit/>
          </a:bodyPr>
          <a:p>
            <a:endParaRPr b="0" lang="fr-FR" sz="2400" spc="-1" strike="noStrike">
              <a:latin typeface="Times New Roman"/>
            </a:endParaRPr>
          </a:p>
        </p:txBody>
      </p:sp>
      <p:sp>
        <p:nvSpPr>
          <p:cNvPr id="100" name="PlaceHolder 99"/>
          <p:cNvSpPr>
            <a:spLocks noGrp="1"/>
          </p:cNvSpPr>
          <p:nvPr>
            <p:ph type="sldNum"/>
          </p:nvPr>
        </p:nvSpPr>
        <p:spPr>
          <a:xfrm>
            <a:off x="9896760" y="5410080"/>
            <a:ext cx="770760" cy="364680"/>
          </a:xfrm>
          <a:prstGeom prst="rect">
            <a:avLst/>
          </a:prstGeom>
        </p:spPr>
        <p:txBody>
          <a:bodyPr anchor="ctr">
            <a:noAutofit/>
          </a:bodyPr>
          <a:p>
            <a:pPr algn="r">
              <a:lnSpc>
                <a:spcPct val="100000"/>
              </a:lnSpc>
            </a:pPr>
            <a:fld id="{E8048541-78A5-46DA-B963-4F4DD5B299AE}" type="slidenum">
              <a:rPr b="0" lang="fr-FR" sz="1050" spc="-1" strike="noStrike">
                <a:solidFill>
                  <a:srgbClr val="ffffff"/>
                </a:solidFill>
                <a:latin typeface="Tw Cen MT"/>
              </a:rPr>
              <a:t>&lt;numéro&gt;</a:t>
            </a:fld>
            <a:endParaRPr b="0" lang="fr-FR" sz="1050" spc="-1" strike="noStrike">
              <a:latin typeface="Times New Roman"/>
            </a:endParaRPr>
          </a:p>
        </p:txBody>
      </p:sp>
      <p:sp>
        <p:nvSpPr>
          <p:cNvPr id="101" name="PlaceHolder 10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ffffff"/>
                </a:solidFill>
                <a:latin typeface="Tw Cen MT"/>
              </a:rPr>
              <a:t>Cliquez pour éditer le format du plan de texte</a:t>
            </a:r>
            <a:endParaRPr b="0" lang="en-US" sz="2400" spc="-1" strike="noStrike">
              <a:solidFill>
                <a:srgbClr val="ffffff"/>
              </a:solidFill>
              <a:latin typeface="Tw Cen MT"/>
            </a:endParaRPr>
          </a:p>
          <a:p>
            <a:pPr lvl="1" marL="864000" indent="-324000">
              <a:spcBef>
                <a:spcPts val="1134"/>
              </a:spcBef>
              <a:buClr>
                <a:srgbClr val="000000"/>
              </a:buClr>
              <a:buSzPct val="75000"/>
              <a:buFont typeface="Symbol" charset="2"/>
              <a:buChar char=""/>
            </a:pPr>
            <a:r>
              <a:rPr b="0" lang="en-US" sz="1800" spc="-1" strike="noStrike">
                <a:solidFill>
                  <a:srgbClr val="ffffff"/>
                </a:solidFill>
                <a:latin typeface="Tw Cen MT"/>
              </a:rPr>
              <a:t>Second niveau de plan</a:t>
            </a:r>
            <a:endParaRPr b="0" lang="en-US" sz="1800" spc="-1" strike="noStrike">
              <a:solidFill>
                <a:srgbClr val="ffffff"/>
              </a:solidFill>
              <a:latin typeface="Tw Cen MT"/>
            </a:endParaRPr>
          </a:p>
          <a:p>
            <a:pPr lvl="2" marL="1296000" indent="-288000">
              <a:spcBef>
                <a:spcPts val="850"/>
              </a:spcBef>
              <a:buClr>
                <a:srgbClr val="000000"/>
              </a:buClr>
              <a:buSzPct val="45000"/>
              <a:buFont typeface="Wingdings" charset="2"/>
              <a:buChar char=""/>
            </a:pPr>
            <a:r>
              <a:rPr b="0" lang="en-US" sz="1600" spc="-1" strike="noStrike">
                <a:solidFill>
                  <a:srgbClr val="ffffff"/>
                </a:solidFill>
                <a:latin typeface="Tw Cen MT"/>
              </a:rPr>
              <a:t>Troisième niveau de plan</a:t>
            </a:r>
            <a:endParaRPr b="0" lang="en-US" sz="1600" spc="-1" strike="noStrike">
              <a:solidFill>
                <a:srgbClr val="ffffff"/>
              </a:solidFill>
              <a:latin typeface="Tw Cen MT"/>
            </a:endParaRPr>
          </a:p>
          <a:p>
            <a:pPr lvl="3" marL="1728000" indent="-216000">
              <a:spcBef>
                <a:spcPts val="567"/>
              </a:spcBef>
              <a:buClr>
                <a:srgbClr val="000000"/>
              </a:buClr>
              <a:buSzPct val="75000"/>
              <a:buFont typeface="Symbol" charset="2"/>
              <a:buChar char=""/>
            </a:pPr>
            <a:r>
              <a:rPr b="0" lang="en-US" sz="1600" spc="-1" strike="noStrike">
                <a:solidFill>
                  <a:srgbClr val="ffffff"/>
                </a:solidFill>
                <a:latin typeface="Tw Cen MT"/>
              </a:rPr>
              <a:t>Quatrième niveau de plan</a:t>
            </a:r>
            <a:endParaRPr b="0" lang="en-US" sz="1600" spc="-1" strike="noStrike">
              <a:solidFill>
                <a:srgbClr val="ffffff"/>
              </a:solidFill>
              <a:latin typeface="Tw Cen MT"/>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Tw Cen MT"/>
              </a:rPr>
              <a:t>Cinquième niveau de plan</a:t>
            </a:r>
            <a:endParaRPr b="0" lang="en-US" sz="2000" spc="-1" strike="noStrike">
              <a:solidFill>
                <a:srgbClr val="ffffff"/>
              </a:solidFill>
              <a:latin typeface="Tw Cen MT"/>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Tw Cen MT"/>
              </a:rPr>
              <a:t>Sixième niveau de plan</a:t>
            </a:r>
            <a:endParaRPr b="0" lang="en-US" sz="2000" spc="-1" strike="noStrike">
              <a:solidFill>
                <a:srgbClr val="ffffff"/>
              </a:solidFill>
              <a:latin typeface="Tw Cen MT"/>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Tw Cen MT"/>
              </a:rPr>
              <a:t>Septième niveau de plan</a:t>
            </a:r>
            <a:endParaRPr b="0" lang="en-US" sz="2000" spc="-1" strike="noStrike">
              <a:solidFill>
                <a:srgbClr val="ffffff"/>
              </a:solidFill>
              <a:latin typeface="Tw Cen MT"/>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138" name="Picture 2" descr=""/>
          <p:cNvPicPr/>
          <p:nvPr/>
        </p:nvPicPr>
        <p:blipFill>
          <a:blip r:embed="rId3">
            <a:alphaModFix amt="30000"/>
          </a:blip>
          <a:stretch/>
        </p:blipFill>
        <p:spPr>
          <a:xfrm>
            <a:off x="0" y="0"/>
            <a:ext cx="12191760" cy="6857640"/>
          </a:xfrm>
          <a:prstGeom prst="rect">
            <a:avLst/>
          </a:prstGeom>
          <a:ln>
            <a:noFill/>
          </a:ln>
        </p:spPr>
      </p:pic>
      <p:grpSp>
        <p:nvGrpSpPr>
          <p:cNvPr id="139" name="Group 1"/>
          <p:cNvGrpSpPr/>
          <p:nvPr/>
        </p:nvGrpSpPr>
        <p:grpSpPr>
          <a:xfrm>
            <a:off x="-14400" y="0"/>
            <a:ext cx="12053520" cy="6857640"/>
            <a:chOff x="-14400" y="0"/>
            <a:chExt cx="12053520" cy="6857640"/>
          </a:xfrm>
        </p:grpSpPr>
        <p:grpSp>
          <p:nvGrpSpPr>
            <p:cNvPr id="140" name="Group 2"/>
            <p:cNvGrpSpPr/>
            <p:nvPr/>
          </p:nvGrpSpPr>
          <p:grpSpPr>
            <a:xfrm>
              <a:off x="-14400" y="0"/>
              <a:ext cx="1220760" cy="6857640"/>
              <a:chOff x="-14400" y="0"/>
              <a:chExt cx="1220760" cy="6857640"/>
            </a:xfrm>
          </p:grpSpPr>
          <p:sp>
            <p:nvSpPr>
              <p:cNvPr id="141" name="CustomShape 3"/>
              <p:cNvSpPr/>
              <p:nvPr/>
            </p:nvSpPr>
            <p:spPr>
              <a:xfrm>
                <a:off x="114480" y="4680"/>
                <a:ext cx="23400" cy="2180880"/>
              </a:xfrm>
              <a:prstGeom prst="rect">
                <a:avLst/>
              </a:prstGeom>
              <a:gradFill rotWithShape="0">
                <a:gsLst>
                  <a:gs pos="0">
                    <a:srgbClr val="82ffff"/>
                  </a:gs>
                  <a:gs pos="100000">
                    <a:srgbClr val="3d97de"/>
                  </a:gs>
                </a:gsLst>
                <a:lin ang="5400000"/>
              </a:gradFill>
              <a:ln>
                <a:noFill/>
              </a:ln>
            </p:spPr>
            <p:style>
              <a:lnRef idx="0"/>
              <a:fillRef idx="0"/>
              <a:effectRef idx="0"/>
              <a:fontRef idx="minor"/>
            </p:style>
          </p:sp>
          <p:sp>
            <p:nvSpPr>
              <p:cNvPr id="142" name="CustomShape 4"/>
              <p:cNvSpPr/>
              <p:nvPr/>
            </p:nvSpPr>
            <p:spPr>
              <a:xfrm>
                <a:off x="33480" y="217656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43" name="CustomShape 5"/>
              <p:cNvSpPr/>
              <p:nvPr/>
            </p:nvSpPr>
            <p:spPr>
              <a:xfrm>
                <a:off x="28440" y="4021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44" name="CustomShape 6"/>
              <p:cNvSpPr/>
              <p:nvPr/>
            </p:nvSpPr>
            <p:spPr>
              <a:xfrm>
                <a:off x="200160" y="4680"/>
                <a:ext cx="369360" cy="181080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45" name="CustomShape 7"/>
              <p:cNvSpPr/>
              <p:nvPr/>
            </p:nvSpPr>
            <p:spPr>
              <a:xfrm>
                <a:off x="503280" y="1801800"/>
                <a:ext cx="190080" cy="18864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46" name="CustomShape 8"/>
              <p:cNvSpPr/>
              <p:nvPr/>
            </p:nvSpPr>
            <p:spPr>
              <a:xfrm>
                <a:off x="285840" y="4680"/>
                <a:ext cx="369360" cy="142992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47" name="CustomShape 9"/>
              <p:cNvSpPr/>
              <p:nvPr/>
            </p:nvSpPr>
            <p:spPr>
              <a:xfrm>
                <a:off x="546120" y="0"/>
                <a:ext cx="151920" cy="91260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48" name="CustomShape 10"/>
              <p:cNvSpPr/>
              <p:nvPr/>
            </p:nvSpPr>
            <p:spPr>
              <a:xfrm>
                <a:off x="588960" y="1420920"/>
                <a:ext cx="190080" cy="19008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49" name="CustomShape 11"/>
              <p:cNvSpPr/>
              <p:nvPr/>
            </p:nvSpPr>
            <p:spPr>
              <a:xfrm>
                <a:off x="58896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50" name="CustomShape 12"/>
              <p:cNvSpPr/>
              <p:nvPr/>
            </p:nvSpPr>
            <p:spPr>
              <a:xfrm>
                <a:off x="641520" y="0"/>
                <a:ext cx="421920" cy="52668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51" name="CustomShape 13"/>
              <p:cNvSpPr/>
              <p:nvPr/>
            </p:nvSpPr>
            <p:spPr>
              <a:xfrm>
                <a:off x="1020600" y="488880"/>
                <a:ext cx="161640" cy="14724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52" name="Freeform 14"/>
              <p:cNvSpPr/>
              <p:nvPr/>
            </p:nvSpPr>
            <p:spPr>
              <a:xfrm>
                <a:off x="-4680" y="9360"/>
                <a:ext cx="360" cy="360"/>
              </a:xfrm>
              <a:custGeom>
                <a:avLst/>
                <a:gdLst/>
                <a:ahLst/>
                <a:rect l="0" t="0" r="r" b="b"/>
                <a:pathLst>
                  <a:path w="1" h="1">
                    <a:moveTo>
                      <a:pt x="0" y="0"/>
                    </a:moveTo>
                    <a:lnTo>
                      <a:pt x="0" y="0"/>
                    </a:lnTo>
                  </a:path>
                </a:pathLst>
              </a:custGeom>
              <a:gradFill rotWithShape="0">
                <a:gsLst>
                  <a:gs pos="0">
                    <a:srgbClr val="82ffff"/>
                  </a:gs>
                  <a:gs pos="100000">
                    <a:srgbClr val="3d97de"/>
                  </a:gs>
                </a:gsLst>
                <a:lin ang="5400000"/>
              </a:gradFill>
              <a:ln>
                <a:solidFill>
                  <a:srgbClr val="ffffff"/>
                </a:solidFill>
              </a:ln>
            </p:spPr>
          </p:sp>
          <p:sp>
            <p:nvSpPr>
              <p:cNvPr id="153" name="CustomShape 15"/>
              <p:cNvSpPr/>
              <p:nvPr/>
            </p:nvSpPr>
            <p:spPr>
              <a:xfrm>
                <a:off x="9360" y="1801800"/>
                <a:ext cx="123480" cy="126720"/>
              </a:xfrm>
              <a:custGeom>
                <a:avLst/>
                <a:gdLst/>
                <a:ahLst/>
                <a:rect l="l" t="t" r="r" b="b"/>
                <a:pathLst>
                  <a:path w="78" h="80">
                    <a:moveTo>
                      <a:pt x="6" y="80"/>
                    </a:moveTo>
                    <a:lnTo>
                      <a:pt x="0" y="71"/>
                    </a:lnTo>
                    <a:lnTo>
                      <a:pt x="69" y="0"/>
                    </a:lnTo>
                    <a:lnTo>
                      <a:pt x="78" y="9"/>
                    </a:lnTo>
                    <a:lnTo>
                      <a:pt x="6" y="80"/>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54" name="CustomShape 16"/>
              <p:cNvSpPr/>
              <p:nvPr/>
            </p:nvSpPr>
            <p:spPr>
              <a:xfrm>
                <a:off x="-9360" y="3549600"/>
                <a:ext cx="147240" cy="48060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55" name="CustomShape 17"/>
              <p:cNvSpPr/>
              <p:nvPr/>
            </p:nvSpPr>
            <p:spPr>
              <a:xfrm>
                <a:off x="128520" y="1382760"/>
                <a:ext cx="142560" cy="47592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56" name="CustomShape 18"/>
              <p:cNvSpPr/>
              <p:nvPr/>
            </p:nvSpPr>
            <p:spPr>
              <a:xfrm>
                <a:off x="204840" y="1849320"/>
                <a:ext cx="114120" cy="10764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57" name="CustomShape 19"/>
              <p:cNvSpPr/>
              <p:nvPr/>
            </p:nvSpPr>
            <p:spPr>
              <a:xfrm>
                <a:off x="133200" y="4662360"/>
                <a:ext cx="23400" cy="2180880"/>
              </a:xfrm>
              <a:prstGeom prst="rect">
                <a:avLst/>
              </a:prstGeom>
              <a:gradFill rotWithShape="0">
                <a:gsLst>
                  <a:gs pos="0">
                    <a:srgbClr val="82ffff"/>
                  </a:gs>
                  <a:gs pos="100000">
                    <a:srgbClr val="3d97de"/>
                  </a:gs>
                </a:gsLst>
                <a:lin ang="5400000"/>
              </a:gradFill>
              <a:ln>
                <a:noFill/>
              </a:ln>
            </p:spPr>
            <p:style>
              <a:lnRef idx="0"/>
              <a:fillRef idx="0"/>
              <a:effectRef idx="0"/>
              <a:fontRef idx="minor"/>
            </p:style>
          </p:sp>
          <p:sp>
            <p:nvSpPr>
              <p:cNvPr id="158" name="CustomShape 20"/>
              <p:cNvSpPr/>
              <p:nvPr/>
            </p:nvSpPr>
            <p:spPr>
              <a:xfrm>
                <a:off x="223920" y="5041800"/>
                <a:ext cx="369360" cy="180144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59" name="CustomShape 21"/>
              <p:cNvSpPr/>
              <p:nvPr/>
            </p:nvSpPr>
            <p:spPr>
              <a:xfrm>
                <a:off x="5256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60" name="CustomShape 22"/>
              <p:cNvSpPr/>
              <p:nvPr/>
            </p:nvSpPr>
            <p:spPr>
              <a:xfrm>
                <a:off x="-14400" y="5627520"/>
                <a:ext cx="85320" cy="121572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61" name="CustomShape 23"/>
              <p:cNvSpPr/>
              <p:nvPr/>
            </p:nvSpPr>
            <p:spPr>
              <a:xfrm>
                <a:off x="527040" y="4867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62" name="CustomShape 24"/>
              <p:cNvSpPr/>
              <p:nvPr/>
            </p:nvSpPr>
            <p:spPr>
              <a:xfrm>
                <a:off x="309600" y="5423040"/>
                <a:ext cx="374400" cy="142524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63" name="CustomShape 25"/>
              <p:cNvSpPr/>
              <p:nvPr/>
            </p:nvSpPr>
            <p:spPr>
              <a:xfrm>
                <a:off x="569880" y="5945040"/>
                <a:ext cx="151920" cy="91260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64" name="CustomShape 26"/>
              <p:cNvSpPr/>
              <p:nvPr/>
            </p:nvSpPr>
            <p:spPr>
              <a:xfrm>
                <a:off x="612720" y="5246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65" name="CustomShape 27"/>
              <p:cNvSpPr/>
              <p:nvPr/>
            </p:nvSpPr>
            <p:spPr>
              <a:xfrm>
                <a:off x="612720" y="57643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66" name="CustomShape 28"/>
              <p:cNvSpPr/>
              <p:nvPr/>
            </p:nvSpPr>
            <p:spPr>
              <a:xfrm>
                <a:off x="669960" y="6330960"/>
                <a:ext cx="417240" cy="51732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67" name="CustomShape 29"/>
              <p:cNvSpPr/>
              <p:nvPr/>
            </p:nvSpPr>
            <p:spPr>
              <a:xfrm>
                <a:off x="1049400" y="6221520"/>
                <a:ext cx="156960" cy="14724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grpSp>
        <p:grpSp>
          <p:nvGrpSpPr>
            <p:cNvPr id="168" name="Group 30"/>
            <p:cNvGrpSpPr/>
            <p:nvPr/>
          </p:nvGrpSpPr>
          <p:grpSpPr>
            <a:xfrm>
              <a:off x="11364840" y="0"/>
              <a:ext cx="674280" cy="6848280"/>
              <a:chOff x="11364840" y="0"/>
              <a:chExt cx="674280" cy="6848280"/>
            </a:xfrm>
          </p:grpSpPr>
          <p:sp>
            <p:nvSpPr>
              <p:cNvPr id="169" name="CustomShape 31"/>
              <p:cNvSpPr/>
              <p:nvPr/>
            </p:nvSpPr>
            <p:spPr>
              <a:xfrm>
                <a:off x="11484000" y="0"/>
                <a:ext cx="417240" cy="51228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70" name="CustomShape 32"/>
              <p:cNvSpPr/>
              <p:nvPr/>
            </p:nvSpPr>
            <p:spPr>
              <a:xfrm>
                <a:off x="11364840" y="474840"/>
                <a:ext cx="156960" cy="15192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71" name="CustomShape 33"/>
              <p:cNvSpPr/>
              <p:nvPr/>
            </p:nvSpPr>
            <p:spPr>
              <a:xfrm>
                <a:off x="11631600" y="1539720"/>
                <a:ext cx="18864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72" name="CustomShape 34"/>
              <p:cNvSpPr/>
              <p:nvPr/>
            </p:nvSpPr>
            <p:spPr>
              <a:xfrm>
                <a:off x="11531520" y="5694480"/>
                <a:ext cx="298080" cy="115380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73" name="CustomShape 35"/>
              <p:cNvSpPr/>
              <p:nvPr/>
            </p:nvSpPr>
            <p:spPr>
              <a:xfrm>
                <a:off x="11773080" y="5551560"/>
                <a:ext cx="156960" cy="15516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74" name="CustomShape 36"/>
              <p:cNvSpPr/>
              <p:nvPr/>
            </p:nvSpPr>
            <p:spPr>
              <a:xfrm>
                <a:off x="11711160" y="4680"/>
                <a:ext cx="304560" cy="154440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75" name="CustomShape 37"/>
              <p:cNvSpPr/>
              <p:nvPr/>
            </p:nvSpPr>
            <p:spPr>
              <a:xfrm>
                <a:off x="11636280" y="4867200"/>
                <a:ext cx="18864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76" name="CustomShape 38"/>
              <p:cNvSpPr/>
              <p:nvPr/>
            </p:nvSpPr>
            <p:spPr>
              <a:xfrm>
                <a:off x="11441160" y="5046840"/>
                <a:ext cx="307440" cy="180144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77" name="CustomShape 39"/>
              <p:cNvSpPr/>
              <p:nvPr/>
            </p:nvSpPr>
            <p:spPr>
              <a:xfrm>
                <a:off x="11849040" y="641664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a:noFill/>
              </a:ln>
            </p:spPr>
            <p:style>
              <a:lnRef idx="0"/>
              <a:fillRef idx="0"/>
              <a:effectRef idx="0"/>
              <a:fontRef idx="minor"/>
            </p:style>
          </p:sp>
          <p:sp>
            <p:nvSpPr>
              <p:cNvPr id="178" name="CustomShape 40"/>
              <p:cNvSpPr/>
              <p:nvPr/>
            </p:nvSpPr>
            <p:spPr>
              <a:xfrm>
                <a:off x="11939760" y="6595920"/>
                <a:ext cx="23400" cy="252000"/>
              </a:xfrm>
              <a:prstGeom prst="rect">
                <a:avLst/>
              </a:prstGeom>
              <a:gradFill rotWithShape="0">
                <a:gsLst>
                  <a:gs pos="0">
                    <a:srgbClr val="82ffff"/>
                  </a:gs>
                  <a:gs pos="100000">
                    <a:srgbClr val="3d97de"/>
                  </a:gs>
                </a:gsLst>
                <a:lin ang="5400000"/>
              </a:gradFill>
              <a:ln>
                <a:noFill/>
              </a:ln>
            </p:spPr>
            <p:style>
              <a:lnRef idx="0"/>
              <a:fillRef idx="0"/>
              <a:effectRef idx="0"/>
              <a:fontRef idx="minor"/>
            </p:style>
          </p:sp>
        </p:grpSp>
      </p:grpSp>
      <p:sp>
        <p:nvSpPr>
          <p:cNvPr id="179" name="PlaceHolder 41"/>
          <p:cNvSpPr>
            <a:spLocks noGrp="1"/>
          </p:cNvSpPr>
          <p:nvPr>
            <p:ph type="title"/>
          </p:nvPr>
        </p:nvSpPr>
        <p:spPr>
          <a:xfrm>
            <a:off x="1141560" y="618480"/>
            <a:ext cx="9905760" cy="1478160"/>
          </a:xfrm>
          <a:prstGeom prst="rect">
            <a:avLst/>
          </a:prstGeom>
        </p:spPr>
        <p:txBody>
          <a:bodyPr anchor="ctr">
            <a:noAutofit/>
          </a:bodyPr>
          <a:p>
            <a:pPr>
              <a:lnSpc>
                <a:spcPct val="90000"/>
              </a:lnSpc>
            </a:pPr>
            <a:r>
              <a:rPr b="0" lang="en-US" sz="3600" spc="-1" strike="noStrike" cap="all">
                <a:solidFill>
                  <a:srgbClr val="ffffff"/>
                </a:solidFill>
                <a:latin typeface="Tw Cen MT"/>
              </a:rPr>
              <a:t>Click to edit Master title style</a:t>
            </a:r>
            <a:endParaRPr b="0" lang="en-US" sz="3600" spc="-1" strike="noStrike">
              <a:solidFill>
                <a:srgbClr val="ffffff"/>
              </a:solidFill>
              <a:latin typeface="Tw Cen MT"/>
            </a:endParaRPr>
          </a:p>
        </p:txBody>
      </p:sp>
      <p:sp>
        <p:nvSpPr>
          <p:cNvPr id="180" name="PlaceHolder 42"/>
          <p:cNvSpPr>
            <a:spLocks noGrp="1"/>
          </p:cNvSpPr>
          <p:nvPr>
            <p:ph type="body"/>
          </p:nvPr>
        </p:nvSpPr>
        <p:spPr>
          <a:xfrm>
            <a:off x="1141560" y="2249640"/>
            <a:ext cx="9905760" cy="3541320"/>
          </a:xfrm>
          <a:prstGeom prst="rect">
            <a:avLst/>
          </a:prstGeom>
        </p:spPr>
        <p:txBody>
          <a:bodyPr>
            <a:noAutofit/>
          </a:bodyPr>
          <a:p>
            <a:pPr marL="228600" indent="-228240">
              <a:lnSpc>
                <a:spcPct val="120000"/>
              </a:lnSpc>
              <a:spcBef>
                <a:spcPts val="1001"/>
              </a:spcBef>
              <a:buClr>
                <a:srgbClr val="ffffff"/>
              </a:buClr>
              <a:buSzPct val="125000"/>
              <a:buFont typeface="Arial"/>
              <a:buChar char="•"/>
            </a:pPr>
            <a:r>
              <a:rPr b="0" lang="en-US" sz="2400" spc="-1" strike="noStrike">
                <a:solidFill>
                  <a:srgbClr val="ffffff"/>
                </a:solidFill>
                <a:latin typeface="Tw Cen MT"/>
              </a:rPr>
              <a:t>Click to edit Master text styles</a:t>
            </a:r>
            <a:endParaRPr b="0" lang="en-US" sz="2400" spc="-1" strike="noStrike">
              <a:solidFill>
                <a:srgbClr val="ffffff"/>
              </a:solidFill>
              <a:latin typeface="Tw Cen MT"/>
            </a:endParaRPr>
          </a:p>
          <a:p>
            <a:pPr lvl="1" marL="685800" indent="-228240">
              <a:lnSpc>
                <a:spcPct val="120000"/>
              </a:lnSpc>
              <a:spcBef>
                <a:spcPts val="499"/>
              </a:spcBef>
              <a:buClr>
                <a:srgbClr val="ffffff"/>
              </a:buClr>
              <a:buSzPct val="125000"/>
              <a:buFont typeface="Arial"/>
              <a:buChar char="•"/>
            </a:pPr>
            <a:r>
              <a:rPr b="0" lang="en-US" sz="2000" spc="-1" strike="noStrike">
                <a:solidFill>
                  <a:srgbClr val="ffffff"/>
                </a:solidFill>
                <a:latin typeface="Tw Cen MT"/>
              </a:rPr>
              <a:t>Second level</a:t>
            </a:r>
            <a:endParaRPr b="0" lang="en-US" sz="2000" spc="-1" strike="noStrike">
              <a:solidFill>
                <a:srgbClr val="ffffff"/>
              </a:solidFill>
              <a:latin typeface="Tw Cen MT"/>
            </a:endParaRPr>
          </a:p>
          <a:p>
            <a:pPr lvl="2" marL="1143000" indent="-228240">
              <a:lnSpc>
                <a:spcPct val="120000"/>
              </a:lnSpc>
              <a:spcBef>
                <a:spcPts val="499"/>
              </a:spcBef>
              <a:buClr>
                <a:srgbClr val="ffffff"/>
              </a:buClr>
              <a:buSzPct val="125000"/>
              <a:buFont typeface="Arial"/>
              <a:buChar char="•"/>
            </a:pPr>
            <a:r>
              <a:rPr b="0" lang="en-US" sz="1800" spc="-1" strike="noStrike">
                <a:solidFill>
                  <a:srgbClr val="ffffff"/>
                </a:solidFill>
                <a:latin typeface="Tw Cen MT"/>
              </a:rPr>
              <a:t>Third level</a:t>
            </a:r>
            <a:endParaRPr b="0" lang="en-US" sz="1800" spc="-1" strike="noStrike">
              <a:solidFill>
                <a:srgbClr val="ffffff"/>
              </a:solidFill>
              <a:latin typeface="Tw Cen MT"/>
            </a:endParaRPr>
          </a:p>
          <a:p>
            <a:pPr lvl="3" marL="1600200" indent="-228240">
              <a:lnSpc>
                <a:spcPct val="120000"/>
              </a:lnSpc>
              <a:spcBef>
                <a:spcPts val="499"/>
              </a:spcBef>
              <a:buClr>
                <a:srgbClr val="ffffff"/>
              </a:buClr>
              <a:buSzPct val="125000"/>
              <a:buFont typeface="Arial"/>
              <a:buChar char="•"/>
            </a:pPr>
            <a:r>
              <a:rPr b="0" lang="en-US" sz="1600" spc="-1" strike="noStrike">
                <a:solidFill>
                  <a:srgbClr val="ffffff"/>
                </a:solidFill>
                <a:latin typeface="Tw Cen MT"/>
              </a:rPr>
              <a:t>Fourth level</a:t>
            </a:r>
            <a:endParaRPr b="0" lang="en-US" sz="1600" spc="-1" strike="noStrike">
              <a:solidFill>
                <a:srgbClr val="ffffff"/>
              </a:solidFill>
              <a:latin typeface="Tw Cen MT"/>
            </a:endParaRPr>
          </a:p>
          <a:p>
            <a:pPr lvl="4" marL="2057400" indent="-228240">
              <a:lnSpc>
                <a:spcPct val="120000"/>
              </a:lnSpc>
              <a:spcBef>
                <a:spcPts val="499"/>
              </a:spcBef>
              <a:buClr>
                <a:srgbClr val="ffffff"/>
              </a:buClr>
              <a:buSzPct val="125000"/>
              <a:buFont typeface="Arial"/>
              <a:buChar char="•"/>
            </a:pPr>
            <a:r>
              <a:rPr b="0" lang="en-US" sz="1600" spc="-1" strike="noStrike">
                <a:solidFill>
                  <a:srgbClr val="ffffff"/>
                </a:solidFill>
                <a:latin typeface="Tw Cen MT"/>
              </a:rPr>
              <a:t>Fifth level</a:t>
            </a:r>
            <a:endParaRPr b="0" lang="en-US" sz="1600" spc="-1" strike="noStrike">
              <a:solidFill>
                <a:srgbClr val="ffffff"/>
              </a:solidFill>
              <a:latin typeface="Tw Cen MT"/>
            </a:endParaRPr>
          </a:p>
        </p:txBody>
      </p:sp>
      <p:sp>
        <p:nvSpPr>
          <p:cNvPr id="181" name="PlaceHolder 43"/>
          <p:cNvSpPr>
            <a:spLocks noGrp="1"/>
          </p:cNvSpPr>
          <p:nvPr>
            <p:ph type="dt"/>
          </p:nvPr>
        </p:nvSpPr>
        <p:spPr>
          <a:xfrm>
            <a:off x="7457040" y="5883120"/>
            <a:ext cx="2742840" cy="364680"/>
          </a:xfrm>
          <a:prstGeom prst="rect">
            <a:avLst/>
          </a:prstGeom>
        </p:spPr>
        <p:txBody>
          <a:bodyPr anchor="ctr">
            <a:noAutofit/>
          </a:bodyPr>
          <a:p>
            <a:pPr algn="r">
              <a:lnSpc>
                <a:spcPct val="100000"/>
              </a:lnSpc>
            </a:pPr>
            <a:fld id="{77F18602-56C9-4F1F-9AAA-2884ED83B0A6}" type="datetime">
              <a:rPr b="0" lang="fr-FR" sz="1050" spc="-1" strike="noStrike">
                <a:solidFill>
                  <a:srgbClr val="ffffff"/>
                </a:solidFill>
                <a:latin typeface="Tw Cen MT"/>
              </a:rPr>
              <a:t>30/04/2021</a:t>
            </a:fld>
            <a:endParaRPr b="0" lang="fr-FR" sz="1050" spc="-1" strike="noStrike">
              <a:latin typeface="Times New Roman"/>
            </a:endParaRPr>
          </a:p>
        </p:txBody>
      </p:sp>
      <p:sp>
        <p:nvSpPr>
          <p:cNvPr id="182" name="PlaceHolder 44"/>
          <p:cNvSpPr>
            <a:spLocks noGrp="1"/>
          </p:cNvSpPr>
          <p:nvPr>
            <p:ph type="ftr"/>
          </p:nvPr>
        </p:nvSpPr>
        <p:spPr>
          <a:xfrm>
            <a:off x="1141560" y="5883120"/>
            <a:ext cx="6238800" cy="364680"/>
          </a:xfrm>
          <a:prstGeom prst="rect">
            <a:avLst/>
          </a:prstGeom>
        </p:spPr>
        <p:txBody>
          <a:bodyPr anchor="ctr">
            <a:noAutofit/>
          </a:bodyPr>
          <a:p>
            <a:endParaRPr b="0" lang="fr-FR" sz="2400" spc="-1" strike="noStrike">
              <a:latin typeface="Times New Roman"/>
            </a:endParaRPr>
          </a:p>
        </p:txBody>
      </p:sp>
      <p:sp>
        <p:nvSpPr>
          <p:cNvPr id="183" name="PlaceHolder 45"/>
          <p:cNvSpPr>
            <a:spLocks noGrp="1"/>
          </p:cNvSpPr>
          <p:nvPr>
            <p:ph type="sldNum"/>
          </p:nvPr>
        </p:nvSpPr>
        <p:spPr>
          <a:xfrm>
            <a:off x="10276200" y="5883120"/>
            <a:ext cx="770760" cy="364680"/>
          </a:xfrm>
          <a:prstGeom prst="rect">
            <a:avLst/>
          </a:prstGeom>
        </p:spPr>
        <p:txBody>
          <a:bodyPr anchor="ctr">
            <a:noAutofit/>
          </a:bodyPr>
          <a:p>
            <a:pPr algn="r">
              <a:lnSpc>
                <a:spcPct val="100000"/>
              </a:lnSpc>
            </a:pPr>
            <a:fld id="{FB01F63E-4D0F-46B5-9BF8-12816F962FD7}" type="slidenum">
              <a:rPr b="0" lang="fr-FR" sz="1050" spc="-1" strike="noStrike">
                <a:solidFill>
                  <a:srgbClr val="ffffff"/>
                </a:solidFill>
                <a:latin typeface="Tw Cen MT"/>
              </a:rPr>
              <a:t>1</a:t>
            </a:fld>
            <a:endParaRPr b="0" lang="fr-FR"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1876320" y="1122480"/>
            <a:ext cx="8791200" cy="2387160"/>
          </a:xfrm>
          <a:prstGeom prst="rect">
            <a:avLst/>
          </a:prstGeom>
          <a:noFill/>
          <a:ln>
            <a:noFill/>
          </a:ln>
        </p:spPr>
        <p:txBody>
          <a:bodyPr anchor="b">
            <a:noAutofit/>
          </a:bodyPr>
          <a:p>
            <a:pPr>
              <a:lnSpc>
                <a:spcPct val="90000"/>
              </a:lnSpc>
            </a:pPr>
            <a:r>
              <a:rPr b="0" lang="en-US" sz="4800" spc="-1" strike="noStrike" cap="all">
                <a:solidFill>
                  <a:srgbClr val="ffffff"/>
                </a:solidFill>
                <a:latin typeface="Tw Cen MT"/>
                <a:ea typeface="Tw Cen MT"/>
              </a:rPr>
              <a:t>Projet de visualisation : </a:t>
            </a:r>
            <a:br/>
            <a:br/>
            <a:r>
              <a:rPr b="0" lang="en-US" sz="4800" spc="-1" strike="noStrike" cap="all">
                <a:solidFill>
                  <a:srgbClr val="ffffff"/>
                </a:solidFill>
                <a:latin typeface="Tw Cen MT"/>
                <a:ea typeface="Tw Cen MT"/>
              </a:rPr>
              <a:t>Covid19 et la santé mentale des francais</a:t>
            </a:r>
            <a:endParaRPr b="0" lang="en-US" sz="4800" spc="-1" strike="noStrike">
              <a:solidFill>
                <a:srgbClr val="ffffff"/>
              </a:solidFill>
              <a:latin typeface="Tw Cen MT"/>
            </a:endParaRPr>
          </a:p>
        </p:txBody>
      </p:sp>
      <p:sp>
        <p:nvSpPr>
          <p:cNvPr id="221" name="TextShape 2"/>
          <p:cNvSpPr txBox="1"/>
          <p:nvPr/>
        </p:nvSpPr>
        <p:spPr>
          <a:xfrm>
            <a:off x="1876320" y="3602160"/>
            <a:ext cx="8791200" cy="1655280"/>
          </a:xfrm>
          <a:prstGeom prst="rect">
            <a:avLst/>
          </a:prstGeom>
          <a:noFill/>
          <a:ln>
            <a:noFill/>
          </a:ln>
        </p:spPr>
        <p:txBody>
          <a:bodyPr>
            <a:normAutofit fontScale="91000"/>
          </a:bodyPr>
          <a:p>
            <a:pPr>
              <a:lnSpc>
                <a:spcPct val="120000"/>
              </a:lnSpc>
              <a:spcBef>
                <a:spcPts val="1001"/>
              </a:spcBef>
            </a:pPr>
            <a:endParaRPr b="0" lang="fr-FR" sz="3200" spc="-1" strike="noStrike">
              <a:latin typeface="Arial"/>
            </a:endParaRPr>
          </a:p>
          <a:p>
            <a:pPr>
              <a:lnSpc>
                <a:spcPct val="120000"/>
              </a:lnSpc>
              <a:spcBef>
                <a:spcPts val="1001"/>
              </a:spcBef>
            </a:pPr>
            <a:endParaRPr b="0" lang="fr-FR" sz="3200" spc="-1" strike="noStrike">
              <a:latin typeface="Arial"/>
            </a:endParaRPr>
          </a:p>
          <a:p>
            <a:pPr>
              <a:lnSpc>
                <a:spcPct val="120000"/>
              </a:lnSpc>
              <a:spcBef>
                <a:spcPts val="1001"/>
              </a:spcBef>
            </a:pPr>
            <a:endParaRPr b="0" lang="fr-FR" sz="3200" spc="-1" strike="noStrike">
              <a:latin typeface="Arial"/>
            </a:endParaRPr>
          </a:p>
          <a:p>
            <a:pPr algn="r">
              <a:lnSpc>
                <a:spcPct val="120000"/>
              </a:lnSpc>
              <a:spcBef>
                <a:spcPts val="1001"/>
              </a:spcBef>
            </a:pPr>
            <a:r>
              <a:rPr b="0" lang="fr-FR" sz="2000" spc="-1" strike="noStrike" cap="all">
                <a:solidFill>
                  <a:srgbClr val="82ffff"/>
                </a:solidFill>
                <a:latin typeface="Tw Cen MT"/>
              </a:rPr>
              <a:t>De Thierry ralainarivo 04/21</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1141560" y="618480"/>
            <a:ext cx="9905760" cy="1478160"/>
          </a:xfrm>
          <a:prstGeom prst="rect">
            <a:avLst/>
          </a:prstGeom>
          <a:noFill/>
          <a:ln>
            <a:noFill/>
          </a:ln>
        </p:spPr>
        <p:txBody>
          <a:bodyPr anchor="ctr">
            <a:noAutofit/>
          </a:bodyPr>
          <a:p>
            <a:pPr>
              <a:lnSpc>
                <a:spcPct val="90000"/>
              </a:lnSpc>
            </a:pPr>
            <a:r>
              <a:rPr b="0" lang="en-US" sz="3600" spc="-1" strike="noStrike" cap="all">
                <a:solidFill>
                  <a:srgbClr val="ffffff"/>
                </a:solidFill>
                <a:latin typeface="Tw Cen MT"/>
                <a:ea typeface="Tw Cen MT"/>
              </a:rPr>
              <a:t>Questions</a:t>
            </a:r>
            <a:endParaRPr b="0" lang="en-US" sz="3600" spc="-1" strike="noStrike">
              <a:solidFill>
                <a:srgbClr val="ffffff"/>
              </a:solidFill>
              <a:latin typeface="Tw Cen MT"/>
            </a:endParaRPr>
          </a:p>
        </p:txBody>
      </p:sp>
      <p:sp>
        <p:nvSpPr>
          <p:cNvPr id="239" name="TextShape 2"/>
          <p:cNvSpPr txBox="1"/>
          <p:nvPr/>
        </p:nvSpPr>
        <p:spPr>
          <a:xfrm>
            <a:off x="1141560" y="2249640"/>
            <a:ext cx="9905760" cy="3541320"/>
          </a:xfrm>
          <a:prstGeom prst="rect">
            <a:avLst/>
          </a:prstGeom>
          <a:noFill/>
          <a:ln>
            <a:noFill/>
          </a:ln>
        </p:spPr>
        <p:txBody>
          <a:bodyPr>
            <a:normAutofit fontScale="37000"/>
          </a:bodyPr>
          <a:p>
            <a:pPr marL="228600" indent="-228240">
              <a:lnSpc>
                <a:spcPct val="120000"/>
              </a:lnSpc>
              <a:spcBef>
                <a:spcPts val="1001"/>
              </a:spcBef>
              <a:buClr>
                <a:srgbClr val="ffffff"/>
              </a:buClr>
              <a:buSzPct val="125000"/>
              <a:buFont typeface="Arial"/>
              <a:buChar char="•"/>
            </a:pPr>
            <a:r>
              <a:rPr b="0" lang="en-US" sz="2400" spc="-1" strike="noStrike">
                <a:solidFill>
                  <a:srgbClr val="ffffff"/>
                </a:solidFill>
                <a:latin typeface="Tw Cen MT"/>
                <a:ea typeface="Tw Cen MT"/>
              </a:rPr>
              <a:t>Quelle est la principale connaissance extraite de cette base de données : Quelle est la visualisation qui la représente le mieux ?</a:t>
            </a:r>
            <a:endParaRPr b="0" lang="en-US" sz="2400" spc="-1" strike="noStrike">
              <a:solidFill>
                <a:srgbClr val="ffffff"/>
              </a:solidFill>
              <a:latin typeface="Tw Cen MT"/>
            </a:endParaRPr>
          </a:p>
          <a:p>
            <a:pPr marL="228600" indent="-228240">
              <a:lnSpc>
                <a:spcPct val="120000"/>
              </a:lnSpc>
              <a:spcBef>
                <a:spcPts val="1001"/>
              </a:spcBef>
              <a:buClr>
                <a:srgbClr val="ffffff"/>
              </a:buClr>
              <a:buSzPct val="125000"/>
              <a:buFont typeface="Arial"/>
              <a:buChar char="•"/>
            </a:pPr>
            <a:r>
              <a:rPr b="0" lang="en-US" sz="2400" spc="-1" strike="noStrike">
                <a:solidFill>
                  <a:srgbClr val="ffffff"/>
                </a:solidFill>
                <a:latin typeface="Tw Cen MT"/>
                <a:ea typeface="Tw Cen MT"/>
              </a:rPr>
              <a:t>Suivant l’évolution de la pandémie, on constate une évolution dans le même sens des données recueillies au sein des hôpitaux et des personnes consultées. La participation des médias dans la transmission journalière des chiffres des personnes qui entrent en réanimation pèsent sur le morale des téléspectateurs. Cela peut se voir facilement sur le dashboard qui regroupe l’évolution du covid en fonction des entrés en réanimation et celui de l’évolution de la santé morale dans le temps. On voit que le problème de sommeil et l’anxiété varie très légèrement à la différence de la dépression qui est plus marquée. De plus, on remarque que les personnes entre 18 et 50 ans sont les plus anxieux au détriment des plus âgés qui paradoxalement sont les plus fragiles et sensibles face au virus. Cela s’explique certainement d’une part par ce manque de visibilité concernant leur avenir pour les moins de 35 ans et d’autres part, toujours par ce manque d’espace et de liberté pour les plus de 35 ans.</a:t>
            </a:r>
            <a:endParaRPr b="0" lang="en-US" sz="24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1141560" y="618480"/>
            <a:ext cx="9905760" cy="1478160"/>
          </a:xfrm>
          <a:prstGeom prst="rect">
            <a:avLst/>
          </a:prstGeom>
          <a:noFill/>
          <a:ln>
            <a:noFill/>
          </a:ln>
        </p:spPr>
        <p:txBody>
          <a:bodyPr anchor="ctr">
            <a:normAutofit fontScale="66000"/>
          </a:bodyPr>
          <a:p>
            <a:pPr>
              <a:lnSpc>
                <a:spcPct val="90000"/>
              </a:lnSpc>
            </a:pPr>
            <a:r>
              <a:rPr b="0" lang="en-US" sz="3600" spc="-1" strike="noStrike" cap="all">
                <a:solidFill>
                  <a:srgbClr val="ffffff"/>
                </a:solidFill>
                <a:latin typeface="Tw Cen MT"/>
                <a:ea typeface="Tw Cen MT"/>
              </a:rPr>
              <a:t>Quelle est l’utilité des outils de visualisation réalisés : Qui peut être intéressé, Comment valoriser ces résultats </a:t>
            </a:r>
            <a:endParaRPr b="0" lang="en-US" sz="3600" spc="-1" strike="noStrike">
              <a:solidFill>
                <a:srgbClr val="ffffff"/>
              </a:solidFill>
              <a:latin typeface="Tw Cen MT"/>
            </a:endParaRPr>
          </a:p>
        </p:txBody>
      </p:sp>
      <p:sp>
        <p:nvSpPr>
          <p:cNvPr id="241" name="TextShape 2"/>
          <p:cNvSpPr txBox="1"/>
          <p:nvPr/>
        </p:nvSpPr>
        <p:spPr>
          <a:xfrm>
            <a:off x="1141560" y="2249640"/>
            <a:ext cx="9905760" cy="4461480"/>
          </a:xfrm>
          <a:prstGeom prst="rect">
            <a:avLst/>
          </a:prstGeom>
          <a:noFill/>
          <a:ln>
            <a:noFill/>
          </a:ln>
        </p:spPr>
        <p:txBody>
          <a:bodyPr>
            <a:normAutofit fontScale="70000"/>
          </a:bodyPr>
          <a:p>
            <a:pPr marL="228600" indent="-228240">
              <a:lnSpc>
                <a:spcPct val="120000"/>
              </a:lnSpc>
              <a:spcBef>
                <a:spcPts val="1001"/>
              </a:spcBef>
              <a:buClr>
                <a:srgbClr val="ffffff"/>
              </a:buClr>
              <a:buSzPct val="125000"/>
              <a:buFont typeface="Arial"/>
              <a:buChar char="•"/>
            </a:pPr>
            <a:r>
              <a:rPr b="0" lang="en-US" sz="2400" spc="-1" strike="noStrike">
                <a:solidFill>
                  <a:srgbClr val="ffffff"/>
                </a:solidFill>
                <a:latin typeface="Tw Cen MT"/>
                <a:ea typeface="Tw Cen MT"/>
              </a:rPr>
              <a:t>Cette visualisation est utile pour le secteur médicale et psychiatrique du gouvernement. En effet, en utilisant cette visualisation on pourra :</a:t>
            </a:r>
            <a:endParaRPr b="0" lang="en-US" sz="2400" spc="-1" strike="noStrike">
              <a:solidFill>
                <a:srgbClr val="ffffff"/>
              </a:solidFill>
              <a:latin typeface="Tw Cen MT"/>
            </a:endParaRPr>
          </a:p>
          <a:p>
            <a:pPr marL="228600" indent="-228240">
              <a:lnSpc>
                <a:spcPct val="120000"/>
              </a:lnSpc>
              <a:spcBef>
                <a:spcPts val="1001"/>
              </a:spcBef>
              <a:buClr>
                <a:srgbClr val="ffffff"/>
              </a:buClr>
              <a:buSzPct val="125000"/>
              <a:buFont typeface="Arial"/>
              <a:buChar char="•"/>
            </a:pPr>
            <a:r>
              <a:rPr b="0" lang="en-US" sz="2400" spc="-1" strike="noStrike">
                <a:solidFill>
                  <a:srgbClr val="ffffff"/>
                </a:solidFill>
                <a:latin typeface="Tw Cen MT"/>
                <a:ea typeface="Tw Cen MT"/>
              </a:rPr>
              <a:t>_ de manière préventive : entre autres le gouvernement pourra prévoir de relâcher le confinement de manière progressive après une période de 3 semaines car on remarque un cycle de l’augmentation de la dépression toute les 5 semaines. Pour cela, par exemple, permettre à la population de sortir mais de manière encadré (couvre-feu, horaire des parcs limité, nombre de personnes limité dans les espaces publics). Mais aussi, permettre à la population l’accès à des contenus médias qui favorisent le bien-être chez soi (une programmation audiovisuelle plus divertissante par exemple).</a:t>
            </a:r>
            <a:endParaRPr b="0" lang="en-US" sz="2400" spc="-1" strike="noStrike">
              <a:solidFill>
                <a:srgbClr val="ffffff"/>
              </a:solidFill>
              <a:latin typeface="Tw Cen MT"/>
            </a:endParaRPr>
          </a:p>
          <a:p>
            <a:pPr marL="228600" indent="-228240">
              <a:lnSpc>
                <a:spcPct val="120000"/>
              </a:lnSpc>
              <a:spcBef>
                <a:spcPts val="1001"/>
              </a:spcBef>
              <a:buClr>
                <a:srgbClr val="ffffff"/>
              </a:buClr>
              <a:buSzPct val="125000"/>
              <a:buFont typeface="Arial"/>
              <a:buChar char="•"/>
            </a:pPr>
            <a:r>
              <a:rPr b="0" lang="en-US" sz="2400" spc="-1" strike="noStrike">
                <a:solidFill>
                  <a:srgbClr val="ffffff"/>
                </a:solidFill>
                <a:latin typeface="Tw Cen MT"/>
                <a:ea typeface="Tw Cen MT"/>
              </a:rPr>
              <a:t>_ de manière curative : prévoir une consultation progressive chez le médecin suivis d’un achat de médicaments à la pharmacie. Garantir le nombre de stock de médicaments anti-dépresseurs.</a:t>
            </a:r>
            <a:endParaRPr b="0" lang="en-US" sz="2400" spc="-1" strike="noStrike">
              <a:solidFill>
                <a:srgbClr val="ffffff"/>
              </a:solidFill>
              <a:latin typeface="Tw Cen MT"/>
            </a:endParaRPr>
          </a:p>
          <a:p>
            <a:pPr>
              <a:lnSpc>
                <a:spcPct val="120000"/>
              </a:lnSpc>
              <a:spcBef>
                <a:spcPts val="1001"/>
              </a:spcBef>
            </a:pPr>
            <a:endParaRPr b="0" lang="en-US" sz="24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1141560" y="618480"/>
            <a:ext cx="9905760" cy="1478160"/>
          </a:xfrm>
          <a:prstGeom prst="rect">
            <a:avLst/>
          </a:prstGeom>
          <a:noFill/>
          <a:ln>
            <a:noFill/>
          </a:ln>
        </p:spPr>
        <p:txBody>
          <a:bodyPr anchor="ctr">
            <a:noAutofit/>
          </a:bodyPr>
          <a:p>
            <a:pPr>
              <a:lnSpc>
                <a:spcPct val="90000"/>
              </a:lnSpc>
            </a:pPr>
            <a:r>
              <a:rPr b="0" lang="en-US" sz="3600" spc="-1" strike="noStrike" cap="all">
                <a:solidFill>
                  <a:srgbClr val="ffffff"/>
                </a:solidFill>
                <a:latin typeface="Tw Cen MT"/>
                <a:ea typeface="Tw Cen MT"/>
              </a:rPr>
              <a:t>Quelles sont les limites des bases de données utilisées ? </a:t>
            </a:r>
            <a:endParaRPr b="0" lang="en-US" sz="3600" spc="-1" strike="noStrike">
              <a:solidFill>
                <a:srgbClr val="ffffff"/>
              </a:solidFill>
              <a:latin typeface="Tw Cen MT"/>
            </a:endParaRPr>
          </a:p>
        </p:txBody>
      </p:sp>
      <p:sp>
        <p:nvSpPr>
          <p:cNvPr id="243" name="TextShape 2"/>
          <p:cNvSpPr txBox="1"/>
          <p:nvPr/>
        </p:nvSpPr>
        <p:spPr>
          <a:xfrm>
            <a:off x="1141560" y="2249640"/>
            <a:ext cx="9905760" cy="3541320"/>
          </a:xfrm>
          <a:prstGeom prst="rect">
            <a:avLst/>
          </a:prstGeom>
          <a:noFill/>
          <a:ln>
            <a:noFill/>
          </a:ln>
        </p:spPr>
        <p:txBody>
          <a:bodyPr>
            <a:normAutofit/>
          </a:bodyPr>
          <a:p>
            <a:pPr marL="228600" indent="-228240">
              <a:lnSpc>
                <a:spcPct val="120000"/>
              </a:lnSpc>
              <a:spcBef>
                <a:spcPts val="1001"/>
              </a:spcBef>
              <a:buClr>
                <a:srgbClr val="ffffff"/>
              </a:buClr>
              <a:buSzPct val="125000"/>
              <a:buFont typeface="Arial"/>
              <a:buChar char="•"/>
            </a:pPr>
            <a:r>
              <a:rPr b="0" lang="en-US" sz="2400" spc="-1" strike="noStrike">
                <a:solidFill>
                  <a:srgbClr val="ffffff"/>
                </a:solidFill>
                <a:latin typeface="Tw Cen MT"/>
                <a:ea typeface="Tw Cen MT"/>
              </a:rPr>
              <a:t>Je pense qu’il est intéressant de voir la relation entre type de foyer (monoparental, couple avec enfants, famille nombreuse, …) et évolution de la santé mentale de la population. En effet, cela va permettre de détecter les causes psychiques qui peut exister entre le foyer avec ou sans enfants et le covid19.</a:t>
            </a:r>
            <a:endParaRPr b="0" lang="en-US" sz="24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1141560" y="618480"/>
            <a:ext cx="9905760" cy="1478160"/>
          </a:xfrm>
          <a:prstGeom prst="rect">
            <a:avLst/>
          </a:prstGeom>
          <a:noFill/>
          <a:ln>
            <a:noFill/>
          </a:ln>
        </p:spPr>
        <p:txBody>
          <a:bodyPr anchor="ctr">
            <a:noAutofit/>
          </a:bodyPr>
          <a:p>
            <a:pPr>
              <a:lnSpc>
                <a:spcPct val="90000"/>
              </a:lnSpc>
            </a:pPr>
            <a:r>
              <a:rPr b="0" lang="en-US" sz="3600" spc="-1" strike="noStrike" cap="all">
                <a:solidFill>
                  <a:srgbClr val="ffffff"/>
                </a:solidFill>
                <a:latin typeface="Tw Cen MT"/>
                <a:ea typeface="Tw Cen MT"/>
              </a:rPr>
              <a:t>Manipulation de base de données :</a:t>
            </a:r>
            <a:endParaRPr b="0" lang="en-US" sz="3600" spc="-1" strike="noStrike">
              <a:solidFill>
                <a:srgbClr val="ffffff"/>
              </a:solidFill>
              <a:latin typeface="Tw Cen MT"/>
            </a:endParaRPr>
          </a:p>
        </p:txBody>
      </p:sp>
      <p:sp>
        <p:nvSpPr>
          <p:cNvPr id="223" name="TextShape 2"/>
          <p:cNvSpPr txBox="1"/>
          <p:nvPr/>
        </p:nvSpPr>
        <p:spPr>
          <a:xfrm>
            <a:off x="1141560" y="2249640"/>
            <a:ext cx="9905760" cy="3541320"/>
          </a:xfrm>
          <a:prstGeom prst="rect">
            <a:avLst/>
          </a:prstGeom>
          <a:noFill/>
          <a:ln>
            <a:noFill/>
          </a:ln>
        </p:spPr>
        <p:txBody>
          <a:bodyPr>
            <a:normAutofit/>
          </a:bodyPr>
          <a:p>
            <a:pPr marL="228600" indent="-228240">
              <a:lnSpc>
                <a:spcPct val="120000"/>
              </a:lnSpc>
              <a:spcBef>
                <a:spcPts val="1001"/>
              </a:spcBef>
              <a:buClr>
                <a:srgbClr val="ffffff"/>
              </a:buClr>
              <a:buSzPct val="125000"/>
              <a:buFont typeface="Arial"/>
              <a:buChar char="•"/>
            </a:pPr>
            <a:r>
              <a:rPr b="0" lang="en-US" sz="2400" spc="-1" strike="noStrike">
                <a:solidFill>
                  <a:srgbClr val="ffffff"/>
                </a:solidFill>
                <a:latin typeface="Tw Cen MT"/>
                <a:ea typeface="Tw Cen MT"/>
              </a:rPr>
              <a:t>Recherche de base de données utile à notre observation : kaggle, datagouv.fr, sant public France,  statista, eurostat.</a:t>
            </a:r>
            <a:endParaRPr b="0" lang="en-US" sz="2400" spc="-1" strike="noStrike">
              <a:solidFill>
                <a:srgbClr val="ffffff"/>
              </a:solidFill>
              <a:latin typeface="Tw Cen MT"/>
            </a:endParaRPr>
          </a:p>
          <a:p>
            <a:pPr marL="228600" indent="-228240">
              <a:lnSpc>
                <a:spcPct val="120000"/>
              </a:lnSpc>
              <a:spcBef>
                <a:spcPts val="1001"/>
              </a:spcBef>
              <a:buClr>
                <a:srgbClr val="ffffff"/>
              </a:buClr>
              <a:buSzPct val="125000"/>
              <a:buFont typeface="Arial"/>
              <a:buChar char="•"/>
            </a:pPr>
            <a:r>
              <a:rPr b="0" lang="en-US" sz="2400" spc="-1" strike="noStrike">
                <a:solidFill>
                  <a:srgbClr val="ffffff"/>
                </a:solidFill>
                <a:latin typeface="Tw Cen MT"/>
                <a:ea typeface="Tw Cen MT"/>
              </a:rPr>
              <a:t>Importation des bases de données au format csv et xls.</a:t>
            </a:r>
            <a:endParaRPr b="0" lang="en-US" sz="2400" spc="-1" strike="noStrike">
              <a:solidFill>
                <a:srgbClr val="ffffff"/>
              </a:solidFill>
              <a:latin typeface="Tw Cen MT"/>
            </a:endParaRPr>
          </a:p>
          <a:p>
            <a:pPr marL="228600" indent="-228240">
              <a:lnSpc>
                <a:spcPct val="120000"/>
              </a:lnSpc>
              <a:spcBef>
                <a:spcPts val="1001"/>
              </a:spcBef>
              <a:buClr>
                <a:srgbClr val="ffffff"/>
              </a:buClr>
              <a:buSzPct val="125000"/>
              <a:buFont typeface="Arial"/>
              <a:buChar char="•"/>
            </a:pPr>
            <a:r>
              <a:rPr b="0" lang="en-US" sz="2400" spc="-1" strike="noStrike">
                <a:solidFill>
                  <a:srgbClr val="ffffff"/>
                </a:solidFill>
                <a:latin typeface="Tw Cen MT"/>
                <a:ea typeface="Tw Cen MT"/>
              </a:rPr>
              <a:t>2 grandes bases de données ont été téléchargés: covivprev22 au format excel avec 4 feuilles de calcul, et table-indicateurs-open-data-dep-2021-04-29-19h09 sur l'évolution du covid19 en fonction des données hospitaliers.</a:t>
            </a:r>
            <a:endParaRPr b="0" lang="en-US" sz="24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1141560" y="618480"/>
            <a:ext cx="9905760" cy="1478160"/>
          </a:xfrm>
          <a:prstGeom prst="rect">
            <a:avLst/>
          </a:prstGeom>
          <a:noFill/>
          <a:ln>
            <a:noFill/>
          </a:ln>
        </p:spPr>
        <p:txBody>
          <a:bodyPr anchor="ctr">
            <a:noAutofit/>
          </a:bodyPr>
          <a:p>
            <a:pPr>
              <a:lnSpc>
                <a:spcPct val="90000"/>
              </a:lnSpc>
            </a:pPr>
            <a:r>
              <a:rPr b="0" lang="en-US" sz="3600" spc="-1" strike="noStrike" cap="all">
                <a:solidFill>
                  <a:srgbClr val="ffffff"/>
                </a:solidFill>
                <a:latin typeface="Tw Cen MT"/>
                <a:ea typeface="Tw Cen MT"/>
              </a:rPr>
              <a:t>Traitements de base des données : </a:t>
            </a:r>
            <a:endParaRPr b="0" lang="en-US" sz="3600" spc="-1" strike="noStrike">
              <a:solidFill>
                <a:srgbClr val="ffffff"/>
              </a:solidFill>
              <a:latin typeface="Tw Cen MT"/>
            </a:endParaRPr>
          </a:p>
        </p:txBody>
      </p:sp>
      <p:sp>
        <p:nvSpPr>
          <p:cNvPr id="225" name="TextShape 2"/>
          <p:cNvSpPr txBox="1"/>
          <p:nvPr/>
        </p:nvSpPr>
        <p:spPr>
          <a:xfrm>
            <a:off x="1141560" y="2249640"/>
            <a:ext cx="9905760" cy="3541320"/>
          </a:xfrm>
          <a:prstGeom prst="rect">
            <a:avLst/>
          </a:prstGeom>
          <a:noFill/>
          <a:ln>
            <a:noFill/>
          </a:ln>
        </p:spPr>
        <p:txBody>
          <a:bodyPr>
            <a:normAutofit/>
          </a:bodyPr>
          <a:p>
            <a:pPr marL="228600" indent="-228240">
              <a:lnSpc>
                <a:spcPct val="120000"/>
              </a:lnSpc>
              <a:spcBef>
                <a:spcPts val="1001"/>
              </a:spcBef>
              <a:buClr>
                <a:srgbClr val="ffffff"/>
              </a:buClr>
              <a:buSzPct val="125000"/>
              <a:buFont typeface="Arial"/>
              <a:buChar char="•"/>
            </a:pPr>
            <a:r>
              <a:rPr b="0" lang="en-US" sz="2400" spc="-1" strike="noStrike">
                <a:solidFill>
                  <a:srgbClr val="ffffff"/>
                </a:solidFill>
                <a:latin typeface="Tw Cen MT"/>
              </a:rPr>
              <a:t>Jointure entre les 2 bases de données.</a:t>
            </a:r>
            <a:endParaRPr b="0" lang="en-US" sz="2400" spc="-1" strike="noStrike">
              <a:solidFill>
                <a:srgbClr val="ffffff"/>
              </a:solidFill>
              <a:latin typeface="Tw Cen MT"/>
            </a:endParaRPr>
          </a:p>
          <a:p>
            <a:pPr marL="228600" indent="-228240">
              <a:lnSpc>
                <a:spcPct val="120000"/>
              </a:lnSpc>
              <a:spcBef>
                <a:spcPts val="1001"/>
              </a:spcBef>
              <a:buClr>
                <a:srgbClr val="ffffff"/>
              </a:buClr>
              <a:buSzPct val="125000"/>
              <a:buFont typeface="Arial"/>
              <a:buChar char="•"/>
            </a:pPr>
            <a:r>
              <a:rPr b="0" lang="en-US" sz="2400" spc="-1" strike="noStrike">
                <a:solidFill>
                  <a:srgbClr val="ffffff"/>
                </a:solidFill>
                <a:latin typeface="Tw Cen MT"/>
                <a:ea typeface="Tw Cen MT"/>
              </a:rPr>
              <a:t>Filtrage : modification de “type” des items : semaine en date et non en caractère par exemple, suppression des items "null", regroupement des mêmes attributs pour la jointure. </a:t>
            </a:r>
            <a:endParaRPr b="0" lang="en-US" sz="2400" spc="-1" strike="noStrike">
              <a:solidFill>
                <a:srgbClr val="ffffff"/>
              </a:solidFill>
              <a:latin typeface="Tw Cen MT"/>
            </a:endParaRPr>
          </a:p>
          <a:p>
            <a:pPr marL="228600" indent="-228240">
              <a:lnSpc>
                <a:spcPct val="120000"/>
              </a:lnSpc>
              <a:spcBef>
                <a:spcPts val="1001"/>
              </a:spcBef>
              <a:buClr>
                <a:srgbClr val="ffffff"/>
              </a:buClr>
              <a:buSzPct val="125000"/>
              <a:buFont typeface="Arial"/>
              <a:buChar char="•"/>
            </a:pPr>
            <a:r>
              <a:rPr b="0" lang="en-US" sz="2400" spc="-1" strike="noStrike">
                <a:solidFill>
                  <a:srgbClr val="ffffff"/>
                </a:solidFill>
                <a:latin typeface="Tw Cen MT"/>
                <a:ea typeface="Tw Cen MT"/>
              </a:rPr>
              <a:t>Nouveaux calculs : création de nouveaux attributs “ratio” et “somme” pour mesurer la proportion des données par rapport aux données globales “somme”.</a:t>
            </a:r>
            <a:endParaRPr b="0" lang="en-US" sz="24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1141560" y="618480"/>
            <a:ext cx="9905760" cy="1478160"/>
          </a:xfrm>
          <a:prstGeom prst="rect">
            <a:avLst/>
          </a:prstGeom>
          <a:noFill/>
          <a:ln>
            <a:noFill/>
          </a:ln>
        </p:spPr>
        <p:txBody>
          <a:bodyPr anchor="ctr">
            <a:noAutofit/>
          </a:bodyPr>
          <a:p>
            <a:pPr>
              <a:lnSpc>
                <a:spcPct val="90000"/>
              </a:lnSpc>
            </a:pPr>
            <a:r>
              <a:rPr b="0" lang="en-US" sz="3600" spc="-1" strike="noStrike" cap="all">
                <a:solidFill>
                  <a:srgbClr val="ffffff"/>
                </a:solidFill>
                <a:latin typeface="Tw Cen MT"/>
                <a:ea typeface="Tw Cen MT"/>
              </a:rPr>
              <a:t>Exploitation de bases de données différentes</a:t>
            </a:r>
            <a:endParaRPr b="0" lang="en-US" sz="3600" spc="-1" strike="noStrike">
              <a:solidFill>
                <a:srgbClr val="ffffff"/>
              </a:solidFill>
              <a:latin typeface="Tw Cen MT"/>
            </a:endParaRPr>
          </a:p>
        </p:txBody>
      </p:sp>
      <p:sp>
        <p:nvSpPr>
          <p:cNvPr id="227" name="TextShape 2"/>
          <p:cNvSpPr txBox="1"/>
          <p:nvPr/>
        </p:nvSpPr>
        <p:spPr>
          <a:xfrm>
            <a:off x="1141560" y="2249640"/>
            <a:ext cx="9905760" cy="3541320"/>
          </a:xfrm>
          <a:prstGeom prst="rect">
            <a:avLst/>
          </a:prstGeom>
          <a:noFill/>
          <a:ln>
            <a:noFill/>
          </a:ln>
        </p:spPr>
        <p:txBody>
          <a:bodyPr>
            <a:normAutofit/>
          </a:bodyPr>
          <a:p>
            <a:pPr marL="228600" indent="-228240">
              <a:lnSpc>
                <a:spcPct val="120000"/>
              </a:lnSpc>
              <a:spcBef>
                <a:spcPts val="1001"/>
              </a:spcBef>
              <a:buClr>
                <a:srgbClr val="ffffff"/>
              </a:buClr>
              <a:buSzPct val="125000"/>
              <a:buFont typeface="Arial"/>
              <a:buChar char="•"/>
            </a:pPr>
            <a:r>
              <a:rPr b="0" lang="en-US" sz="2400" spc="-1" strike="noStrike">
                <a:solidFill>
                  <a:srgbClr val="ffffff"/>
                </a:solidFill>
                <a:latin typeface="Tw Cen MT"/>
              </a:rPr>
              <a:t>Jointure de 2 bases de données différentes</a:t>
            </a:r>
            <a:endParaRPr b="0" lang="en-US" sz="2400" spc="-1" strike="noStrike">
              <a:solidFill>
                <a:srgbClr val="ffffff"/>
              </a:solidFill>
              <a:latin typeface="Tw Cen MT"/>
            </a:endParaRPr>
          </a:p>
          <a:p>
            <a:pPr marL="228600" indent="-228240">
              <a:lnSpc>
                <a:spcPct val="120000"/>
              </a:lnSpc>
              <a:spcBef>
                <a:spcPts val="1001"/>
              </a:spcBef>
              <a:buClr>
                <a:srgbClr val="ffffff"/>
              </a:buClr>
              <a:buSzPct val="125000"/>
              <a:buFont typeface="Arial"/>
              <a:buChar char="•"/>
            </a:pPr>
            <a:r>
              <a:rPr b="0" lang="en-US" sz="2400" spc="-1" strike="noStrike">
                <a:solidFill>
                  <a:srgbClr val="ffffff"/>
                </a:solidFill>
                <a:latin typeface="Tw Cen MT"/>
                <a:ea typeface="Tw Cen MT"/>
              </a:rPr>
              <a:t>Liaison de 3 feuilles de calcul : France, sexe et âge pour optimiser la performance de notre base de données.</a:t>
            </a:r>
            <a:endParaRPr b="0" lang="en-US" sz="24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1141560" y="618480"/>
            <a:ext cx="9905760" cy="1478160"/>
          </a:xfrm>
          <a:prstGeom prst="rect">
            <a:avLst/>
          </a:prstGeom>
          <a:noFill/>
          <a:ln>
            <a:noFill/>
          </a:ln>
        </p:spPr>
        <p:txBody>
          <a:bodyPr anchor="ctr">
            <a:noAutofit/>
          </a:bodyPr>
          <a:p>
            <a:pPr>
              <a:lnSpc>
                <a:spcPct val="90000"/>
              </a:lnSpc>
            </a:pPr>
            <a:r>
              <a:rPr b="0" lang="en-US" sz="3600" spc="-1" strike="noStrike" cap="all">
                <a:solidFill>
                  <a:srgbClr val="ffffff"/>
                </a:solidFill>
                <a:latin typeface="Tw Cen MT"/>
                <a:ea typeface="Tw Cen MT"/>
              </a:rPr>
              <a:t>Visualisations à aborder :</a:t>
            </a:r>
            <a:endParaRPr b="0" lang="en-US" sz="3600" spc="-1" strike="noStrike">
              <a:solidFill>
                <a:srgbClr val="ffffff"/>
              </a:solidFill>
              <a:latin typeface="Tw Cen MT"/>
            </a:endParaRPr>
          </a:p>
        </p:txBody>
      </p:sp>
      <p:sp>
        <p:nvSpPr>
          <p:cNvPr id="229" name="TextShape 2"/>
          <p:cNvSpPr txBox="1"/>
          <p:nvPr/>
        </p:nvSpPr>
        <p:spPr>
          <a:xfrm>
            <a:off x="1141560" y="2249640"/>
            <a:ext cx="9905760" cy="3541320"/>
          </a:xfrm>
          <a:prstGeom prst="rect">
            <a:avLst/>
          </a:prstGeom>
          <a:noFill/>
          <a:ln>
            <a:noFill/>
          </a:ln>
        </p:spPr>
        <p:txBody>
          <a:bodyPr>
            <a:normAutofit/>
          </a:bodyPr>
          <a:p>
            <a:pPr marL="228600" indent="-228240">
              <a:lnSpc>
                <a:spcPct val="120000"/>
              </a:lnSpc>
              <a:spcBef>
                <a:spcPts val="1001"/>
              </a:spcBef>
              <a:buClr>
                <a:srgbClr val="ffffff"/>
              </a:buClr>
              <a:buSzPct val="125000"/>
              <a:buFont typeface="Arial"/>
              <a:buChar char="•"/>
            </a:pPr>
            <a:r>
              <a:rPr b="1" lang="en-US" sz="2400" spc="-1" strike="noStrike" u="sng">
                <a:solidFill>
                  <a:srgbClr val="ffffff"/>
                </a:solidFill>
                <a:uFillTx/>
                <a:latin typeface="Tw Cen MT"/>
                <a:ea typeface="Tw Cen MT"/>
              </a:rPr>
              <a:t>Comparaison</a:t>
            </a:r>
            <a:r>
              <a:rPr b="0" lang="en-US" sz="2400" spc="-1" strike="noStrike">
                <a:solidFill>
                  <a:srgbClr val="ffffff"/>
                </a:solidFill>
                <a:latin typeface="Tw Cen MT"/>
                <a:ea typeface="Tw Cen MT"/>
              </a:rPr>
              <a:t> : servent à comparer des valeurs entre elles. Différences entre les valeurs entre catégories, ou encore l’évolution des valeurs au fil du temps.</a:t>
            </a:r>
            <a:endParaRPr b="0" lang="en-US" sz="2400" spc="-1" strike="noStrike">
              <a:solidFill>
                <a:srgbClr val="ffffff"/>
              </a:solidFill>
              <a:latin typeface="Tw Cen MT"/>
            </a:endParaRPr>
          </a:p>
          <a:p>
            <a:pPr marL="228600" indent="-228240">
              <a:lnSpc>
                <a:spcPct val="120000"/>
              </a:lnSpc>
              <a:spcBef>
                <a:spcPts val="1001"/>
              </a:spcBef>
              <a:buClr>
                <a:srgbClr val="ffffff"/>
              </a:buClr>
              <a:buSzPct val="125000"/>
              <a:buFont typeface="Arial"/>
              <a:buChar char="•"/>
            </a:pPr>
            <a:r>
              <a:rPr b="0" lang="en-US" sz="2400" spc="-1" strike="noStrike">
                <a:solidFill>
                  <a:srgbClr val="ffffff"/>
                </a:solidFill>
                <a:latin typeface="Tw Cen MT"/>
                <a:ea typeface="Tw Cen MT"/>
              </a:rPr>
              <a:t>Quel est l’évolution des données de l’anxiété par vague ? Réponse : feuille “anxiété par vague”.</a:t>
            </a:r>
            <a:endParaRPr b="0" lang="en-US" sz="24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1141560" y="618480"/>
            <a:ext cx="9905760" cy="1478160"/>
          </a:xfrm>
          <a:prstGeom prst="rect">
            <a:avLst/>
          </a:prstGeom>
          <a:noFill/>
          <a:ln>
            <a:noFill/>
          </a:ln>
        </p:spPr>
        <p:txBody>
          <a:bodyPr anchor="ctr">
            <a:normAutofit/>
          </a:bodyPr>
          <a:p>
            <a:endParaRPr b="0" lang="en-US" sz="1800" spc="-1" strike="noStrike">
              <a:solidFill>
                <a:srgbClr val="ffffff"/>
              </a:solidFill>
              <a:latin typeface="Tw Cen MT"/>
            </a:endParaRPr>
          </a:p>
        </p:txBody>
      </p:sp>
      <p:sp>
        <p:nvSpPr>
          <p:cNvPr id="231" name="TextShape 2"/>
          <p:cNvSpPr txBox="1"/>
          <p:nvPr/>
        </p:nvSpPr>
        <p:spPr>
          <a:xfrm>
            <a:off x="1141560" y="2249640"/>
            <a:ext cx="9905760" cy="3541320"/>
          </a:xfrm>
          <a:prstGeom prst="rect">
            <a:avLst/>
          </a:prstGeom>
          <a:noFill/>
          <a:ln>
            <a:noFill/>
          </a:ln>
        </p:spPr>
        <p:txBody>
          <a:bodyPr>
            <a:normAutofit/>
          </a:bodyPr>
          <a:p>
            <a:pPr marL="228600" indent="-228240">
              <a:lnSpc>
                <a:spcPct val="120000"/>
              </a:lnSpc>
              <a:spcBef>
                <a:spcPts val="1001"/>
              </a:spcBef>
              <a:buClr>
                <a:srgbClr val="ffffff"/>
              </a:buClr>
              <a:buSzPct val="125000"/>
              <a:buFont typeface="Arial"/>
              <a:buChar char="•"/>
            </a:pPr>
            <a:r>
              <a:rPr b="1" lang="en-US" sz="2400" spc="-1" strike="noStrike" u="sng">
                <a:solidFill>
                  <a:srgbClr val="ffffff"/>
                </a:solidFill>
                <a:uFillTx/>
                <a:latin typeface="Tw Cen MT"/>
                <a:ea typeface="Tw Cen MT"/>
              </a:rPr>
              <a:t>Distribution</a:t>
            </a:r>
            <a:r>
              <a:rPr b="0" lang="en-US" sz="2400" spc="-1" strike="noStrike">
                <a:solidFill>
                  <a:srgbClr val="ffffff"/>
                </a:solidFill>
                <a:latin typeface="Tw Cen MT"/>
                <a:ea typeface="Tw Cen MT"/>
              </a:rPr>
              <a:t> : servent à explorer le groupement des valeurs dans les données. Ils présentent l</a:t>
            </a:r>
            <a:r>
              <a:rPr b="0" i="1" lang="en-US" sz="2400" spc="-1" strike="noStrike">
                <a:solidFill>
                  <a:srgbClr val="ffffff"/>
                </a:solidFill>
                <a:latin typeface="Tw Cen MT"/>
                <a:ea typeface="Tw Cen MT"/>
              </a:rPr>
              <a:t>a forme de vos données, la plage des valeurs correspondante.</a:t>
            </a:r>
            <a:endParaRPr b="0" lang="en-US" sz="2400" spc="-1" strike="noStrike">
              <a:solidFill>
                <a:srgbClr val="ffffff"/>
              </a:solidFill>
              <a:latin typeface="Tw Cen MT"/>
            </a:endParaRPr>
          </a:p>
          <a:p>
            <a:pPr marL="228600" indent="-228240">
              <a:lnSpc>
                <a:spcPct val="120000"/>
              </a:lnSpc>
              <a:spcBef>
                <a:spcPts val="1001"/>
              </a:spcBef>
              <a:buClr>
                <a:srgbClr val="ffffff"/>
              </a:buClr>
              <a:buSzPct val="125000"/>
              <a:buFont typeface="Arial"/>
              <a:buChar char="•"/>
            </a:pPr>
            <a:r>
              <a:rPr b="0" lang="en-US" sz="2400" spc="-1" strike="noStrike">
                <a:solidFill>
                  <a:srgbClr val="ffffff"/>
                </a:solidFill>
                <a:latin typeface="Tw Cen MT"/>
                <a:ea typeface="Tw Cen MT"/>
              </a:rPr>
              <a:t>Quel est l’impact mental le plus important par groupe d’âges ? Réponse : Feuille “impact par groupe d’âge”.</a:t>
            </a:r>
            <a:endParaRPr b="0" lang="en-US" sz="2400" spc="-1" strike="noStrike">
              <a:solidFill>
                <a:srgbClr val="ffffff"/>
              </a:solidFill>
              <a:latin typeface="Tw Cen MT"/>
            </a:endParaRPr>
          </a:p>
          <a:p>
            <a:pPr>
              <a:lnSpc>
                <a:spcPct val="120000"/>
              </a:lnSpc>
              <a:spcBef>
                <a:spcPts val="1001"/>
              </a:spcBef>
            </a:pPr>
            <a:endParaRPr b="0" lang="en-US" sz="2400" spc="-1" strike="noStrike">
              <a:solidFill>
                <a:srgbClr val="ffffff"/>
              </a:solidFill>
              <a:latin typeface="Tw Cen MT"/>
            </a:endParaRPr>
          </a:p>
          <a:p>
            <a:pPr>
              <a:lnSpc>
                <a:spcPct val="120000"/>
              </a:lnSpc>
              <a:spcBef>
                <a:spcPts val="1001"/>
              </a:spcBef>
            </a:pPr>
            <a:endParaRPr b="0" lang="en-US" sz="24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1141560" y="618480"/>
            <a:ext cx="9905760" cy="1478160"/>
          </a:xfrm>
          <a:prstGeom prst="rect">
            <a:avLst/>
          </a:prstGeom>
          <a:noFill/>
          <a:ln>
            <a:noFill/>
          </a:ln>
        </p:spPr>
        <p:txBody>
          <a:bodyPr anchor="ctr">
            <a:noAutofit/>
          </a:bodyPr>
          <a:p>
            <a:endParaRPr b="0" lang="en-US" sz="1800" spc="-1" strike="noStrike">
              <a:solidFill>
                <a:srgbClr val="ffffff"/>
              </a:solidFill>
              <a:latin typeface="Tw Cen MT"/>
            </a:endParaRPr>
          </a:p>
        </p:txBody>
      </p:sp>
      <p:sp>
        <p:nvSpPr>
          <p:cNvPr id="233" name="TextShape 2"/>
          <p:cNvSpPr txBox="1"/>
          <p:nvPr/>
        </p:nvSpPr>
        <p:spPr>
          <a:xfrm>
            <a:off x="1141560" y="2249640"/>
            <a:ext cx="9905760" cy="3541320"/>
          </a:xfrm>
          <a:prstGeom prst="rect">
            <a:avLst/>
          </a:prstGeom>
          <a:noFill/>
          <a:ln>
            <a:noFill/>
          </a:ln>
        </p:spPr>
        <p:txBody>
          <a:bodyPr>
            <a:normAutofit/>
          </a:bodyPr>
          <a:p>
            <a:pPr marL="228600" indent="-228240">
              <a:lnSpc>
                <a:spcPct val="120000"/>
              </a:lnSpc>
              <a:spcBef>
                <a:spcPts val="1001"/>
              </a:spcBef>
              <a:buClr>
                <a:srgbClr val="ffffff"/>
              </a:buClr>
              <a:buSzPct val="125000"/>
              <a:buFont typeface="Arial"/>
              <a:buChar char="•"/>
            </a:pPr>
            <a:r>
              <a:rPr b="1" lang="en-US" sz="2400" spc="-1" strike="noStrike" u="sng">
                <a:solidFill>
                  <a:srgbClr val="ffffff"/>
                </a:solidFill>
                <a:uFillTx/>
                <a:latin typeface="TW Cen MT"/>
              </a:rPr>
              <a:t>Relation </a:t>
            </a:r>
            <a:r>
              <a:rPr b="0" lang="en-US" sz="2400" spc="-1" strike="noStrike">
                <a:solidFill>
                  <a:srgbClr val="ffffff"/>
                </a:solidFill>
                <a:latin typeface="TW Cen MT"/>
              </a:rPr>
              <a:t>: explorer les rapports qu’entretiennent différentes valeurs entre elles pour trouver des corrélations entre données, des valeurs hors norme et groupe de données.</a:t>
            </a:r>
            <a:endParaRPr b="0" lang="en-US" sz="2400" spc="-1" strike="noStrike">
              <a:solidFill>
                <a:srgbClr val="ffffff"/>
              </a:solidFill>
              <a:latin typeface="Tw Cen MT"/>
            </a:endParaRPr>
          </a:p>
          <a:p>
            <a:pPr marL="228600" indent="-228240">
              <a:lnSpc>
                <a:spcPct val="120000"/>
              </a:lnSpc>
              <a:spcBef>
                <a:spcPts val="1001"/>
              </a:spcBef>
              <a:buClr>
                <a:srgbClr val="ffffff"/>
              </a:buClr>
              <a:buSzPct val="125000"/>
              <a:buFont typeface="Arial"/>
              <a:buChar char="•"/>
            </a:pPr>
            <a:r>
              <a:rPr b="0" lang="en-US" sz="2400" spc="-1" strike="noStrike">
                <a:solidFill>
                  <a:srgbClr val="ffffff"/>
                </a:solidFill>
                <a:latin typeface="Tw Cen MT"/>
                <a:ea typeface="Tw Cen MT"/>
              </a:rPr>
              <a:t>Existe-t-il une corrélation entre l’anxiété et le problème de sommeil? Réponse : Feuille “écart anxiété_pbsommeil” </a:t>
            </a:r>
            <a:endParaRPr b="0" lang="en-US" sz="24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1141560" y="618480"/>
            <a:ext cx="9905760" cy="1478160"/>
          </a:xfrm>
          <a:prstGeom prst="rect">
            <a:avLst/>
          </a:prstGeom>
          <a:noFill/>
          <a:ln>
            <a:noFill/>
          </a:ln>
        </p:spPr>
        <p:txBody>
          <a:bodyPr anchor="ctr">
            <a:noAutofit/>
          </a:bodyPr>
          <a:p>
            <a:endParaRPr b="0" lang="en-US" sz="1800" spc="-1" strike="noStrike">
              <a:solidFill>
                <a:srgbClr val="ffffff"/>
              </a:solidFill>
              <a:latin typeface="Tw Cen MT"/>
            </a:endParaRPr>
          </a:p>
        </p:txBody>
      </p:sp>
      <p:sp>
        <p:nvSpPr>
          <p:cNvPr id="235" name="TextShape 2"/>
          <p:cNvSpPr txBox="1"/>
          <p:nvPr/>
        </p:nvSpPr>
        <p:spPr>
          <a:xfrm>
            <a:off x="1141560" y="2249640"/>
            <a:ext cx="9905760" cy="3541320"/>
          </a:xfrm>
          <a:prstGeom prst="rect">
            <a:avLst/>
          </a:prstGeom>
          <a:noFill/>
          <a:ln>
            <a:noFill/>
          </a:ln>
        </p:spPr>
        <p:txBody>
          <a:bodyPr>
            <a:normAutofit/>
          </a:bodyPr>
          <a:p>
            <a:pPr marL="228600" indent="-228240">
              <a:lnSpc>
                <a:spcPct val="120000"/>
              </a:lnSpc>
              <a:spcBef>
                <a:spcPts val="1001"/>
              </a:spcBef>
              <a:buClr>
                <a:srgbClr val="ffffff"/>
              </a:buClr>
              <a:buSzPct val="125000"/>
              <a:buFont typeface="Arial"/>
              <a:buChar char="•"/>
            </a:pPr>
            <a:r>
              <a:rPr b="1" lang="en-US" sz="2400" spc="-1" strike="noStrike" u="sng">
                <a:solidFill>
                  <a:srgbClr val="ffffff"/>
                </a:solidFill>
                <a:uFillTx/>
                <a:latin typeface="Tw Cen MT"/>
                <a:ea typeface="Tw Cen MT"/>
              </a:rPr>
              <a:t>Composition</a:t>
            </a:r>
            <a:r>
              <a:rPr b="1" lang="en-US" sz="2400" spc="-1" strike="noStrike">
                <a:solidFill>
                  <a:srgbClr val="ffffff"/>
                </a:solidFill>
                <a:latin typeface="Tw Cen MT"/>
                <a:ea typeface="Tw Cen MT"/>
              </a:rPr>
              <a:t> </a:t>
            </a:r>
            <a:r>
              <a:rPr b="0" lang="en-US" sz="2400" spc="-1" strike="noStrike">
                <a:solidFill>
                  <a:srgbClr val="ffffff"/>
                </a:solidFill>
                <a:latin typeface="Tw Cen MT"/>
                <a:ea typeface="Tw Cen MT"/>
              </a:rPr>
              <a:t>: considèrent une valeur totale et permettent de découvrir la façon dont ses valeurs sous-jacentes la constituent, montrer l’évolution dans le temps de la </a:t>
            </a:r>
            <a:r>
              <a:rPr b="0" i="1" lang="en-US" sz="2400" spc="-1" strike="noStrike">
                <a:solidFill>
                  <a:srgbClr val="ffffff"/>
                </a:solidFill>
                <a:latin typeface="Tw Cen MT"/>
                <a:ea typeface="Tw Cen MT"/>
              </a:rPr>
              <a:t>composition d’une valeur totale.</a:t>
            </a:r>
            <a:endParaRPr b="0" lang="en-US" sz="2400" spc="-1" strike="noStrike">
              <a:solidFill>
                <a:srgbClr val="ffffff"/>
              </a:solidFill>
              <a:latin typeface="Tw Cen MT"/>
            </a:endParaRPr>
          </a:p>
          <a:p>
            <a:pPr marL="228600" indent="-228240">
              <a:lnSpc>
                <a:spcPct val="120000"/>
              </a:lnSpc>
              <a:spcBef>
                <a:spcPts val="1001"/>
              </a:spcBef>
              <a:buClr>
                <a:srgbClr val="ffffff"/>
              </a:buClr>
              <a:buSzPct val="125000"/>
              <a:buFont typeface="Arial"/>
              <a:buChar char="•"/>
            </a:pPr>
            <a:r>
              <a:rPr b="0" i="1" lang="en-US" sz="2400" spc="-1" strike="noStrike">
                <a:solidFill>
                  <a:srgbClr val="ffffff"/>
                </a:solidFill>
                <a:latin typeface="Tw Cen MT"/>
                <a:ea typeface="Tw Cen MT"/>
              </a:rPr>
              <a:t>Feuille : Evolution de la somme dans le temps.</a:t>
            </a:r>
            <a:endParaRPr b="0" lang="en-US" sz="24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1141560" y="618480"/>
            <a:ext cx="9905760" cy="1478160"/>
          </a:xfrm>
          <a:prstGeom prst="rect">
            <a:avLst/>
          </a:prstGeom>
          <a:noFill/>
          <a:ln>
            <a:noFill/>
          </a:ln>
        </p:spPr>
        <p:txBody>
          <a:bodyPr anchor="ctr">
            <a:noAutofit/>
          </a:bodyPr>
          <a:p>
            <a:pPr>
              <a:lnSpc>
                <a:spcPct val="90000"/>
              </a:lnSpc>
            </a:pPr>
            <a:r>
              <a:rPr b="0" lang="en-US" sz="3600" spc="-1" strike="noStrike" cap="all">
                <a:solidFill>
                  <a:srgbClr val="ffffff"/>
                </a:solidFill>
                <a:latin typeface="Tw Cen MT"/>
                <a:ea typeface="Tw Cen MT"/>
              </a:rPr>
              <a:t>Analyses réalisées</a:t>
            </a:r>
            <a:endParaRPr b="0" lang="en-US" sz="3600" spc="-1" strike="noStrike">
              <a:solidFill>
                <a:srgbClr val="ffffff"/>
              </a:solidFill>
              <a:latin typeface="Tw Cen MT"/>
            </a:endParaRPr>
          </a:p>
        </p:txBody>
      </p:sp>
      <p:sp>
        <p:nvSpPr>
          <p:cNvPr id="237" name="TextShape 2"/>
          <p:cNvSpPr txBox="1"/>
          <p:nvPr/>
        </p:nvSpPr>
        <p:spPr>
          <a:xfrm>
            <a:off x="1141560" y="2249640"/>
            <a:ext cx="9905760" cy="3541320"/>
          </a:xfrm>
          <a:prstGeom prst="rect">
            <a:avLst/>
          </a:prstGeom>
          <a:noFill/>
          <a:ln>
            <a:noFill/>
          </a:ln>
        </p:spPr>
        <p:txBody>
          <a:bodyPr>
            <a:normAutofit/>
          </a:bodyPr>
          <a:p>
            <a:pPr marL="228600" indent="-228240">
              <a:lnSpc>
                <a:spcPct val="120000"/>
              </a:lnSpc>
              <a:spcBef>
                <a:spcPts val="1001"/>
              </a:spcBef>
              <a:buClr>
                <a:srgbClr val="ffffff"/>
              </a:buClr>
              <a:buSzPct val="125000"/>
              <a:buFont typeface="Arial"/>
              <a:buChar char="•"/>
            </a:pPr>
            <a:r>
              <a:rPr b="0" lang="en-US" sz="2400" spc="-1" strike="noStrike">
                <a:solidFill>
                  <a:srgbClr val="ffffff"/>
                </a:solidFill>
                <a:latin typeface="Tw Cen MT"/>
                <a:ea typeface="Tw Cen MT"/>
              </a:rPr>
              <a:t>Etude de l’impact du covid19 sur la santé mentale des Français etudiés par tranche d’age, par sexe et par région sur une période d’un an située entre 23 mars 2020 et le 17 Mars 2021. L’évolution de la santé mentale (anxiété, dépression et problème de sommeil) est mesurée par unité de “vague” qui est une période fixée de 2 jours toutes les semaines à 1 jours près.</a:t>
            </a:r>
            <a:endParaRPr b="0" lang="en-US" sz="2400" spc="-1" strike="noStrike">
              <a:solidFill>
                <a:srgbClr val="ffffff"/>
              </a:solidFill>
              <a:latin typeface="Tw Cen M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Circuit</Template>
  <TotalTime>15</TotalTime>
  <Application>Trio_Office/6.2.8.2$Windows_x86 LibreOffice_project/</Applicat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2021-04-30T07:30:31Z</dcterms:created>
  <dc:creator/>
  <dc:description/>
  <dc:language>fr-FR</dc:language>
  <cp:lastModifiedBy/>
  <dcterms:modified xsi:type="dcterms:W3CDTF">2021-04-30T10:26:45Z</dcterms:modified>
  <cp:revision>94</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Grand écran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