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7" r:id="rId7"/>
    <p:sldId id="259" r:id="rId8"/>
    <p:sldId id="260" r:id="rId9"/>
    <p:sldId id="270" r:id="rId10"/>
    <p:sldId id="261" r:id="rId11"/>
    <p:sldId id="269" r:id="rId12"/>
    <p:sldId id="271" r:id="rId13"/>
    <p:sldId id="27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2F1E10-CC27-A7E5-EFB8-9C133E791F02}" name="Thibault / ABILITECH" initials="T/A" userId="S::thibault@abilitech.fr::9bf5b765-e1b9-4512-9ee7-b5fe8e90786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4C225-C98F-4679-92A7-EB5B8947DB5F}" v="79" dt="2021-10-14T11:51:58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lt BECHARD" userId="c37ae095-d3b5-4d63-a44f-36d6386130cc" providerId="ADAL" clId="{5FF4C225-C98F-4679-92A7-EB5B8947DB5F}"/>
    <pc:docChg chg="undo custSel mod addSld delSld modSld addMainMaster delMainMaster">
      <pc:chgData name="Thibault BECHARD" userId="c37ae095-d3b5-4d63-a44f-36d6386130cc" providerId="ADAL" clId="{5FF4C225-C98F-4679-92A7-EB5B8947DB5F}" dt="2021-10-14T11:59:01.713" v="1753" actId="680"/>
      <pc:docMkLst>
        <pc:docMk/>
      </pc:docMkLst>
      <pc:sldChg chg="addSp delSp modSp mod setBg modClrScheme setClrOvrMap chgLayout">
        <pc:chgData name="Thibault BECHARD" userId="c37ae095-d3b5-4d63-a44f-36d6386130cc" providerId="ADAL" clId="{5FF4C225-C98F-4679-92A7-EB5B8947DB5F}" dt="2021-10-13T13:28:48.348" v="557" actId="732"/>
        <pc:sldMkLst>
          <pc:docMk/>
          <pc:sldMk cId="4083743649" sldId="256"/>
        </pc:sldMkLst>
        <pc:spChg chg="mod">
          <ac:chgData name="Thibault BECHARD" userId="c37ae095-d3b5-4d63-a44f-36d6386130cc" providerId="ADAL" clId="{5FF4C225-C98F-4679-92A7-EB5B8947DB5F}" dt="2021-10-13T13:25:13.990" v="214" actId="1076"/>
          <ac:spMkLst>
            <pc:docMk/>
            <pc:sldMk cId="4083743649" sldId="256"/>
            <ac:spMk id="2" creationId="{2DCB6907-1D4B-4DC0-B513-057B4CD7DF99}"/>
          </ac:spMkLst>
        </pc:spChg>
        <pc:spChg chg="mod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3" creationId="{8D300323-78CA-4355-ADD0-BFF8A895BF81}"/>
          </ac:spMkLst>
        </pc:spChg>
        <pc:spChg chg="add del">
          <ac:chgData name="Thibault BECHARD" userId="c37ae095-d3b5-4d63-a44f-36d6386130cc" providerId="ADAL" clId="{5FF4C225-C98F-4679-92A7-EB5B8947DB5F}" dt="2021-10-13T13:22:29.009" v="6" actId="26606"/>
          <ac:spMkLst>
            <pc:docMk/>
            <pc:sldMk cId="4083743649" sldId="256"/>
            <ac:spMk id="7" creationId="{23D09407-53BC-485E-B4CE-BC5E4FC4B25B}"/>
          </ac:spMkLst>
        </pc:spChg>
        <pc:spChg chg="add del">
          <ac:chgData name="Thibault BECHARD" userId="c37ae095-d3b5-4d63-a44f-36d6386130cc" providerId="ADAL" clId="{5FF4C225-C98F-4679-92A7-EB5B8947DB5F}" dt="2021-10-13T13:22:29.009" v="6" actId="26606"/>
          <ac:spMkLst>
            <pc:docMk/>
            <pc:sldMk cId="4083743649" sldId="256"/>
            <ac:spMk id="8" creationId="{921DB988-49FC-4608-B0A2-E2F3A4019041}"/>
          </ac:spMkLst>
        </pc:spChg>
        <pc:spChg chg="add del">
          <ac:chgData name="Thibault BECHARD" userId="c37ae095-d3b5-4d63-a44f-36d6386130cc" providerId="ADAL" clId="{5FF4C225-C98F-4679-92A7-EB5B8947DB5F}" dt="2021-10-13T13:22:27.440" v="2" actId="26606"/>
          <ac:spMkLst>
            <pc:docMk/>
            <pc:sldMk cId="4083743649" sldId="256"/>
            <ac:spMk id="10" creationId="{87CC2527-562A-4F69-B487-4371E5B243E7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16" creationId="{9B8051E0-19D7-43E1-BFD9-E6DBFEB3A3F1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18" creationId="{4EDB2B02-86A2-46F5-A4BE-B7D9B10411D6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22" creationId="{E898931C-0323-41FA-A036-20F818B1FF81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24" creationId="{89AFE9DD-0792-4B98-B4EB-97ACA17E6AA8}"/>
          </ac:spMkLst>
        </pc:spChg>
        <pc:spChg chg="add del">
          <ac:chgData name="Thibault BECHARD" userId="c37ae095-d3b5-4d63-a44f-36d6386130cc" providerId="ADAL" clId="{5FF4C225-C98F-4679-92A7-EB5B8947DB5F}" dt="2021-10-13T13:22:29.348" v="8" actId="26606"/>
          <ac:spMkLst>
            <pc:docMk/>
            <pc:sldMk cId="4083743649" sldId="256"/>
            <ac:spMk id="26" creationId="{0671A8AE-40A1-4631-A6B8-581AFF065482}"/>
          </ac:spMkLst>
        </pc:spChg>
        <pc:spChg chg="add del">
          <ac:chgData name="Thibault BECHARD" userId="c37ae095-d3b5-4d63-a44f-36d6386130cc" providerId="ADAL" clId="{5FF4C225-C98F-4679-92A7-EB5B8947DB5F}" dt="2021-10-13T13:22:29.348" v="8" actId="26606"/>
          <ac:spMkLst>
            <pc:docMk/>
            <pc:sldMk cId="4083743649" sldId="256"/>
            <ac:spMk id="27" creationId="{AB58EF07-17C2-48CF-ABB0-EEF1F17CB8F0}"/>
          </ac:spMkLst>
        </pc:spChg>
        <pc:spChg chg="add del">
          <ac:chgData name="Thibault BECHARD" userId="c37ae095-d3b5-4d63-a44f-36d6386130cc" providerId="ADAL" clId="{5FF4C225-C98F-4679-92A7-EB5B8947DB5F}" dt="2021-10-13T13:22:29.348" v="8" actId="26606"/>
          <ac:spMkLst>
            <pc:docMk/>
            <pc:sldMk cId="4083743649" sldId="256"/>
            <ac:spMk id="28" creationId="{AF2F604E-43BE-4DC3-B983-E071523364F8}"/>
          </ac:spMkLst>
        </pc:spChg>
        <pc:spChg chg="add del">
          <ac:chgData name="Thibault BECHARD" userId="c37ae095-d3b5-4d63-a44f-36d6386130cc" providerId="ADAL" clId="{5FF4C225-C98F-4679-92A7-EB5B8947DB5F}" dt="2021-10-13T13:22:29.348" v="8" actId="26606"/>
          <ac:spMkLst>
            <pc:docMk/>
            <pc:sldMk cId="4083743649" sldId="256"/>
            <ac:spMk id="29" creationId="{08C9B587-E65E-4B52-B37C-ABEBB6E87928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30" creationId="{301491B5-56C7-43DC-A3D9-861EECCA056A}"/>
          </ac:spMkLst>
        </pc:spChg>
        <pc:spChg chg="add del">
          <ac:chgData name="Thibault BECHARD" userId="c37ae095-d3b5-4d63-a44f-36d6386130cc" providerId="ADAL" clId="{5FF4C225-C98F-4679-92A7-EB5B8947DB5F}" dt="2021-10-13T13:22:29.899" v="10" actId="26606"/>
          <ac:spMkLst>
            <pc:docMk/>
            <pc:sldMk cId="4083743649" sldId="256"/>
            <ac:spMk id="31" creationId="{F170E346-B98B-43A6-A4DA-D36FF63284B3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32" creationId="{237E2353-22DF-46E0-A200-FB30F8F394E2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33" creationId="{07322A9E-F1EC-405E-8971-BA906EFFCCB8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34" creationId="{DD6138DB-057B-45F7-A5F4-E7BFDA20D02C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35" creationId="{A5704422-1118-4FD1-95AD-29A064EB80D9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36" creationId="{79A54AB1-B64F-4843-BFAB-81CB74E66B65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37" creationId="{A88B2AAA-B805-498E-A9E6-98B885855498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38" creationId="{43954639-FB5D-41F4-9560-6F6DFE778425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39" creationId="{3981F5C4-9AE1-404E-AF44-A4E6DB374F9D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40" creationId="{763C1781-8726-4FAC-8C45-FF40376BE409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45" creationId="{9EDC711F-4DA7-4E33-A776-F079ACDA6DE5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47" creationId="{B3E32D53-FD05-46F1-97E2-C13949F5984B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49" creationId="{FDA9E872-DB12-4A7B-A151-052FA0773903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51" creationId="{3B984CFC-8941-41C1-9730-F447E13EB442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53" creationId="{D3185161-AC26-4077-A972-6C3306B241E2}"/>
          </ac:spMkLst>
        </pc:spChg>
        <pc:spChg chg="add del">
          <ac:chgData name="Thibault BECHARD" userId="c37ae095-d3b5-4d63-a44f-36d6386130cc" providerId="ADAL" clId="{5FF4C225-C98F-4679-92A7-EB5B8947DB5F}" dt="2021-10-13T13:23:05.541" v="23" actId="26606"/>
          <ac:spMkLst>
            <pc:docMk/>
            <pc:sldMk cId="4083743649" sldId="256"/>
            <ac:spMk id="55" creationId="{39B0F207-7872-4A1E-BCCD-EBF4B8A6ACA1}"/>
          </ac:spMkLst>
        </pc:spChg>
        <pc:grpChg chg="add del">
          <ac:chgData name="Thibault BECHARD" userId="c37ae095-d3b5-4d63-a44f-36d6386130cc" providerId="ADAL" clId="{5FF4C225-C98F-4679-92A7-EB5B8947DB5F}" dt="2021-10-13T13:22:29.009" v="6" actId="26606"/>
          <ac:grpSpMkLst>
            <pc:docMk/>
            <pc:sldMk cId="4083743649" sldId="256"/>
            <ac:grpSpMk id="14" creationId="{E9B930FD-8671-4C4C-ADCF-73AC1D0CD417}"/>
          </ac:grpSpMkLst>
        </pc:grpChg>
        <pc:grpChg chg="add del">
          <ac:chgData name="Thibault BECHARD" userId="c37ae095-d3b5-4d63-a44f-36d6386130cc" providerId="ADAL" clId="{5FF4C225-C98F-4679-92A7-EB5B8947DB5F}" dt="2021-10-13T13:22:29.009" v="6" actId="26606"/>
          <ac:grpSpMkLst>
            <pc:docMk/>
            <pc:sldMk cId="4083743649" sldId="256"/>
            <ac:grpSpMk id="20" creationId="{383C2651-AE0C-4AE4-8725-E2F9414FE219}"/>
          </ac:grpSpMkLst>
        </pc:grpChg>
        <pc:picChg chg="add mod ord modCrop">
          <ac:chgData name="Thibault BECHARD" userId="c37ae095-d3b5-4d63-a44f-36d6386130cc" providerId="ADAL" clId="{5FF4C225-C98F-4679-92A7-EB5B8947DB5F}" dt="2021-10-13T13:28:48.348" v="557" actId="732"/>
          <ac:picMkLst>
            <pc:docMk/>
            <pc:sldMk cId="4083743649" sldId="256"/>
            <ac:picMk id="5" creationId="{0A28878F-83EB-44B1-AC0E-B7F759CA5F15}"/>
          </ac:picMkLst>
        </pc:picChg>
        <pc:cxnChg chg="add del">
          <ac:chgData name="Thibault BECHARD" userId="c37ae095-d3b5-4d63-a44f-36d6386130cc" providerId="ADAL" clId="{5FF4C225-C98F-4679-92A7-EB5B8947DB5F}" dt="2021-10-13T13:22:27.440" v="2" actId="26606"/>
          <ac:cxnSpMkLst>
            <pc:docMk/>
            <pc:sldMk cId="4083743649" sldId="256"/>
            <ac:cxnSpMk id="12" creationId="{BCDAEC91-5BCE-4B55-9CC0-43EF94CB734B}"/>
          </ac:cxnSpMkLst>
        </pc:cxnChg>
      </pc:sldChg>
      <pc:sldChg chg="addSp delSp modSp new mod setBg setClrOvrMap">
        <pc:chgData name="Thibault BECHARD" userId="c37ae095-d3b5-4d63-a44f-36d6386130cc" providerId="ADAL" clId="{5FF4C225-C98F-4679-92A7-EB5B8947DB5F}" dt="2021-10-13T13:36:08.376" v="652" actId="26606"/>
        <pc:sldMkLst>
          <pc:docMk/>
          <pc:sldMk cId="1118436483" sldId="257"/>
        </pc:sldMkLst>
        <pc:spChg chg="mod">
          <ac:chgData name="Thibault BECHARD" userId="c37ae095-d3b5-4d63-a44f-36d6386130cc" providerId="ADAL" clId="{5FF4C225-C98F-4679-92A7-EB5B8947DB5F}" dt="2021-10-13T13:36:08.376" v="652" actId="26606"/>
          <ac:spMkLst>
            <pc:docMk/>
            <pc:sldMk cId="1118436483" sldId="257"/>
            <ac:spMk id="2" creationId="{075EA958-5D0D-4F47-AC95-639C9A921D9E}"/>
          </ac:spMkLst>
        </pc:spChg>
        <pc:spChg chg="del mod">
          <ac:chgData name="Thibault BECHARD" userId="c37ae095-d3b5-4d63-a44f-36d6386130cc" providerId="ADAL" clId="{5FF4C225-C98F-4679-92A7-EB5B8947DB5F}" dt="2021-10-13T13:31:52.475" v="572" actId="478"/>
          <ac:spMkLst>
            <pc:docMk/>
            <pc:sldMk cId="1118436483" sldId="257"/>
            <ac:spMk id="3" creationId="{E0B60D2C-D24C-40AA-A536-32CF6CC34E89}"/>
          </ac:spMkLst>
        </pc:spChg>
        <pc:spChg chg="add del mod">
          <ac:chgData name="Thibault BECHARD" userId="c37ae095-d3b5-4d63-a44f-36d6386130cc" providerId="ADAL" clId="{5FF4C225-C98F-4679-92A7-EB5B8947DB5F}" dt="2021-10-13T13:31:55.828" v="573" actId="478"/>
          <ac:spMkLst>
            <pc:docMk/>
            <pc:sldMk cId="1118436483" sldId="257"/>
            <ac:spMk id="5" creationId="{8E1B635B-0102-488F-A8A0-FBB44AC11AF6}"/>
          </ac:spMkLst>
        </pc:spChg>
        <pc:spChg chg="add del">
          <ac:chgData name="Thibault BECHARD" userId="c37ae095-d3b5-4d63-a44f-36d6386130cc" providerId="ADAL" clId="{5FF4C225-C98F-4679-92A7-EB5B8947DB5F}" dt="2021-10-13T13:29:53.574" v="560" actId="26606"/>
          <ac:spMkLst>
            <pc:docMk/>
            <pc:sldMk cId="1118436483" sldId="257"/>
            <ac:spMk id="8" creationId="{C7FA33FF-088D-4F16-95A2-2C64D353DEA8}"/>
          </ac:spMkLst>
        </pc:spChg>
        <pc:spChg chg="add del">
          <ac:chgData name="Thibault BECHARD" userId="c37ae095-d3b5-4d63-a44f-36d6386130cc" providerId="ADAL" clId="{5FF4C225-C98F-4679-92A7-EB5B8947DB5F}" dt="2021-10-13T13:29:53.574" v="560" actId="26606"/>
          <ac:spMkLst>
            <pc:docMk/>
            <pc:sldMk cId="1118436483" sldId="257"/>
            <ac:spMk id="10" creationId="{A376EFB1-01CF-419F-ABF1-2AF02BBFCBD1}"/>
          </ac:spMkLst>
        </pc:spChg>
        <pc:spChg chg="add del">
          <ac:chgData name="Thibault BECHARD" userId="c37ae095-d3b5-4d63-a44f-36d6386130cc" providerId="ADAL" clId="{5FF4C225-C98F-4679-92A7-EB5B8947DB5F}" dt="2021-10-13T13:29:53.574" v="560" actId="26606"/>
          <ac:spMkLst>
            <pc:docMk/>
            <pc:sldMk cId="1118436483" sldId="257"/>
            <ac:spMk id="12" creationId="{FF9DEA15-78BD-4750-AA18-B9F28A6D5AB8}"/>
          </ac:spMkLst>
        </pc:spChg>
        <pc:spChg chg="add del">
          <ac:chgData name="Thibault BECHARD" userId="c37ae095-d3b5-4d63-a44f-36d6386130cc" providerId="ADAL" clId="{5FF4C225-C98F-4679-92A7-EB5B8947DB5F}" dt="2021-10-13T13:29:55.536" v="562" actId="26606"/>
          <ac:spMkLst>
            <pc:docMk/>
            <pc:sldMk cId="1118436483" sldId="257"/>
            <ac:spMk id="14" creationId="{C9A36457-A5F4-4103-A443-02581C09185B}"/>
          </ac:spMkLst>
        </pc:spChg>
        <pc:spChg chg="add del">
          <ac:chgData name="Thibault BECHARD" userId="c37ae095-d3b5-4d63-a44f-36d6386130cc" providerId="ADAL" clId="{5FF4C225-C98F-4679-92A7-EB5B8947DB5F}" dt="2021-10-13T13:29:55.536" v="562" actId="26606"/>
          <ac:spMkLst>
            <pc:docMk/>
            <pc:sldMk cId="1118436483" sldId="257"/>
            <ac:spMk id="15" creationId="{DC5FB7E8-B636-40FA-BE8D-48145C0F5C57}"/>
          </ac:spMkLst>
        </pc:spChg>
        <pc:spChg chg="add del">
          <ac:chgData name="Thibault BECHARD" userId="c37ae095-d3b5-4d63-a44f-36d6386130cc" providerId="ADAL" clId="{5FF4C225-C98F-4679-92A7-EB5B8947DB5F}" dt="2021-10-13T13:29:55.536" v="562" actId="26606"/>
          <ac:spMkLst>
            <pc:docMk/>
            <pc:sldMk cId="1118436483" sldId="257"/>
            <ac:spMk id="16" creationId="{142DCE2C-2863-46FA-9BE7-24365A24D9BA}"/>
          </ac:spMkLst>
        </pc:spChg>
        <pc:spChg chg="add del">
          <ac:chgData name="Thibault BECHARD" userId="c37ae095-d3b5-4d63-a44f-36d6386130cc" providerId="ADAL" clId="{5FF4C225-C98F-4679-92A7-EB5B8947DB5F}" dt="2021-10-13T13:32:57.352" v="589" actId="26606"/>
          <ac:spMkLst>
            <pc:docMk/>
            <pc:sldMk cId="1118436483" sldId="257"/>
            <ac:spMk id="31" creationId="{64F9BF67-14D7-4F9D-A8E4-4BB8DE3512EE}"/>
          </ac:spMkLst>
        </pc:spChg>
        <pc:spChg chg="add del">
          <ac:chgData name="Thibault BECHARD" userId="c37ae095-d3b5-4d63-a44f-36d6386130cc" providerId="ADAL" clId="{5FF4C225-C98F-4679-92A7-EB5B8947DB5F}" dt="2021-10-13T13:32:57.352" v="589" actId="26606"/>
          <ac:spMkLst>
            <pc:docMk/>
            <pc:sldMk cId="1118436483" sldId="257"/>
            <ac:spMk id="37" creationId="{1EAF99CC-BA8F-44A3-BFE9-DC94D4463272}"/>
          </ac:spMkLst>
        </pc:spChg>
        <pc:spChg chg="add del">
          <ac:chgData name="Thibault BECHARD" userId="c37ae095-d3b5-4d63-a44f-36d6386130cc" providerId="ADAL" clId="{5FF4C225-C98F-4679-92A7-EB5B8947DB5F}" dt="2021-10-13T13:32:57.332" v="588" actId="26606"/>
          <ac:spMkLst>
            <pc:docMk/>
            <pc:sldMk cId="1118436483" sldId="257"/>
            <ac:spMk id="42" creationId="{5A0118C5-4F8D-4CF4-BADD-53FEACC6C42A}"/>
          </ac:spMkLst>
        </pc:spChg>
        <pc:spChg chg="add del">
          <ac:chgData name="Thibault BECHARD" userId="c37ae095-d3b5-4d63-a44f-36d6386130cc" providerId="ADAL" clId="{5FF4C225-C98F-4679-92A7-EB5B8947DB5F}" dt="2021-10-13T13:32:37.470" v="576" actId="26606"/>
          <ac:spMkLst>
            <pc:docMk/>
            <pc:sldMk cId="1118436483" sldId="257"/>
            <ac:spMk id="43" creationId="{1D63C574-BFD2-41A1-A567-B0C3CC7FDD4F}"/>
          </ac:spMkLst>
        </pc:spChg>
        <pc:spChg chg="add del">
          <ac:chgData name="Thibault BECHARD" userId="c37ae095-d3b5-4d63-a44f-36d6386130cc" providerId="ADAL" clId="{5FF4C225-C98F-4679-92A7-EB5B8947DB5F}" dt="2021-10-13T13:32:43.074" v="584" actId="26606"/>
          <ac:spMkLst>
            <pc:docMk/>
            <pc:sldMk cId="1118436483" sldId="257"/>
            <ac:spMk id="44" creationId="{23A58148-D452-4F6F-A2FE-EED968DE1970}"/>
          </ac:spMkLst>
        </pc:spChg>
        <pc:spChg chg="add del">
          <ac:chgData name="Thibault BECHARD" userId="c37ae095-d3b5-4d63-a44f-36d6386130cc" providerId="ADAL" clId="{5FF4C225-C98F-4679-92A7-EB5B8947DB5F}" dt="2021-10-13T13:32:37.470" v="576" actId="26606"/>
          <ac:spMkLst>
            <pc:docMk/>
            <pc:sldMk cId="1118436483" sldId="257"/>
            <ac:spMk id="45" creationId="{E2A46BAB-8C31-42B2-90E8-B26DD3E81D37}"/>
          </ac:spMkLst>
        </pc:spChg>
        <pc:spChg chg="add del">
          <ac:chgData name="Thibault BECHARD" userId="c37ae095-d3b5-4d63-a44f-36d6386130cc" providerId="ADAL" clId="{5FF4C225-C98F-4679-92A7-EB5B8947DB5F}" dt="2021-10-13T13:32:53.496" v="586" actId="26606"/>
          <ac:spMkLst>
            <pc:docMk/>
            <pc:sldMk cId="1118436483" sldId="257"/>
            <ac:spMk id="46" creationId="{96964194-5878-40D2-8EC0-DDC58387FA56}"/>
          </ac:spMkLst>
        </pc:spChg>
        <pc:spChg chg="add del">
          <ac:chgData name="Thibault BECHARD" userId="c37ae095-d3b5-4d63-a44f-36d6386130cc" providerId="ADAL" clId="{5FF4C225-C98F-4679-92A7-EB5B8947DB5F}" dt="2021-10-13T13:32:39.487" v="578" actId="26606"/>
          <ac:spMkLst>
            <pc:docMk/>
            <pc:sldMk cId="1118436483" sldId="257"/>
            <ac:spMk id="60" creationId="{9AA72BD9-2C5A-4EDC-931F-5AA08EACA0F3}"/>
          </ac:spMkLst>
        </pc:spChg>
        <pc:spChg chg="add del">
          <ac:chgData name="Thibault BECHARD" userId="c37ae095-d3b5-4d63-a44f-36d6386130cc" providerId="ADAL" clId="{5FF4C225-C98F-4679-92A7-EB5B8947DB5F}" dt="2021-10-13T13:32:39.487" v="578" actId="26606"/>
          <ac:spMkLst>
            <pc:docMk/>
            <pc:sldMk cId="1118436483" sldId="257"/>
            <ac:spMk id="62" creationId="{DD3981AC-7B61-4947-BCF3-F7AA7FA385B9}"/>
          </ac:spMkLst>
        </pc:spChg>
        <pc:spChg chg="add del">
          <ac:chgData name="Thibault BECHARD" userId="c37ae095-d3b5-4d63-a44f-36d6386130cc" providerId="ADAL" clId="{5FF4C225-C98F-4679-92A7-EB5B8947DB5F}" dt="2021-10-13T13:32:39.487" v="578" actId="26606"/>
          <ac:spMkLst>
            <pc:docMk/>
            <pc:sldMk cId="1118436483" sldId="257"/>
            <ac:spMk id="63" creationId="{55D4142C-5077-457F-A6AD-3FECFDB39685}"/>
          </ac:spMkLst>
        </pc:spChg>
        <pc:spChg chg="add del">
          <ac:chgData name="Thibault BECHARD" userId="c37ae095-d3b5-4d63-a44f-36d6386130cc" providerId="ADAL" clId="{5FF4C225-C98F-4679-92A7-EB5B8947DB5F}" dt="2021-10-13T13:32:39.487" v="578" actId="26606"/>
          <ac:spMkLst>
            <pc:docMk/>
            <pc:sldMk cId="1118436483" sldId="257"/>
            <ac:spMk id="64" creationId="{7A5F0580-5EE9-419F-96EE-B6529EF6E7D0}"/>
          </ac:spMkLst>
        </pc:spChg>
        <pc:spChg chg="add del">
          <ac:chgData name="Thibault BECHARD" userId="c37ae095-d3b5-4d63-a44f-36d6386130cc" providerId="ADAL" clId="{5FF4C225-C98F-4679-92A7-EB5B8947DB5F}" dt="2021-10-13T13:32:39.487" v="578" actId="26606"/>
          <ac:spMkLst>
            <pc:docMk/>
            <pc:sldMk cId="1118436483" sldId="257"/>
            <ac:spMk id="65" creationId="{1EAF99CC-BA8F-44A3-BFE9-DC94D4463272}"/>
          </ac:spMkLst>
        </pc:spChg>
        <pc:spChg chg="add del">
          <ac:chgData name="Thibault BECHARD" userId="c37ae095-d3b5-4d63-a44f-36d6386130cc" providerId="ADAL" clId="{5FF4C225-C98F-4679-92A7-EB5B8947DB5F}" dt="2021-10-13T13:32:41.084" v="580" actId="26606"/>
          <ac:spMkLst>
            <pc:docMk/>
            <pc:sldMk cId="1118436483" sldId="257"/>
            <ac:spMk id="68" creationId="{5FDF4720-5445-47BE-89FE-E40D1AE6F619}"/>
          </ac:spMkLst>
        </pc:spChg>
        <pc:spChg chg="add del">
          <ac:chgData name="Thibault BECHARD" userId="c37ae095-d3b5-4d63-a44f-36d6386130cc" providerId="ADAL" clId="{5FF4C225-C98F-4679-92A7-EB5B8947DB5F}" dt="2021-10-13T13:32:41.084" v="580" actId="26606"/>
          <ac:spMkLst>
            <pc:docMk/>
            <pc:sldMk cId="1118436483" sldId="257"/>
            <ac:spMk id="69" creationId="{AC8710B4-A815-4082-9E4F-F13A0007090C}"/>
          </ac:spMkLst>
        </pc:spChg>
        <pc:spChg chg="add del">
          <ac:chgData name="Thibault BECHARD" userId="c37ae095-d3b5-4d63-a44f-36d6386130cc" providerId="ADAL" clId="{5FF4C225-C98F-4679-92A7-EB5B8947DB5F}" dt="2021-10-13T13:32:41.084" v="580" actId="26606"/>
          <ac:spMkLst>
            <pc:docMk/>
            <pc:sldMk cId="1118436483" sldId="257"/>
            <ac:spMk id="70" creationId="{1EAF99CC-BA8F-44A3-BFE9-DC94D4463272}"/>
          </ac:spMkLst>
        </pc:spChg>
        <pc:spChg chg="add del">
          <ac:chgData name="Thibault BECHARD" userId="c37ae095-d3b5-4d63-a44f-36d6386130cc" providerId="ADAL" clId="{5FF4C225-C98F-4679-92A7-EB5B8947DB5F}" dt="2021-10-13T13:32:42.750" v="582" actId="26606"/>
          <ac:spMkLst>
            <pc:docMk/>
            <pc:sldMk cId="1118436483" sldId="257"/>
            <ac:spMk id="72" creationId="{2E442304-DDBD-4F7B-8017-36BCC863FB40}"/>
          </ac:spMkLst>
        </pc:spChg>
        <pc:spChg chg="add del">
          <ac:chgData name="Thibault BECHARD" userId="c37ae095-d3b5-4d63-a44f-36d6386130cc" providerId="ADAL" clId="{5FF4C225-C98F-4679-92A7-EB5B8947DB5F}" dt="2021-10-13T13:32:42.750" v="582" actId="26606"/>
          <ac:spMkLst>
            <pc:docMk/>
            <pc:sldMk cId="1118436483" sldId="257"/>
            <ac:spMk id="73" creationId="{5E107275-3853-46FD-A241-DE4355A42675}"/>
          </ac:spMkLst>
        </pc:spChg>
        <pc:spChg chg="add del">
          <ac:chgData name="Thibault BECHARD" userId="c37ae095-d3b5-4d63-a44f-36d6386130cc" providerId="ADAL" clId="{5FF4C225-C98F-4679-92A7-EB5B8947DB5F}" dt="2021-10-13T13:32:43.074" v="584" actId="26606"/>
          <ac:spMkLst>
            <pc:docMk/>
            <pc:sldMk cId="1118436483" sldId="257"/>
            <ac:spMk id="76" creationId="{1EAF99CC-BA8F-44A3-BFE9-DC94D4463272}"/>
          </ac:spMkLst>
        </pc:spChg>
        <pc:spChg chg="add del">
          <ac:chgData name="Thibault BECHARD" userId="c37ae095-d3b5-4d63-a44f-36d6386130cc" providerId="ADAL" clId="{5FF4C225-C98F-4679-92A7-EB5B8947DB5F}" dt="2021-10-13T13:32:53.496" v="586" actId="26606"/>
          <ac:spMkLst>
            <pc:docMk/>
            <pc:sldMk cId="1118436483" sldId="257"/>
            <ac:spMk id="78" creationId="{E0D60ECE-8986-45DC-B7FE-EC7699B466B8}"/>
          </ac:spMkLst>
        </pc:spChg>
        <pc:spChg chg="add del">
          <ac:chgData name="Thibault BECHARD" userId="c37ae095-d3b5-4d63-a44f-36d6386130cc" providerId="ADAL" clId="{5FF4C225-C98F-4679-92A7-EB5B8947DB5F}" dt="2021-10-13T13:32:53.496" v="586" actId="26606"/>
          <ac:spMkLst>
            <pc:docMk/>
            <pc:sldMk cId="1118436483" sldId="257"/>
            <ac:spMk id="80" creationId="{1EAF99CC-BA8F-44A3-BFE9-DC94D4463272}"/>
          </ac:spMkLst>
        </pc:spChg>
        <pc:spChg chg="add del">
          <ac:chgData name="Thibault BECHARD" userId="c37ae095-d3b5-4d63-a44f-36d6386130cc" providerId="ADAL" clId="{5FF4C225-C98F-4679-92A7-EB5B8947DB5F}" dt="2021-10-13T13:32:57.332" v="588" actId="26606"/>
          <ac:spMkLst>
            <pc:docMk/>
            <pc:sldMk cId="1118436483" sldId="257"/>
            <ac:spMk id="88" creationId="{EC11F68A-CC71-4196-BBF3-20CDCD75D4E6}"/>
          </ac:spMkLst>
        </pc:spChg>
        <pc:spChg chg="add del">
          <ac:chgData name="Thibault BECHARD" userId="c37ae095-d3b5-4d63-a44f-36d6386130cc" providerId="ADAL" clId="{5FF4C225-C98F-4679-92A7-EB5B8947DB5F}" dt="2021-10-13T13:32:57.332" v="588" actId="26606"/>
          <ac:spMkLst>
            <pc:docMk/>
            <pc:sldMk cId="1118436483" sldId="257"/>
            <ac:spMk id="89" creationId="{085F9950-F10E-4E64-962B-F70345789875}"/>
          </ac:spMkLst>
        </pc:spChg>
        <pc:spChg chg="add del">
          <ac:chgData name="Thibault BECHARD" userId="c37ae095-d3b5-4d63-a44f-36d6386130cc" providerId="ADAL" clId="{5FF4C225-C98F-4679-92A7-EB5B8947DB5F}" dt="2021-10-13T13:32:57.332" v="588" actId="26606"/>
          <ac:spMkLst>
            <pc:docMk/>
            <pc:sldMk cId="1118436483" sldId="257"/>
            <ac:spMk id="90" creationId="{1EAF99CC-BA8F-44A3-BFE9-DC94D4463272}"/>
          </ac:spMkLst>
        </pc:spChg>
        <pc:spChg chg="add del">
          <ac:chgData name="Thibault BECHARD" userId="c37ae095-d3b5-4d63-a44f-36d6386130cc" providerId="ADAL" clId="{5FF4C225-C98F-4679-92A7-EB5B8947DB5F}" dt="2021-10-13T13:33:52.491" v="606" actId="26606"/>
          <ac:spMkLst>
            <pc:docMk/>
            <pc:sldMk cId="1118436483" sldId="257"/>
            <ac:spMk id="92" creationId="{B819A166-7571-4003-A6B8-B62034C3ED30}"/>
          </ac:spMkLst>
        </pc:spChg>
        <pc:spChg chg="add del">
          <ac:chgData name="Thibault BECHARD" userId="c37ae095-d3b5-4d63-a44f-36d6386130cc" providerId="ADAL" clId="{5FF4C225-C98F-4679-92A7-EB5B8947DB5F}" dt="2021-10-13T13:33:36.907" v="591" actId="26606"/>
          <ac:spMkLst>
            <pc:docMk/>
            <pc:sldMk cId="1118436483" sldId="257"/>
            <ac:spMk id="98" creationId="{5C8908E2-EE49-44D2-9428-A28D2312A8D5}"/>
          </ac:spMkLst>
        </pc:spChg>
        <pc:spChg chg="add del">
          <ac:chgData name="Thibault BECHARD" userId="c37ae095-d3b5-4d63-a44f-36d6386130cc" providerId="ADAL" clId="{5FF4C225-C98F-4679-92A7-EB5B8947DB5F}" dt="2021-10-13T13:33:43.197" v="599" actId="26606"/>
          <ac:spMkLst>
            <pc:docMk/>
            <pc:sldMk cId="1118436483" sldId="257"/>
            <ac:spMk id="99" creationId="{CF62D2A7-8207-488C-9F46-316BA81A16C8}"/>
          </ac:spMkLst>
        </pc:spChg>
        <pc:spChg chg="add del">
          <ac:chgData name="Thibault BECHARD" userId="c37ae095-d3b5-4d63-a44f-36d6386130cc" providerId="ADAL" clId="{5FF4C225-C98F-4679-92A7-EB5B8947DB5F}" dt="2021-10-13T13:33:46.648" v="601" actId="26606"/>
          <ac:spMkLst>
            <pc:docMk/>
            <pc:sldMk cId="1118436483" sldId="257"/>
            <ac:spMk id="101" creationId="{35DB3719-6FDC-4E5D-891D-FF40B7300F64}"/>
          </ac:spMkLst>
        </pc:spChg>
        <pc:spChg chg="add del">
          <ac:chgData name="Thibault BECHARD" userId="c37ae095-d3b5-4d63-a44f-36d6386130cc" providerId="ADAL" clId="{5FF4C225-C98F-4679-92A7-EB5B8947DB5F}" dt="2021-10-13T13:33:46.648" v="601" actId="26606"/>
          <ac:spMkLst>
            <pc:docMk/>
            <pc:sldMk cId="1118436483" sldId="257"/>
            <ac:spMk id="102" creationId="{E0CBAC23-2E3F-4A90-BA59-F8299F6A5439}"/>
          </ac:spMkLst>
        </pc:spChg>
        <pc:spChg chg="add del">
          <ac:chgData name="Thibault BECHARD" userId="c37ae095-d3b5-4d63-a44f-36d6386130cc" providerId="ADAL" clId="{5FF4C225-C98F-4679-92A7-EB5B8947DB5F}" dt="2021-10-13T13:33:36.907" v="591" actId="26606"/>
          <ac:spMkLst>
            <pc:docMk/>
            <pc:sldMk cId="1118436483" sldId="257"/>
            <ac:spMk id="104" creationId="{7449A6C7-D15F-4AA5-BFA5-71A404B47016}"/>
          </ac:spMkLst>
        </pc:spChg>
        <pc:spChg chg="add del">
          <ac:chgData name="Thibault BECHARD" userId="c37ae095-d3b5-4d63-a44f-36d6386130cc" providerId="ADAL" clId="{5FF4C225-C98F-4679-92A7-EB5B8947DB5F}" dt="2021-10-13T13:33:48.322" v="603" actId="26606"/>
          <ac:spMkLst>
            <pc:docMk/>
            <pc:sldMk cId="1118436483" sldId="257"/>
            <ac:spMk id="105" creationId="{6C4028FD-8BAA-4A19-BFDE-594D991B7552}"/>
          </ac:spMkLst>
        </pc:spChg>
        <pc:spChg chg="add del">
          <ac:chgData name="Thibault BECHARD" userId="c37ae095-d3b5-4d63-a44f-36d6386130cc" providerId="ADAL" clId="{5FF4C225-C98F-4679-92A7-EB5B8947DB5F}" dt="2021-10-13T13:33:36.907" v="591" actId="26606"/>
          <ac:spMkLst>
            <pc:docMk/>
            <pc:sldMk cId="1118436483" sldId="257"/>
            <ac:spMk id="106" creationId="{ED888B23-07FA-482A-96DF-47E31AF1A603}"/>
          </ac:spMkLst>
        </pc:spChg>
        <pc:spChg chg="add del">
          <ac:chgData name="Thibault BECHARD" userId="c37ae095-d3b5-4d63-a44f-36d6386130cc" providerId="ADAL" clId="{5FF4C225-C98F-4679-92A7-EB5B8947DB5F}" dt="2021-10-13T13:33:52.424" v="605" actId="26606"/>
          <ac:spMkLst>
            <pc:docMk/>
            <pc:sldMk cId="1118436483" sldId="257"/>
            <ac:spMk id="107" creationId="{B819A166-7571-4003-A6B8-B62034C3ED30}"/>
          </ac:spMkLst>
        </pc:spChg>
        <pc:spChg chg="add del">
          <ac:chgData name="Thibault BECHARD" userId="c37ae095-d3b5-4d63-a44f-36d6386130cc" providerId="ADAL" clId="{5FF4C225-C98F-4679-92A7-EB5B8947DB5F}" dt="2021-10-13T13:33:38.343" v="593" actId="26606"/>
          <ac:spMkLst>
            <pc:docMk/>
            <pc:sldMk cId="1118436483" sldId="257"/>
            <ac:spMk id="108" creationId="{BACC6370-2D7E-4714-9D71-7542949D7D5D}"/>
          </ac:spMkLst>
        </pc:spChg>
        <pc:spChg chg="add del">
          <ac:chgData name="Thibault BECHARD" userId="c37ae095-d3b5-4d63-a44f-36d6386130cc" providerId="ADAL" clId="{5FF4C225-C98F-4679-92A7-EB5B8947DB5F}" dt="2021-10-13T13:33:38.343" v="593" actId="26606"/>
          <ac:spMkLst>
            <pc:docMk/>
            <pc:sldMk cId="1118436483" sldId="257"/>
            <ac:spMk id="109" creationId="{F68B3F68-107C-434F-AA38-110D5EA91B85}"/>
          </ac:spMkLst>
        </pc:spChg>
        <pc:spChg chg="add del">
          <ac:chgData name="Thibault BECHARD" userId="c37ae095-d3b5-4d63-a44f-36d6386130cc" providerId="ADAL" clId="{5FF4C225-C98F-4679-92A7-EB5B8947DB5F}" dt="2021-10-13T13:33:38.343" v="593" actId="26606"/>
          <ac:spMkLst>
            <pc:docMk/>
            <pc:sldMk cId="1118436483" sldId="257"/>
            <ac:spMk id="110" creationId="{AAD0DBB9-1A4B-4391-81D4-CB19F9AB918A}"/>
          </ac:spMkLst>
        </pc:spChg>
        <pc:spChg chg="add del">
          <ac:chgData name="Thibault BECHARD" userId="c37ae095-d3b5-4d63-a44f-36d6386130cc" providerId="ADAL" clId="{5FF4C225-C98F-4679-92A7-EB5B8947DB5F}" dt="2021-10-13T13:33:38.343" v="593" actId="26606"/>
          <ac:spMkLst>
            <pc:docMk/>
            <pc:sldMk cId="1118436483" sldId="257"/>
            <ac:spMk id="111" creationId="{063BBA22-50EA-4C4D-BE05-F1CE4E63AA56}"/>
          </ac:spMkLst>
        </pc:spChg>
        <pc:spChg chg="add del">
          <ac:chgData name="Thibault BECHARD" userId="c37ae095-d3b5-4d63-a44f-36d6386130cc" providerId="ADAL" clId="{5FF4C225-C98F-4679-92A7-EB5B8947DB5F}" dt="2021-10-13T13:35:28.235" v="642" actId="26606"/>
          <ac:spMkLst>
            <pc:docMk/>
            <pc:sldMk cId="1118436483" sldId="257"/>
            <ac:spMk id="112" creationId="{CF62D2A7-8207-488C-9F46-316BA81A16C8}"/>
          </ac:spMkLst>
        </pc:spChg>
        <pc:spChg chg="add del">
          <ac:chgData name="Thibault BECHARD" userId="c37ae095-d3b5-4d63-a44f-36d6386130cc" providerId="ADAL" clId="{5FF4C225-C98F-4679-92A7-EB5B8947DB5F}" dt="2021-10-13T13:33:39.691" v="595" actId="26606"/>
          <ac:spMkLst>
            <pc:docMk/>
            <pc:sldMk cId="1118436483" sldId="257"/>
            <ac:spMk id="113" creationId="{5C8908E2-EE49-44D2-9428-A28D2312A8D5}"/>
          </ac:spMkLst>
        </pc:spChg>
        <pc:spChg chg="add del">
          <ac:chgData name="Thibault BECHARD" userId="c37ae095-d3b5-4d63-a44f-36d6386130cc" providerId="ADAL" clId="{5FF4C225-C98F-4679-92A7-EB5B8947DB5F}" dt="2021-10-13T13:33:39.691" v="595" actId="26606"/>
          <ac:spMkLst>
            <pc:docMk/>
            <pc:sldMk cId="1118436483" sldId="257"/>
            <ac:spMk id="115" creationId="{7449A6C7-D15F-4AA5-BFA5-71A404B47016}"/>
          </ac:spMkLst>
        </pc:spChg>
        <pc:spChg chg="add del">
          <ac:chgData name="Thibault BECHARD" userId="c37ae095-d3b5-4d63-a44f-36d6386130cc" providerId="ADAL" clId="{5FF4C225-C98F-4679-92A7-EB5B8947DB5F}" dt="2021-10-13T13:33:39.691" v="595" actId="26606"/>
          <ac:spMkLst>
            <pc:docMk/>
            <pc:sldMk cId="1118436483" sldId="257"/>
            <ac:spMk id="116" creationId="{ED888B23-07FA-482A-96DF-47E31AF1A603}"/>
          </ac:spMkLst>
        </pc:spChg>
        <pc:spChg chg="add del">
          <ac:chgData name="Thibault BECHARD" userId="c37ae095-d3b5-4d63-a44f-36d6386130cc" providerId="ADAL" clId="{5FF4C225-C98F-4679-92A7-EB5B8947DB5F}" dt="2021-10-13T13:35:19.174" v="629" actId="26606"/>
          <ac:spMkLst>
            <pc:docMk/>
            <pc:sldMk cId="1118436483" sldId="257"/>
            <ac:spMk id="117" creationId="{CF62D2A7-8207-488C-9F46-316BA81A16C8}"/>
          </ac:spMkLst>
        </pc:spChg>
        <pc:spChg chg="add del">
          <ac:chgData name="Thibault BECHARD" userId="c37ae095-d3b5-4d63-a44f-36d6386130cc" providerId="ADAL" clId="{5FF4C225-C98F-4679-92A7-EB5B8947DB5F}" dt="2021-10-13T13:33:42.598" v="597" actId="26606"/>
          <ac:spMkLst>
            <pc:docMk/>
            <pc:sldMk cId="1118436483" sldId="257"/>
            <ac:spMk id="118" creationId="{BACC6370-2D7E-4714-9D71-7542949D7D5D}"/>
          </ac:spMkLst>
        </pc:spChg>
        <pc:spChg chg="add del">
          <ac:chgData name="Thibault BECHARD" userId="c37ae095-d3b5-4d63-a44f-36d6386130cc" providerId="ADAL" clId="{5FF4C225-C98F-4679-92A7-EB5B8947DB5F}" dt="2021-10-13T13:33:42.598" v="597" actId="26606"/>
          <ac:spMkLst>
            <pc:docMk/>
            <pc:sldMk cId="1118436483" sldId="257"/>
            <ac:spMk id="119" creationId="{F68B3F68-107C-434F-AA38-110D5EA91B85}"/>
          </ac:spMkLst>
        </pc:spChg>
        <pc:spChg chg="add del">
          <ac:chgData name="Thibault BECHARD" userId="c37ae095-d3b5-4d63-a44f-36d6386130cc" providerId="ADAL" clId="{5FF4C225-C98F-4679-92A7-EB5B8947DB5F}" dt="2021-10-13T13:33:42.598" v="597" actId="26606"/>
          <ac:spMkLst>
            <pc:docMk/>
            <pc:sldMk cId="1118436483" sldId="257"/>
            <ac:spMk id="120" creationId="{AAD0DBB9-1A4B-4391-81D4-CB19F9AB918A}"/>
          </ac:spMkLst>
        </pc:spChg>
        <pc:spChg chg="add del">
          <ac:chgData name="Thibault BECHARD" userId="c37ae095-d3b5-4d63-a44f-36d6386130cc" providerId="ADAL" clId="{5FF4C225-C98F-4679-92A7-EB5B8947DB5F}" dt="2021-10-13T13:33:42.598" v="597" actId="26606"/>
          <ac:spMkLst>
            <pc:docMk/>
            <pc:sldMk cId="1118436483" sldId="257"/>
            <ac:spMk id="121" creationId="{063BBA22-50EA-4C4D-BE05-F1CE4E63AA56}"/>
          </ac:spMkLst>
        </pc:spChg>
        <pc:spChg chg="add del">
          <ac:chgData name="Thibault BECHARD" userId="c37ae095-d3b5-4d63-a44f-36d6386130cc" providerId="ADAL" clId="{5FF4C225-C98F-4679-92A7-EB5B8947DB5F}" dt="2021-10-13T13:35:20.379" v="631" actId="26606"/>
          <ac:spMkLst>
            <pc:docMk/>
            <pc:sldMk cId="1118436483" sldId="257"/>
            <ac:spMk id="122" creationId="{4F74D28C-3268-4E35-8EE1-D92CB4A85A7D}"/>
          </ac:spMkLst>
        </pc:spChg>
        <pc:spChg chg="add del">
          <ac:chgData name="Thibault BECHARD" userId="c37ae095-d3b5-4d63-a44f-36d6386130cc" providerId="ADAL" clId="{5FF4C225-C98F-4679-92A7-EB5B8947DB5F}" dt="2021-10-13T13:35:20.927" v="633" actId="26606"/>
          <ac:spMkLst>
            <pc:docMk/>
            <pc:sldMk cId="1118436483" sldId="257"/>
            <ac:spMk id="124" creationId="{23E547B5-89CF-4EC0-96DE-25771AED0799}"/>
          </ac:spMkLst>
        </pc:spChg>
        <pc:spChg chg="add del">
          <ac:chgData name="Thibault BECHARD" userId="c37ae095-d3b5-4d63-a44f-36d6386130cc" providerId="ADAL" clId="{5FF4C225-C98F-4679-92A7-EB5B8947DB5F}" dt="2021-10-13T13:35:20.927" v="633" actId="26606"/>
          <ac:spMkLst>
            <pc:docMk/>
            <pc:sldMk cId="1118436483" sldId="257"/>
            <ac:spMk id="125" creationId="{3F0B8CEB-8279-4E5E-A0CE-1FC9F71736F2}"/>
          </ac:spMkLst>
        </pc:spChg>
        <pc:spChg chg="add del">
          <ac:chgData name="Thibault BECHARD" userId="c37ae095-d3b5-4d63-a44f-36d6386130cc" providerId="ADAL" clId="{5FF4C225-C98F-4679-92A7-EB5B8947DB5F}" dt="2021-10-13T13:35:23.052" v="635" actId="26606"/>
          <ac:spMkLst>
            <pc:docMk/>
            <pc:sldMk cId="1118436483" sldId="257"/>
            <ac:spMk id="127" creationId="{F13C74B1-5B17-4795-BED0-7140497B445A}"/>
          </ac:spMkLst>
        </pc:spChg>
        <pc:spChg chg="add del">
          <ac:chgData name="Thibault BECHARD" userId="c37ae095-d3b5-4d63-a44f-36d6386130cc" providerId="ADAL" clId="{5FF4C225-C98F-4679-92A7-EB5B8947DB5F}" dt="2021-10-13T13:35:23.052" v="635" actId="26606"/>
          <ac:spMkLst>
            <pc:docMk/>
            <pc:sldMk cId="1118436483" sldId="257"/>
            <ac:spMk id="128" creationId="{D4974D33-8DC5-464E-8C6D-BE58F0669C17}"/>
          </ac:spMkLst>
        </pc:spChg>
        <pc:spChg chg="add del">
          <ac:chgData name="Thibault BECHARD" userId="c37ae095-d3b5-4d63-a44f-36d6386130cc" providerId="ADAL" clId="{5FF4C225-C98F-4679-92A7-EB5B8947DB5F}" dt="2021-10-13T13:35:26.620" v="637" actId="26606"/>
          <ac:spMkLst>
            <pc:docMk/>
            <pc:sldMk cId="1118436483" sldId="257"/>
            <ac:spMk id="130" creationId="{CF62D2A7-8207-488C-9F46-316BA81A16C8}"/>
          </ac:spMkLst>
        </pc:spChg>
        <pc:spChg chg="add del">
          <ac:chgData name="Thibault BECHARD" userId="c37ae095-d3b5-4d63-a44f-36d6386130cc" providerId="ADAL" clId="{5FF4C225-C98F-4679-92A7-EB5B8947DB5F}" dt="2021-10-13T13:35:27.223" v="639" actId="26606"/>
          <ac:spMkLst>
            <pc:docMk/>
            <pc:sldMk cId="1118436483" sldId="257"/>
            <ac:spMk id="132" creationId="{F13C74B1-5B17-4795-BED0-7140497B445A}"/>
          </ac:spMkLst>
        </pc:spChg>
        <pc:spChg chg="add del">
          <ac:chgData name="Thibault BECHARD" userId="c37ae095-d3b5-4d63-a44f-36d6386130cc" providerId="ADAL" clId="{5FF4C225-C98F-4679-92A7-EB5B8947DB5F}" dt="2021-10-13T13:35:27.223" v="639" actId="26606"/>
          <ac:spMkLst>
            <pc:docMk/>
            <pc:sldMk cId="1118436483" sldId="257"/>
            <ac:spMk id="133" creationId="{D4974D33-8DC5-464E-8C6D-BE58F0669C17}"/>
          </ac:spMkLst>
        </pc:spChg>
        <pc:spChg chg="add del">
          <ac:chgData name="Thibault BECHARD" userId="c37ae095-d3b5-4d63-a44f-36d6386130cc" providerId="ADAL" clId="{5FF4C225-C98F-4679-92A7-EB5B8947DB5F}" dt="2021-10-13T13:35:28.162" v="641" actId="26606"/>
          <ac:spMkLst>
            <pc:docMk/>
            <pc:sldMk cId="1118436483" sldId="257"/>
            <ac:spMk id="135" creationId="{23E547B5-89CF-4EC0-96DE-25771AED0799}"/>
          </ac:spMkLst>
        </pc:spChg>
        <pc:spChg chg="add del">
          <ac:chgData name="Thibault BECHARD" userId="c37ae095-d3b5-4d63-a44f-36d6386130cc" providerId="ADAL" clId="{5FF4C225-C98F-4679-92A7-EB5B8947DB5F}" dt="2021-10-13T13:35:28.162" v="641" actId="26606"/>
          <ac:spMkLst>
            <pc:docMk/>
            <pc:sldMk cId="1118436483" sldId="257"/>
            <ac:spMk id="136" creationId="{3F0B8CEB-8279-4E5E-A0CE-1FC9F71736F2}"/>
          </ac:spMkLst>
        </pc:spChg>
        <pc:spChg chg="add del">
          <ac:chgData name="Thibault BECHARD" userId="c37ae095-d3b5-4d63-a44f-36d6386130cc" providerId="ADAL" clId="{5FF4C225-C98F-4679-92A7-EB5B8947DB5F}" dt="2021-10-13T13:35:42.643" v="648" actId="26606"/>
          <ac:spMkLst>
            <pc:docMk/>
            <pc:sldMk cId="1118436483" sldId="257"/>
            <ac:spMk id="138" creationId="{F13C74B1-5B17-4795-BED0-7140497B445A}"/>
          </ac:spMkLst>
        </pc:spChg>
        <pc:spChg chg="add del">
          <ac:chgData name="Thibault BECHARD" userId="c37ae095-d3b5-4d63-a44f-36d6386130cc" providerId="ADAL" clId="{5FF4C225-C98F-4679-92A7-EB5B8947DB5F}" dt="2021-10-13T13:35:42.643" v="648" actId="26606"/>
          <ac:spMkLst>
            <pc:docMk/>
            <pc:sldMk cId="1118436483" sldId="257"/>
            <ac:spMk id="139" creationId="{D4974D33-8DC5-464E-8C6D-BE58F0669C17}"/>
          </ac:spMkLst>
        </pc:spChg>
        <pc:spChg chg="add del">
          <ac:chgData name="Thibault BECHARD" userId="c37ae095-d3b5-4d63-a44f-36d6386130cc" providerId="ADAL" clId="{5FF4C225-C98F-4679-92A7-EB5B8947DB5F}" dt="2021-10-13T13:36:08.376" v="652" actId="26606"/>
          <ac:spMkLst>
            <pc:docMk/>
            <pc:sldMk cId="1118436483" sldId="257"/>
            <ac:spMk id="144" creationId="{3346177D-ADC4-4968-B747-5CFCD390B5B9}"/>
          </ac:spMkLst>
        </pc:spChg>
        <pc:spChg chg="add del">
          <ac:chgData name="Thibault BECHARD" userId="c37ae095-d3b5-4d63-a44f-36d6386130cc" providerId="ADAL" clId="{5FF4C225-C98F-4679-92A7-EB5B8947DB5F}" dt="2021-10-13T13:36:08.376" v="652" actId="26606"/>
          <ac:spMkLst>
            <pc:docMk/>
            <pc:sldMk cId="1118436483" sldId="257"/>
            <ac:spMk id="146" creationId="{0844A943-BF79-4FEA-ABB1-3BD54D236606}"/>
          </ac:spMkLst>
        </pc:spChg>
        <pc:spChg chg="add del">
          <ac:chgData name="Thibault BECHARD" userId="c37ae095-d3b5-4d63-a44f-36d6386130cc" providerId="ADAL" clId="{5FF4C225-C98F-4679-92A7-EB5B8947DB5F}" dt="2021-10-13T13:36:08.376" v="652" actId="26606"/>
          <ac:spMkLst>
            <pc:docMk/>
            <pc:sldMk cId="1118436483" sldId="257"/>
            <ac:spMk id="148" creationId="{6437CC72-F4A8-4DC3-AFAB-D22C482C8100}"/>
          </ac:spMkLst>
        </pc:spChg>
        <pc:spChg chg="add del">
          <ac:chgData name="Thibault BECHARD" userId="c37ae095-d3b5-4d63-a44f-36d6386130cc" providerId="ADAL" clId="{5FF4C225-C98F-4679-92A7-EB5B8947DB5F}" dt="2021-10-13T13:36:08.376" v="652" actId="26606"/>
          <ac:spMkLst>
            <pc:docMk/>
            <pc:sldMk cId="1118436483" sldId="257"/>
            <ac:spMk id="153" creationId="{F13C74B1-5B17-4795-BED0-7140497B445A}"/>
          </ac:spMkLst>
        </pc:spChg>
        <pc:spChg chg="add del">
          <ac:chgData name="Thibault BECHARD" userId="c37ae095-d3b5-4d63-a44f-36d6386130cc" providerId="ADAL" clId="{5FF4C225-C98F-4679-92A7-EB5B8947DB5F}" dt="2021-10-13T13:36:08.376" v="652" actId="26606"/>
          <ac:spMkLst>
            <pc:docMk/>
            <pc:sldMk cId="1118436483" sldId="257"/>
            <ac:spMk id="155" creationId="{D4974D33-8DC5-464E-8C6D-BE58F0669C17}"/>
          </ac:spMkLst>
        </pc:spChg>
        <pc:grpChg chg="add del">
          <ac:chgData name="Thibault BECHARD" userId="c37ae095-d3b5-4d63-a44f-36d6386130cc" providerId="ADAL" clId="{5FF4C225-C98F-4679-92A7-EB5B8947DB5F}" dt="2021-10-13T13:32:57.352" v="589" actId="26606"/>
          <ac:grpSpMkLst>
            <pc:docMk/>
            <pc:sldMk cId="1118436483" sldId="257"/>
            <ac:grpSpMk id="30" creationId="{DDAE397D-2F47-480F-95CA-D5EDB24333CB}"/>
          </ac:grpSpMkLst>
        </pc:grpChg>
        <pc:grpChg chg="add del">
          <ac:chgData name="Thibault BECHARD" userId="c37ae095-d3b5-4d63-a44f-36d6386130cc" providerId="ADAL" clId="{5FF4C225-C98F-4679-92A7-EB5B8947DB5F}" dt="2021-10-13T13:32:37.470" v="576" actId="26606"/>
          <ac:grpSpMkLst>
            <pc:docMk/>
            <pc:sldMk cId="1118436483" sldId="257"/>
            <ac:grpSpMk id="47" creationId="{B3F7A3C7-0737-4E57-B30E-8EEFE638B401}"/>
          </ac:grpSpMkLst>
        </pc:grpChg>
        <pc:grpChg chg="add del">
          <ac:chgData name="Thibault BECHARD" userId="c37ae095-d3b5-4d63-a44f-36d6386130cc" providerId="ADAL" clId="{5FF4C225-C98F-4679-92A7-EB5B8947DB5F}" dt="2021-10-13T13:32:57.332" v="588" actId="26606"/>
          <ac:grpSpMkLst>
            <pc:docMk/>
            <pc:sldMk cId="1118436483" sldId="257"/>
            <ac:grpSpMk id="48" creationId="{C6F74901-2A71-43C3-837C-27CCD6B6D636}"/>
          </ac:grpSpMkLst>
        </pc:grpChg>
        <pc:grpChg chg="add del">
          <ac:chgData name="Thibault BECHARD" userId="c37ae095-d3b5-4d63-a44f-36d6386130cc" providerId="ADAL" clId="{5FF4C225-C98F-4679-92A7-EB5B8947DB5F}" dt="2021-10-13T13:32:37.470" v="576" actId="26606"/>
          <ac:grpSpMkLst>
            <pc:docMk/>
            <pc:sldMk cId="1118436483" sldId="257"/>
            <ac:grpSpMk id="51" creationId="{43F5E015-E085-4624-B431-B42414448684}"/>
          </ac:grpSpMkLst>
        </pc:grpChg>
        <pc:grpChg chg="add del">
          <ac:chgData name="Thibault BECHARD" userId="c37ae095-d3b5-4d63-a44f-36d6386130cc" providerId="ADAL" clId="{5FF4C225-C98F-4679-92A7-EB5B8947DB5F}" dt="2021-10-13T13:32:57.332" v="588" actId="26606"/>
          <ac:grpSpMkLst>
            <pc:docMk/>
            <pc:sldMk cId="1118436483" sldId="257"/>
            <ac:grpSpMk id="82" creationId="{1E8369D0-2C3B-4E27-AC6C-A246AC28CDA1}"/>
          </ac:grpSpMkLst>
        </pc:grpChg>
        <pc:grpChg chg="add del">
          <ac:chgData name="Thibault BECHARD" userId="c37ae095-d3b5-4d63-a44f-36d6386130cc" providerId="ADAL" clId="{5FF4C225-C98F-4679-92A7-EB5B8947DB5F}" dt="2021-10-13T13:33:36.907" v="591" actId="26606"/>
          <ac:grpSpMkLst>
            <pc:docMk/>
            <pc:sldMk cId="1118436483" sldId="257"/>
            <ac:grpSpMk id="100" creationId="{05314994-6337-4875-8CF5-652CAFE8342C}"/>
          </ac:grpSpMkLst>
        </pc:grpChg>
        <pc:grpChg chg="add del">
          <ac:chgData name="Thibault BECHARD" userId="c37ae095-d3b5-4d63-a44f-36d6386130cc" providerId="ADAL" clId="{5FF4C225-C98F-4679-92A7-EB5B8947DB5F}" dt="2021-10-13T13:33:39.691" v="595" actId="26606"/>
          <ac:grpSpMkLst>
            <pc:docMk/>
            <pc:sldMk cId="1118436483" sldId="257"/>
            <ac:grpSpMk id="114" creationId="{05314994-6337-4875-8CF5-652CAFE8342C}"/>
          </ac:grpSpMkLst>
        </pc:grpChg>
        <pc:graphicFrameChg chg="add del">
          <ac:chgData name="Thibault BECHARD" userId="c37ae095-d3b5-4d63-a44f-36d6386130cc" providerId="ADAL" clId="{5FF4C225-C98F-4679-92A7-EB5B8947DB5F}" dt="2021-10-13T13:32:37.470" v="576" actId="26606"/>
          <ac:graphicFrameMkLst>
            <pc:docMk/>
            <pc:sldMk cId="1118436483" sldId="257"/>
            <ac:graphicFrameMk id="39" creationId="{3BEC349E-7330-4DCE-B300-826E38122940}"/>
          </ac:graphicFrameMkLst>
        </pc:graphicFrameChg>
        <pc:graphicFrameChg chg="add del">
          <ac:chgData name="Thibault BECHARD" userId="c37ae095-d3b5-4d63-a44f-36d6386130cc" providerId="ADAL" clId="{5FF4C225-C98F-4679-92A7-EB5B8947DB5F}" dt="2021-10-13T13:32:42.750" v="582" actId="26606"/>
          <ac:graphicFrameMkLst>
            <pc:docMk/>
            <pc:sldMk cId="1118436483" sldId="257"/>
            <ac:graphicFrameMk id="74" creationId="{F9AF3D40-7C22-4991-84CC-830672D97142}"/>
          </ac:graphicFrameMkLst>
        </pc:graphicFrameChg>
        <pc:graphicFrameChg chg="add mod ord modGraphic">
          <ac:chgData name="Thibault BECHARD" userId="c37ae095-d3b5-4d63-a44f-36d6386130cc" providerId="ADAL" clId="{5FF4C225-C98F-4679-92A7-EB5B8947DB5F}" dt="2021-10-13T13:36:08.376" v="652" actId="26606"/>
          <ac:graphicFrameMkLst>
            <pc:docMk/>
            <pc:sldMk cId="1118436483" sldId="257"/>
            <ac:graphicFrameMk id="93" creationId="{5563CBFE-6AB5-4E5C-9D59-6D85C6DCF1A1}"/>
          </ac:graphicFrameMkLst>
        </pc:graphicFrameChg>
        <pc:picChg chg="add mod">
          <ac:chgData name="Thibault BECHARD" userId="c37ae095-d3b5-4d63-a44f-36d6386130cc" providerId="ADAL" clId="{5FF4C225-C98F-4679-92A7-EB5B8947DB5F}" dt="2021-10-13T13:36:08.376" v="652" actId="26606"/>
          <ac:picMkLst>
            <pc:docMk/>
            <pc:sldMk cId="1118436483" sldId="257"/>
            <ac:picMk id="38" creationId="{39C4B606-FFA0-4664-99D1-0AAAE6D7E786}"/>
          </ac:picMkLst>
        </pc:picChg>
        <pc:picChg chg="add del">
          <ac:chgData name="Thibault BECHARD" userId="c37ae095-d3b5-4d63-a44f-36d6386130cc" providerId="ADAL" clId="{5FF4C225-C98F-4679-92A7-EB5B8947DB5F}" dt="2021-10-13T13:32:43.074" v="584" actId="26606"/>
          <ac:picMkLst>
            <pc:docMk/>
            <pc:sldMk cId="1118436483" sldId="257"/>
            <ac:picMk id="41" creationId="{13107F07-9300-4241-BE91-ECA1257E71AB}"/>
          </ac:picMkLst>
        </pc:picChg>
        <pc:picChg chg="add del">
          <ac:chgData name="Thibault BECHARD" userId="c37ae095-d3b5-4d63-a44f-36d6386130cc" providerId="ADAL" clId="{5FF4C225-C98F-4679-92A7-EB5B8947DB5F}" dt="2021-10-13T13:32:39.487" v="578" actId="26606"/>
          <ac:picMkLst>
            <pc:docMk/>
            <pc:sldMk cId="1118436483" sldId="257"/>
            <ac:picMk id="61" creationId="{28CCCB7C-8BD8-41AF-8E77-AEE242F1A31F}"/>
          </ac:picMkLst>
        </pc:picChg>
        <pc:picChg chg="add del">
          <ac:chgData name="Thibault BECHARD" userId="c37ae095-d3b5-4d63-a44f-36d6386130cc" providerId="ADAL" clId="{5FF4C225-C98F-4679-92A7-EB5B8947DB5F}" dt="2021-10-13T13:32:41.084" v="580" actId="26606"/>
          <ac:picMkLst>
            <pc:docMk/>
            <pc:sldMk cId="1118436483" sldId="257"/>
            <ac:picMk id="67" creationId="{6D8497E1-7C23-4B4E-8CD9-15BC1FF727A4}"/>
          </ac:picMkLst>
        </pc:picChg>
        <pc:picChg chg="add del">
          <ac:chgData name="Thibault BECHARD" userId="c37ae095-d3b5-4d63-a44f-36d6386130cc" providerId="ADAL" clId="{5FF4C225-C98F-4679-92A7-EB5B8947DB5F}" dt="2021-10-13T13:32:53.496" v="586" actId="26606"/>
          <ac:picMkLst>
            <pc:docMk/>
            <pc:sldMk cId="1118436483" sldId="257"/>
            <ac:picMk id="79" creationId="{43E1661B-87BA-4BAC-A14E-60A4EFCF667A}"/>
          </ac:picMkLst>
        </pc:picChg>
        <pc:picChg chg="add del">
          <ac:chgData name="Thibault BECHARD" userId="c37ae095-d3b5-4d63-a44f-36d6386130cc" providerId="ADAL" clId="{5FF4C225-C98F-4679-92A7-EB5B8947DB5F}" dt="2021-10-13T13:33:43.197" v="599" actId="26606"/>
          <ac:picMkLst>
            <pc:docMk/>
            <pc:sldMk cId="1118436483" sldId="257"/>
            <ac:picMk id="95" creationId="{563F21A1-01CB-4561-B451-3CDC2ED3461E}"/>
          </ac:picMkLst>
        </pc:picChg>
      </pc:sldChg>
      <pc:sldChg chg="addSp delSp modSp new del mod setBg setClrOvrMap">
        <pc:chgData name="Thibault BECHARD" userId="c37ae095-d3b5-4d63-a44f-36d6386130cc" providerId="ADAL" clId="{5FF4C225-C98F-4679-92A7-EB5B8947DB5F}" dt="2021-10-14T11:52:00.292" v="1412" actId="47"/>
        <pc:sldMkLst>
          <pc:docMk/>
          <pc:sldMk cId="4138035993" sldId="258"/>
        </pc:sldMkLst>
        <pc:spChg chg="mod">
          <ac:chgData name="Thibault BECHARD" userId="c37ae095-d3b5-4d63-a44f-36d6386130cc" providerId="ADAL" clId="{5FF4C225-C98F-4679-92A7-EB5B8947DB5F}" dt="2021-10-14T11:50:44.433" v="1354" actId="26606"/>
          <ac:spMkLst>
            <pc:docMk/>
            <pc:sldMk cId="4138035993" sldId="258"/>
            <ac:spMk id="2" creationId="{B3DEB7C7-A258-4042-843D-FB645D9A35CA}"/>
          </ac:spMkLst>
        </pc:spChg>
        <pc:spChg chg="add del mod">
          <ac:chgData name="Thibault BECHARD" userId="c37ae095-d3b5-4d63-a44f-36d6386130cc" providerId="ADAL" clId="{5FF4C225-C98F-4679-92A7-EB5B8947DB5F}" dt="2021-10-14T11:51:40.502" v="1405" actId="26606"/>
          <ac:spMkLst>
            <pc:docMk/>
            <pc:sldMk cId="4138035993" sldId="258"/>
            <ac:spMk id="3" creationId="{1FC7A169-B4F9-468D-A0B9-2DE78A27F357}"/>
          </ac:spMkLst>
        </pc:spChg>
        <pc:spChg chg="add del mod">
          <ac:chgData name="Thibault BECHARD" userId="c37ae095-d3b5-4d63-a44f-36d6386130cc" providerId="ADAL" clId="{5FF4C225-C98F-4679-92A7-EB5B8947DB5F}" dt="2021-10-13T13:39:50.510" v="1283" actId="26606"/>
          <ac:spMkLst>
            <pc:docMk/>
            <pc:sldMk cId="4138035993" sldId="258"/>
            <ac:spMk id="3" creationId="{B4C7807C-A595-4D74-8A1C-88994C66CFDC}"/>
          </ac:spMkLst>
        </pc:spChg>
        <pc:spChg chg="add del">
          <ac:chgData name="Thibault BECHARD" userId="c37ae095-d3b5-4d63-a44f-36d6386130cc" providerId="ADAL" clId="{5FF4C225-C98F-4679-92A7-EB5B8947DB5F}" dt="2021-10-13T13:38:48.028" v="1100" actId="26606"/>
          <ac:spMkLst>
            <pc:docMk/>
            <pc:sldMk cId="4138035993" sldId="258"/>
            <ac:spMk id="8" creationId="{C9A36457-A5F4-4103-A443-02581C09185B}"/>
          </ac:spMkLst>
        </pc:spChg>
        <pc:spChg chg="add del">
          <ac:chgData name="Thibault BECHARD" userId="c37ae095-d3b5-4d63-a44f-36d6386130cc" providerId="ADAL" clId="{5FF4C225-C98F-4679-92A7-EB5B8947DB5F}" dt="2021-10-13T13:39:50.494" v="1282" actId="26606"/>
          <ac:spMkLst>
            <pc:docMk/>
            <pc:sldMk cId="4138035993" sldId="258"/>
            <ac:spMk id="9" creationId="{8DF67618-B87B-4195-8E24-3B126F79FF55}"/>
          </ac:spMkLst>
        </pc:spChg>
        <pc:spChg chg="add del">
          <ac:chgData name="Thibault BECHARD" userId="c37ae095-d3b5-4d63-a44f-36d6386130cc" providerId="ADAL" clId="{5FF4C225-C98F-4679-92A7-EB5B8947DB5F}" dt="2021-10-13T13:38:48.028" v="1100" actId="26606"/>
          <ac:spMkLst>
            <pc:docMk/>
            <pc:sldMk cId="4138035993" sldId="258"/>
            <ac:spMk id="10" creationId="{DC5FB7E8-B636-40FA-BE8D-48145C0F5C57}"/>
          </ac:spMkLst>
        </pc:spChg>
        <pc:spChg chg="add del">
          <ac:chgData name="Thibault BECHARD" userId="c37ae095-d3b5-4d63-a44f-36d6386130cc" providerId="ADAL" clId="{5FF4C225-C98F-4679-92A7-EB5B8947DB5F}" dt="2021-10-13T13:39:50.494" v="1282" actId="26606"/>
          <ac:spMkLst>
            <pc:docMk/>
            <pc:sldMk cId="4138035993" sldId="258"/>
            <ac:spMk id="11" creationId="{64960379-9FF9-400A-A8A8-F5AB633FD3BF}"/>
          </ac:spMkLst>
        </pc:spChg>
        <pc:spChg chg="add del">
          <ac:chgData name="Thibault BECHARD" userId="c37ae095-d3b5-4d63-a44f-36d6386130cc" providerId="ADAL" clId="{5FF4C225-C98F-4679-92A7-EB5B8947DB5F}" dt="2021-10-13T13:38:48.028" v="1100" actId="26606"/>
          <ac:spMkLst>
            <pc:docMk/>
            <pc:sldMk cId="4138035993" sldId="258"/>
            <ac:spMk id="12" creationId="{142DCE2C-2863-46FA-9BE7-24365A24D9BA}"/>
          </ac:spMkLst>
        </pc:spChg>
        <pc:spChg chg="add del">
          <ac:chgData name="Thibault BECHARD" userId="c37ae095-d3b5-4d63-a44f-36d6386130cc" providerId="ADAL" clId="{5FF4C225-C98F-4679-92A7-EB5B8947DB5F}" dt="2021-10-14T11:51:40.502" v="1405" actId="26606"/>
          <ac:spMkLst>
            <pc:docMk/>
            <pc:sldMk cId="4138035993" sldId="258"/>
            <ac:spMk id="32" creationId="{C5E6CFF1-2F42-4E10-9A97-F116F46F53FE}"/>
          </ac:spMkLst>
        </pc:spChg>
        <pc:spChg chg="add del">
          <ac:chgData name="Thibault BECHARD" userId="c37ae095-d3b5-4d63-a44f-36d6386130cc" providerId="ADAL" clId="{5FF4C225-C98F-4679-92A7-EB5B8947DB5F}" dt="2021-10-14T11:51:38.026" v="1402" actId="26606"/>
          <ac:spMkLst>
            <pc:docMk/>
            <pc:sldMk cId="4138035993" sldId="258"/>
            <ac:spMk id="39" creationId="{C5E6CFF1-2F42-4E10-9A97-F116F46F53FE}"/>
          </ac:spMkLst>
        </pc:spChg>
        <pc:spChg chg="add del">
          <ac:chgData name="Thibault BECHARD" userId="c37ae095-d3b5-4d63-a44f-36d6386130cc" providerId="ADAL" clId="{5FF4C225-C98F-4679-92A7-EB5B8947DB5F}" dt="2021-10-14T11:51:40.463" v="1404" actId="26606"/>
          <ac:spMkLst>
            <pc:docMk/>
            <pc:sldMk cId="4138035993" sldId="258"/>
            <ac:spMk id="43" creationId="{C5E6CFF1-2F42-4E10-9A97-F116F46F53FE}"/>
          </ac:spMkLst>
        </pc:spChg>
        <pc:spChg chg="add">
          <ac:chgData name="Thibault BECHARD" userId="c37ae095-d3b5-4d63-a44f-36d6386130cc" providerId="ADAL" clId="{5FF4C225-C98F-4679-92A7-EB5B8947DB5F}" dt="2021-10-14T11:51:40.502" v="1405" actId="26606"/>
          <ac:spMkLst>
            <pc:docMk/>
            <pc:sldMk cId="4138035993" sldId="258"/>
            <ac:spMk id="46" creationId="{C5E6CFF1-2F42-4E10-9A97-F116F46F53FE}"/>
          </ac:spMkLst>
        </pc:spChg>
        <pc:grpChg chg="add del">
          <ac:chgData name="Thibault BECHARD" userId="c37ae095-d3b5-4d63-a44f-36d6386130cc" providerId="ADAL" clId="{5FF4C225-C98F-4679-92A7-EB5B8947DB5F}" dt="2021-10-13T13:39:50.494" v="1282" actId="26606"/>
          <ac:grpSpMkLst>
            <pc:docMk/>
            <pc:sldMk cId="4138035993" sldId="258"/>
            <ac:grpSpMk id="13" creationId="{2C491629-AE25-486B-9B22-2CE4EE8F7E47}"/>
          </ac:grpSpMkLst>
        </pc:grpChg>
        <pc:grpChg chg="add del">
          <ac:chgData name="Thibault BECHARD" userId="c37ae095-d3b5-4d63-a44f-36d6386130cc" providerId="ADAL" clId="{5FF4C225-C98F-4679-92A7-EB5B8947DB5F}" dt="2021-10-13T13:39:50.494" v="1282" actId="26606"/>
          <ac:grpSpMkLst>
            <pc:docMk/>
            <pc:sldMk cId="4138035993" sldId="258"/>
            <ac:grpSpMk id="17" creationId="{43F5E015-E085-4624-B431-B42414448684}"/>
          </ac:grpSpMkLst>
        </pc:grpChg>
        <pc:graphicFrameChg chg="add del">
          <ac:chgData name="Thibault BECHARD" userId="c37ae095-d3b5-4d63-a44f-36d6386130cc" providerId="ADAL" clId="{5FF4C225-C98F-4679-92A7-EB5B8947DB5F}" dt="2021-10-13T13:39:50.494" v="1282" actId="26606"/>
          <ac:graphicFrameMkLst>
            <pc:docMk/>
            <pc:sldMk cId="4138035993" sldId="258"/>
            <ac:graphicFrameMk id="5" creationId="{DEE59580-F492-408D-BF13-C9B7CD39A830}"/>
          </ac:graphicFrameMkLst>
        </pc:graphicFrameChg>
        <pc:graphicFrameChg chg="add del mod modGraphic">
          <ac:chgData name="Thibault BECHARD" userId="c37ae095-d3b5-4d63-a44f-36d6386130cc" providerId="ADAL" clId="{5FF4C225-C98F-4679-92A7-EB5B8947DB5F}" dt="2021-10-14T11:51:00.200" v="1355" actId="11529"/>
          <ac:graphicFrameMkLst>
            <pc:docMk/>
            <pc:sldMk cId="4138035993" sldId="258"/>
            <ac:graphicFrameMk id="26" creationId="{598089D9-D862-4A7A-B48B-65E8B17DD2C8}"/>
          </ac:graphicFrameMkLst>
        </pc:graphicFrameChg>
        <pc:graphicFrameChg chg="add del">
          <ac:chgData name="Thibault BECHARD" userId="c37ae095-d3b5-4d63-a44f-36d6386130cc" providerId="ADAL" clId="{5FF4C225-C98F-4679-92A7-EB5B8947DB5F}" dt="2021-10-14T11:51:40.463" v="1404" actId="26606"/>
          <ac:graphicFrameMkLst>
            <pc:docMk/>
            <pc:sldMk cId="4138035993" sldId="258"/>
            <ac:graphicFrameMk id="36" creationId="{E0C45028-B812-4AA3-9188-92FD662BB5FB}"/>
          </ac:graphicFrameMkLst>
        </pc:graphicFrameChg>
        <pc:graphicFrameChg chg="add mod">
          <ac:chgData name="Thibault BECHARD" userId="c37ae095-d3b5-4d63-a44f-36d6386130cc" providerId="ADAL" clId="{5FF4C225-C98F-4679-92A7-EB5B8947DB5F}" dt="2021-10-14T11:51:52.672" v="1409" actId="1076"/>
          <ac:graphicFrameMkLst>
            <pc:docMk/>
            <pc:sldMk cId="4138035993" sldId="258"/>
            <ac:graphicFrameMk id="48" creationId="{C28C8FBE-B43F-4894-9B8F-A56CBF711F18}"/>
          </ac:graphicFrameMkLst>
        </pc:graphicFrameChg>
        <pc:picChg chg="add mod">
          <ac:chgData name="Thibault BECHARD" userId="c37ae095-d3b5-4d63-a44f-36d6386130cc" providerId="ADAL" clId="{5FF4C225-C98F-4679-92A7-EB5B8947DB5F}" dt="2021-10-14T11:51:52.312" v="1408" actId="1076"/>
          <ac:picMkLst>
            <pc:docMk/>
            <pc:sldMk cId="4138035993" sldId="258"/>
            <ac:picMk id="28" creationId="{7C68615F-3022-4E0F-8ABA-048451F95C38}"/>
          </ac:picMkLst>
        </pc:picChg>
        <pc:cxnChg chg="add del">
          <ac:chgData name="Thibault BECHARD" userId="c37ae095-d3b5-4d63-a44f-36d6386130cc" providerId="ADAL" clId="{5FF4C225-C98F-4679-92A7-EB5B8947DB5F}" dt="2021-10-14T11:51:40.502" v="1405" actId="26606"/>
          <ac:cxnSpMkLst>
            <pc:docMk/>
            <pc:sldMk cId="4138035993" sldId="258"/>
            <ac:cxnSpMk id="34" creationId="{67182200-4859-4C8D-BCBB-55B245C28BA3}"/>
          </ac:cxnSpMkLst>
        </pc:cxnChg>
        <pc:cxnChg chg="add del">
          <ac:chgData name="Thibault BECHARD" userId="c37ae095-d3b5-4d63-a44f-36d6386130cc" providerId="ADAL" clId="{5FF4C225-C98F-4679-92A7-EB5B8947DB5F}" dt="2021-10-14T11:51:38.026" v="1402" actId="26606"/>
          <ac:cxnSpMkLst>
            <pc:docMk/>
            <pc:sldMk cId="4138035993" sldId="258"/>
            <ac:cxnSpMk id="41" creationId="{67182200-4859-4C8D-BCBB-55B245C28BA3}"/>
          </ac:cxnSpMkLst>
        </pc:cxnChg>
        <pc:cxnChg chg="add del">
          <ac:chgData name="Thibault BECHARD" userId="c37ae095-d3b5-4d63-a44f-36d6386130cc" providerId="ADAL" clId="{5FF4C225-C98F-4679-92A7-EB5B8947DB5F}" dt="2021-10-14T11:51:40.463" v="1404" actId="26606"/>
          <ac:cxnSpMkLst>
            <pc:docMk/>
            <pc:sldMk cId="4138035993" sldId="258"/>
            <ac:cxnSpMk id="44" creationId="{67182200-4859-4C8D-BCBB-55B245C28BA3}"/>
          </ac:cxnSpMkLst>
        </pc:cxnChg>
        <pc:cxnChg chg="add">
          <ac:chgData name="Thibault BECHARD" userId="c37ae095-d3b5-4d63-a44f-36d6386130cc" providerId="ADAL" clId="{5FF4C225-C98F-4679-92A7-EB5B8947DB5F}" dt="2021-10-14T11:51:40.502" v="1405" actId="26606"/>
          <ac:cxnSpMkLst>
            <pc:docMk/>
            <pc:sldMk cId="4138035993" sldId="258"/>
            <ac:cxnSpMk id="47" creationId="{67182200-4859-4C8D-BCBB-55B245C28BA3}"/>
          </ac:cxnSpMkLst>
        </pc:cxnChg>
      </pc:sldChg>
      <pc:sldChg chg="addSp delSp modSp new mod setBg">
        <pc:chgData name="Thibault BECHARD" userId="c37ae095-d3b5-4d63-a44f-36d6386130cc" providerId="ADAL" clId="{5FF4C225-C98F-4679-92A7-EB5B8947DB5F}" dt="2021-10-14T11:52:13.049" v="1422" actId="20577"/>
        <pc:sldMkLst>
          <pc:docMk/>
          <pc:sldMk cId="2596996168" sldId="259"/>
        </pc:sldMkLst>
        <pc:spChg chg="mod">
          <ac:chgData name="Thibault BECHARD" userId="c37ae095-d3b5-4d63-a44f-36d6386130cc" providerId="ADAL" clId="{5FF4C225-C98F-4679-92A7-EB5B8947DB5F}" dt="2021-10-14T11:52:13.049" v="1422" actId="20577"/>
          <ac:spMkLst>
            <pc:docMk/>
            <pc:sldMk cId="2596996168" sldId="259"/>
            <ac:spMk id="2" creationId="{2107A75D-9837-4F5F-A44E-EEDE54369892}"/>
          </ac:spMkLst>
        </pc:spChg>
        <pc:spChg chg="del">
          <ac:chgData name="Thibault BECHARD" userId="c37ae095-d3b5-4d63-a44f-36d6386130cc" providerId="ADAL" clId="{5FF4C225-C98F-4679-92A7-EB5B8947DB5F}" dt="2021-10-14T11:51:58.814" v="1411"/>
          <ac:spMkLst>
            <pc:docMk/>
            <pc:sldMk cId="2596996168" sldId="259"/>
            <ac:spMk id="3" creationId="{EEBE91D4-2969-4E23-AD79-0BA7FBCC8665}"/>
          </ac:spMkLst>
        </pc:spChg>
        <pc:spChg chg="add">
          <ac:chgData name="Thibault BECHARD" userId="c37ae095-d3b5-4d63-a44f-36d6386130cc" providerId="ADAL" clId="{5FF4C225-C98F-4679-92A7-EB5B8947DB5F}" dt="2021-10-14T11:52:05.527" v="1413" actId="26606"/>
          <ac:spMkLst>
            <pc:docMk/>
            <pc:sldMk cId="2596996168" sldId="259"/>
            <ac:spMk id="9" creationId="{6C4028FD-8BAA-4A19-BFDE-594D991B7552}"/>
          </ac:spMkLst>
        </pc:spChg>
        <pc:graphicFrameChg chg="add mod modGraphic">
          <ac:chgData name="Thibault BECHARD" userId="c37ae095-d3b5-4d63-a44f-36d6386130cc" providerId="ADAL" clId="{5FF4C225-C98F-4679-92A7-EB5B8947DB5F}" dt="2021-10-14T11:52:05.527" v="1413" actId="26606"/>
          <ac:graphicFrameMkLst>
            <pc:docMk/>
            <pc:sldMk cId="2596996168" sldId="259"/>
            <ac:graphicFrameMk id="4" creationId="{9134768A-9737-4090-8B14-454BD184F9A2}"/>
          </ac:graphicFrameMkLst>
        </pc:graphicFrameChg>
      </pc:sldChg>
      <pc:sldChg chg="addSp delSp modSp new mod setBg setClrOvrMap">
        <pc:chgData name="Thibault BECHARD" userId="c37ae095-d3b5-4d63-a44f-36d6386130cc" providerId="ADAL" clId="{5FF4C225-C98F-4679-92A7-EB5B8947DB5F}" dt="2021-10-14T11:55:50.666" v="1644" actId="20577"/>
        <pc:sldMkLst>
          <pc:docMk/>
          <pc:sldMk cId="3364929051" sldId="260"/>
        </pc:sldMkLst>
        <pc:spChg chg="mod">
          <ac:chgData name="Thibault BECHARD" userId="c37ae095-d3b5-4d63-a44f-36d6386130cc" providerId="ADAL" clId="{5FF4C225-C98F-4679-92A7-EB5B8947DB5F}" dt="2021-10-14T11:55:50.666" v="1644" actId="20577"/>
          <ac:spMkLst>
            <pc:docMk/>
            <pc:sldMk cId="3364929051" sldId="260"/>
            <ac:spMk id="2" creationId="{180E37DF-0CDD-40B1-996F-A1F69D481F51}"/>
          </ac:spMkLst>
        </pc:spChg>
        <pc:spChg chg="add del mod">
          <ac:chgData name="Thibault BECHARD" userId="c37ae095-d3b5-4d63-a44f-36d6386130cc" providerId="ADAL" clId="{5FF4C225-C98F-4679-92A7-EB5B8947DB5F}" dt="2021-10-14T11:54:23.949" v="1626" actId="26606"/>
          <ac:spMkLst>
            <pc:docMk/>
            <pc:sldMk cId="3364929051" sldId="260"/>
            <ac:spMk id="3" creationId="{B9589B80-8D8F-49B9-99E6-B6AB277FAA1C}"/>
          </ac:spMkLst>
        </pc:spChg>
        <pc:spChg chg="add del">
          <ac:chgData name="Thibault BECHARD" userId="c37ae095-d3b5-4d63-a44f-36d6386130cc" providerId="ADAL" clId="{5FF4C225-C98F-4679-92A7-EB5B8947DB5F}" dt="2021-10-14T11:54:11.171" v="1605" actId="26606"/>
          <ac:spMkLst>
            <pc:docMk/>
            <pc:sldMk cId="3364929051" sldId="260"/>
            <ac:spMk id="9" creationId="{AE2B703B-46F9-481A-A605-82E2A828C4FA}"/>
          </ac:spMkLst>
        </pc:spChg>
        <pc:spChg chg="add del">
          <ac:chgData name="Thibault BECHARD" userId="c37ae095-d3b5-4d63-a44f-36d6386130cc" providerId="ADAL" clId="{5FF4C225-C98F-4679-92A7-EB5B8947DB5F}" dt="2021-10-14T11:54:18.610" v="1617" actId="26606"/>
          <ac:spMkLst>
            <pc:docMk/>
            <pc:sldMk cId="3364929051" sldId="260"/>
            <ac:spMk id="10" creationId="{C5E6CFF1-2F42-4E10-9A97-F116F46F53FE}"/>
          </ac:spMkLst>
        </pc:spChg>
        <pc:spChg chg="add del">
          <ac:chgData name="Thibault BECHARD" userId="c37ae095-d3b5-4d63-a44f-36d6386130cc" providerId="ADAL" clId="{5FF4C225-C98F-4679-92A7-EB5B8947DB5F}" dt="2021-10-14T11:54:11.171" v="1605" actId="26606"/>
          <ac:spMkLst>
            <pc:docMk/>
            <pc:sldMk cId="3364929051" sldId="260"/>
            <ac:spMk id="11" creationId="{F13BE4D7-0C3D-4906-B230-A1C5B4665CCF}"/>
          </ac:spMkLst>
        </pc:spChg>
        <pc:spChg chg="add del">
          <ac:chgData name="Thibault BECHARD" userId="c37ae095-d3b5-4d63-a44f-36d6386130cc" providerId="ADAL" clId="{5FF4C225-C98F-4679-92A7-EB5B8947DB5F}" dt="2021-10-14T11:54:17.748" v="1615" actId="26606"/>
          <ac:spMkLst>
            <pc:docMk/>
            <pc:sldMk cId="3364929051" sldId="260"/>
            <ac:spMk id="12" creationId="{5D7F64A8-D625-4F61-A290-B499BB62ACFF}"/>
          </ac:spMkLst>
        </pc:spChg>
        <pc:spChg chg="add del">
          <ac:chgData name="Thibault BECHARD" userId="c37ae095-d3b5-4d63-a44f-36d6386130cc" providerId="ADAL" clId="{5FF4C225-C98F-4679-92A7-EB5B8947DB5F}" dt="2021-10-14T11:54:11.793" v="1607" actId="26606"/>
          <ac:spMkLst>
            <pc:docMk/>
            <pc:sldMk cId="3364929051" sldId="260"/>
            <ac:spMk id="13" creationId="{B819A166-7571-4003-A6B8-B62034C3ED30}"/>
          </ac:spMkLst>
        </pc:spChg>
        <pc:spChg chg="add del">
          <ac:chgData name="Thibault BECHARD" userId="c37ae095-d3b5-4d63-a44f-36d6386130cc" providerId="ADAL" clId="{5FF4C225-C98F-4679-92A7-EB5B8947DB5F}" dt="2021-10-14T11:54:12.783" v="1609" actId="26606"/>
          <ac:spMkLst>
            <pc:docMk/>
            <pc:sldMk cId="3364929051" sldId="260"/>
            <ac:spMk id="16" creationId="{6C4028FD-8BAA-4A19-BFDE-594D991B7552}"/>
          </ac:spMkLst>
        </pc:spChg>
        <pc:spChg chg="add del">
          <ac:chgData name="Thibault BECHARD" userId="c37ae095-d3b5-4d63-a44f-36d6386130cc" providerId="ADAL" clId="{5FF4C225-C98F-4679-92A7-EB5B8947DB5F}" dt="2021-10-14T11:54:15.225" v="1611" actId="26606"/>
          <ac:spMkLst>
            <pc:docMk/>
            <pc:sldMk cId="3364929051" sldId="260"/>
            <ac:spMk id="19" creationId="{B819A166-7571-4003-A6B8-B62034C3ED30}"/>
          </ac:spMkLst>
        </pc:spChg>
        <pc:spChg chg="add del">
          <ac:chgData name="Thibault BECHARD" userId="c37ae095-d3b5-4d63-a44f-36d6386130cc" providerId="ADAL" clId="{5FF4C225-C98F-4679-92A7-EB5B8947DB5F}" dt="2021-10-14T11:54:17.400" v="1613" actId="26606"/>
          <ac:spMkLst>
            <pc:docMk/>
            <pc:sldMk cId="3364929051" sldId="260"/>
            <ac:spMk id="22" creationId="{AE2B703B-46F9-481A-A605-82E2A828C4FA}"/>
          </ac:spMkLst>
        </pc:spChg>
        <pc:spChg chg="add del">
          <ac:chgData name="Thibault BECHARD" userId="c37ae095-d3b5-4d63-a44f-36d6386130cc" providerId="ADAL" clId="{5FF4C225-C98F-4679-92A7-EB5B8947DB5F}" dt="2021-10-14T11:54:17.400" v="1613" actId="26606"/>
          <ac:spMkLst>
            <pc:docMk/>
            <pc:sldMk cId="3364929051" sldId="260"/>
            <ac:spMk id="23" creationId="{F13BE4D7-0C3D-4906-B230-A1C5B4665CCF}"/>
          </ac:spMkLst>
        </pc:spChg>
        <pc:spChg chg="add del">
          <ac:chgData name="Thibault BECHARD" userId="c37ae095-d3b5-4d63-a44f-36d6386130cc" providerId="ADAL" clId="{5FF4C225-C98F-4679-92A7-EB5B8947DB5F}" dt="2021-10-14T11:54:17.748" v="1615" actId="26606"/>
          <ac:spMkLst>
            <pc:docMk/>
            <pc:sldMk cId="3364929051" sldId="260"/>
            <ac:spMk id="26" creationId="{B9589B80-8D8F-49B9-99E6-B6AB277FAA1C}"/>
          </ac:spMkLst>
        </pc:spChg>
        <pc:spChg chg="add del">
          <ac:chgData name="Thibault BECHARD" userId="c37ae095-d3b5-4d63-a44f-36d6386130cc" providerId="ADAL" clId="{5FF4C225-C98F-4679-92A7-EB5B8947DB5F}" dt="2021-10-14T11:54:19.851" v="1619" actId="26606"/>
          <ac:spMkLst>
            <pc:docMk/>
            <pc:sldMk cId="3364929051" sldId="260"/>
            <ac:spMk id="32" creationId="{5D7F64A8-D625-4F61-A290-B499BB62ACFF}"/>
          </ac:spMkLst>
        </pc:spChg>
        <pc:spChg chg="add del">
          <ac:chgData name="Thibault BECHARD" userId="c37ae095-d3b5-4d63-a44f-36d6386130cc" providerId="ADAL" clId="{5FF4C225-C98F-4679-92A7-EB5B8947DB5F}" dt="2021-10-14T11:54:19.851" v="1619" actId="26606"/>
          <ac:spMkLst>
            <pc:docMk/>
            <pc:sldMk cId="3364929051" sldId="260"/>
            <ac:spMk id="34" creationId="{B9589B80-8D8F-49B9-99E6-B6AB277FAA1C}"/>
          </ac:spMkLst>
        </pc:spChg>
        <pc:spChg chg="add del">
          <ac:chgData name="Thibault BECHARD" userId="c37ae095-d3b5-4d63-a44f-36d6386130cc" providerId="ADAL" clId="{5FF4C225-C98F-4679-92A7-EB5B8947DB5F}" dt="2021-10-14T11:54:21.543" v="1621" actId="26606"/>
          <ac:spMkLst>
            <pc:docMk/>
            <pc:sldMk cId="3364929051" sldId="260"/>
            <ac:spMk id="37" creationId="{5D7F64A8-D625-4F61-A290-B499BB62ACFF}"/>
          </ac:spMkLst>
        </pc:spChg>
        <pc:spChg chg="add del">
          <ac:chgData name="Thibault BECHARD" userId="c37ae095-d3b5-4d63-a44f-36d6386130cc" providerId="ADAL" clId="{5FF4C225-C98F-4679-92A7-EB5B8947DB5F}" dt="2021-10-14T11:54:21.543" v="1621" actId="26606"/>
          <ac:spMkLst>
            <pc:docMk/>
            <pc:sldMk cId="3364929051" sldId="260"/>
            <ac:spMk id="39" creationId="{B9589B80-8D8F-49B9-99E6-B6AB277FAA1C}"/>
          </ac:spMkLst>
        </pc:spChg>
        <pc:graphicFrameChg chg="add del">
          <ac:chgData name="Thibault BECHARD" userId="c37ae095-d3b5-4d63-a44f-36d6386130cc" providerId="ADAL" clId="{5FF4C225-C98F-4679-92A7-EB5B8947DB5F}" dt="2021-10-14T11:54:11.171" v="1605" actId="26606"/>
          <ac:graphicFrameMkLst>
            <pc:docMk/>
            <pc:sldMk cId="3364929051" sldId="260"/>
            <ac:graphicFrameMk id="5" creationId="{8B0D21FD-5727-4359-A46F-D4F09A27CAAB}"/>
          </ac:graphicFrameMkLst>
        </pc:graphicFrameChg>
        <pc:graphicFrameChg chg="add del">
          <ac:chgData name="Thibault BECHARD" userId="c37ae095-d3b5-4d63-a44f-36d6386130cc" providerId="ADAL" clId="{5FF4C225-C98F-4679-92A7-EB5B8947DB5F}" dt="2021-10-14T11:54:11.793" v="1607" actId="26606"/>
          <ac:graphicFrameMkLst>
            <pc:docMk/>
            <pc:sldMk cId="3364929051" sldId="260"/>
            <ac:graphicFrameMk id="14" creationId="{27504582-03AF-43CA-8F04-F337D3729E5E}"/>
          </ac:graphicFrameMkLst>
        </pc:graphicFrameChg>
        <pc:graphicFrameChg chg="add del">
          <ac:chgData name="Thibault BECHARD" userId="c37ae095-d3b5-4d63-a44f-36d6386130cc" providerId="ADAL" clId="{5FF4C225-C98F-4679-92A7-EB5B8947DB5F}" dt="2021-10-14T11:54:12.783" v="1609" actId="26606"/>
          <ac:graphicFrameMkLst>
            <pc:docMk/>
            <pc:sldMk cId="3364929051" sldId="260"/>
            <ac:graphicFrameMk id="17" creationId="{E3FB5385-BDF3-455D-B659-BAC0991CC59D}"/>
          </ac:graphicFrameMkLst>
        </pc:graphicFrameChg>
        <pc:graphicFrameChg chg="add del">
          <ac:chgData name="Thibault BECHARD" userId="c37ae095-d3b5-4d63-a44f-36d6386130cc" providerId="ADAL" clId="{5FF4C225-C98F-4679-92A7-EB5B8947DB5F}" dt="2021-10-14T11:54:15.225" v="1611" actId="26606"/>
          <ac:graphicFrameMkLst>
            <pc:docMk/>
            <pc:sldMk cId="3364929051" sldId="260"/>
            <ac:graphicFrameMk id="20" creationId="{27504582-03AF-43CA-8F04-F337D3729E5E}"/>
          </ac:graphicFrameMkLst>
        </pc:graphicFrameChg>
        <pc:graphicFrameChg chg="add del">
          <ac:chgData name="Thibault BECHARD" userId="c37ae095-d3b5-4d63-a44f-36d6386130cc" providerId="ADAL" clId="{5FF4C225-C98F-4679-92A7-EB5B8947DB5F}" dt="2021-10-14T11:54:17.400" v="1613" actId="26606"/>
          <ac:graphicFrameMkLst>
            <pc:docMk/>
            <pc:sldMk cId="3364929051" sldId="260"/>
            <ac:graphicFrameMk id="24" creationId="{8B0D21FD-5727-4359-A46F-D4F09A27CAAB}"/>
          </ac:graphicFrameMkLst>
        </pc:graphicFrameChg>
        <pc:graphicFrameChg chg="add del">
          <ac:chgData name="Thibault BECHARD" userId="c37ae095-d3b5-4d63-a44f-36d6386130cc" providerId="ADAL" clId="{5FF4C225-C98F-4679-92A7-EB5B8947DB5F}" dt="2021-10-14T11:54:18.610" v="1617" actId="26606"/>
          <ac:graphicFrameMkLst>
            <pc:docMk/>
            <pc:sldMk cId="3364929051" sldId="260"/>
            <ac:graphicFrameMk id="30" creationId="{D3DC1DD8-2E36-42DC-9B82-D80E7EC002EC}"/>
          </ac:graphicFrameMkLst>
        </pc:graphicFrameChg>
        <pc:graphicFrameChg chg="add del">
          <ac:chgData name="Thibault BECHARD" userId="c37ae095-d3b5-4d63-a44f-36d6386130cc" providerId="ADAL" clId="{5FF4C225-C98F-4679-92A7-EB5B8947DB5F}" dt="2021-10-14T11:54:22.311" v="1623" actId="26606"/>
          <ac:graphicFrameMkLst>
            <pc:docMk/>
            <pc:sldMk cId="3364929051" sldId="260"/>
            <ac:graphicFrameMk id="42" creationId="{042DC823-003F-4A18-BEAC-7A8881D08C6E}"/>
          </ac:graphicFrameMkLst>
        </pc:graphicFrameChg>
        <pc:graphicFrameChg chg="add del">
          <ac:chgData name="Thibault BECHARD" userId="c37ae095-d3b5-4d63-a44f-36d6386130cc" providerId="ADAL" clId="{5FF4C225-C98F-4679-92A7-EB5B8947DB5F}" dt="2021-10-14T11:54:23.914" v="1625" actId="26606"/>
          <ac:graphicFrameMkLst>
            <pc:docMk/>
            <pc:sldMk cId="3364929051" sldId="260"/>
            <ac:graphicFrameMk id="44" creationId="{26A9DC2E-15F7-4B7A-8E6C-D7EB91E2A4C1}"/>
          </ac:graphicFrameMkLst>
        </pc:graphicFrameChg>
        <pc:graphicFrameChg chg="add mod">
          <ac:chgData name="Thibault BECHARD" userId="c37ae095-d3b5-4d63-a44f-36d6386130cc" providerId="ADAL" clId="{5FF4C225-C98F-4679-92A7-EB5B8947DB5F}" dt="2021-10-14T11:54:39.648" v="1628" actId="27957"/>
          <ac:graphicFrameMkLst>
            <pc:docMk/>
            <pc:sldMk cId="3364929051" sldId="260"/>
            <ac:graphicFrameMk id="46" creationId="{042DC823-003F-4A18-BEAC-7A8881D08C6E}"/>
          </ac:graphicFrameMkLst>
        </pc:graphicFrameChg>
        <pc:picChg chg="add del">
          <ac:chgData name="Thibault BECHARD" userId="c37ae095-d3b5-4d63-a44f-36d6386130cc" providerId="ADAL" clId="{5FF4C225-C98F-4679-92A7-EB5B8947DB5F}" dt="2021-10-14T11:54:18.610" v="1617" actId="26606"/>
          <ac:picMkLst>
            <pc:docMk/>
            <pc:sldMk cId="3364929051" sldId="260"/>
            <ac:picMk id="6" creationId="{1EB3AF5E-5FF4-4A85-A8CE-98DDD7EE8DE3}"/>
          </ac:picMkLst>
        </pc:picChg>
        <pc:picChg chg="add del">
          <ac:chgData name="Thibault BECHARD" userId="c37ae095-d3b5-4d63-a44f-36d6386130cc" providerId="ADAL" clId="{5FF4C225-C98F-4679-92A7-EB5B8947DB5F}" dt="2021-10-14T11:54:17.748" v="1615" actId="26606"/>
          <ac:picMkLst>
            <pc:docMk/>
            <pc:sldMk cId="3364929051" sldId="260"/>
            <ac:picMk id="7" creationId="{FB2541B9-07E9-4893-985E-51D04957399B}"/>
          </ac:picMkLst>
        </pc:picChg>
        <pc:picChg chg="add del">
          <ac:chgData name="Thibault BECHARD" userId="c37ae095-d3b5-4d63-a44f-36d6386130cc" providerId="ADAL" clId="{5FF4C225-C98F-4679-92A7-EB5B8947DB5F}" dt="2021-10-14T11:54:17.748" v="1615" actId="26606"/>
          <ac:picMkLst>
            <pc:docMk/>
            <pc:sldMk cId="3364929051" sldId="260"/>
            <ac:picMk id="27" creationId="{7BA99BDF-5EFF-445D-8913-CCC9C76B6A76}"/>
          </ac:picMkLst>
        </pc:picChg>
        <pc:picChg chg="add del">
          <ac:chgData name="Thibault BECHARD" userId="c37ae095-d3b5-4d63-a44f-36d6386130cc" providerId="ADAL" clId="{5FF4C225-C98F-4679-92A7-EB5B8947DB5F}" dt="2021-10-14T11:54:19.851" v="1619" actId="26606"/>
          <ac:picMkLst>
            <pc:docMk/>
            <pc:sldMk cId="3364929051" sldId="260"/>
            <ac:picMk id="33" creationId="{FB2541B9-07E9-4893-985E-51D04957399B}"/>
          </ac:picMkLst>
        </pc:picChg>
        <pc:picChg chg="add del">
          <ac:chgData name="Thibault BECHARD" userId="c37ae095-d3b5-4d63-a44f-36d6386130cc" providerId="ADAL" clId="{5FF4C225-C98F-4679-92A7-EB5B8947DB5F}" dt="2021-10-14T11:54:19.851" v="1619" actId="26606"/>
          <ac:picMkLst>
            <pc:docMk/>
            <pc:sldMk cId="3364929051" sldId="260"/>
            <ac:picMk id="35" creationId="{7BA99BDF-5EFF-445D-8913-CCC9C76B6A76}"/>
          </ac:picMkLst>
        </pc:picChg>
        <pc:picChg chg="add del">
          <ac:chgData name="Thibault BECHARD" userId="c37ae095-d3b5-4d63-a44f-36d6386130cc" providerId="ADAL" clId="{5FF4C225-C98F-4679-92A7-EB5B8947DB5F}" dt="2021-10-14T11:54:21.543" v="1621" actId="26606"/>
          <ac:picMkLst>
            <pc:docMk/>
            <pc:sldMk cId="3364929051" sldId="260"/>
            <ac:picMk id="38" creationId="{53F89D7B-18E0-4093-A666-98CEAEB8F9FE}"/>
          </ac:picMkLst>
        </pc:picChg>
        <pc:picChg chg="add del">
          <ac:chgData name="Thibault BECHARD" userId="c37ae095-d3b5-4d63-a44f-36d6386130cc" providerId="ADAL" clId="{5FF4C225-C98F-4679-92A7-EB5B8947DB5F}" dt="2021-10-14T11:54:21.543" v="1621" actId="26606"/>
          <ac:picMkLst>
            <pc:docMk/>
            <pc:sldMk cId="3364929051" sldId="260"/>
            <ac:picMk id="40" creationId="{A739139A-F091-43E6-9EFE-0F734126225F}"/>
          </ac:picMkLst>
        </pc:picChg>
        <pc:cxnChg chg="add del">
          <ac:chgData name="Thibault BECHARD" userId="c37ae095-d3b5-4d63-a44f-36d6386130cc" providerId="ADAL" clId="{5FF4C225-C98F-4679-92A7-EB5B8947DB5F}" dt="2021-10-14T11:54:18.610" v="1617" actId="26606"/>
          <ac:cxnSpMkLst>
            <pc:docMk/>
            <pc:sldMk cId="3364929051" sldId="260"/>
            <ac:cxnSpMk id="29" creationId="{67182200-4859-4C8D-BCBB-55B245C28BA3}"/>
          </ac:cxnSpMkLst>
        </pc:cxnChg>
      </pc:sldChg>
      <pc:sldChg chg="modSp new del mod">
        <pc:chgData name="Thibault BECHARD" userId="c37ae095-d3b5-4d63-a44f-36d6386130cc" providerId="ADAL" clId="{5FF4C225-C98F-4679-92A7-EB5B8947DB5F}" dt="2021-10-14T11:55:39.978" v="1640" actId="47"/>
        <pc:sldMkLst>
          <pc:docMk/>
          <pc:sldMk cId="2052035718" sldId="261"/>
        </pc:sldMkLst>
        <pc:spChg chg="mod">
          <ac:chgData name="Thibault BECHARD" userId="c37ae095-d3b5-4d63-a44f-36d6386130cc" providerId="ADAL" clId="{5FF4C225-C98F-4679-92A7-EB5B8947DB5F}" dt="2021-10-14T11:55:35.075" v="1635" actId="122"/>
          <ac:spMkLst>
            <pc:docMk/>
            <pc:sldMk cId="2052035718" sldId="261"/>
            <ac:spMk id="2" creationId="{7C2EF4C8-0F9A-4807-9B1C-77020B8DB034}"/>
          </ac:spMkLst>
        </pc:spChg>
        <pc:spChg chg="mod">
          <ac:chgData name="Thibault BECHARD" userId="c37ae095-d3b5-4d63-a44f-36d6386130cc" providerId="ADAL" clId="{5FF4C225-C98F-4679-92A7-EB5B8947DB5F}" dt="2021-10-14T11:55:37.766" v="1639" actId="122"/>
          <ac:spMkLst>
            <pc:docMk/>
            <pc:sldMk cId="2052035718" sldId="261"/>
            <ac:spMk id="3" creationId="{AF63722F-7220-4AE4-82A4-76B6888CADAC}"/>
          </ac:spMkLst>
        </pc:spChg>
      </pc:sldChg>
      <pc:sldChg chg="addSp delSp modSp new mod setBg">
        <pc:chgData name="Thibault BECHARD" userId="c37ae095-d3b5-4d63-a44f-36d6386130cc" providerId="ADAL" clId="{5FF4C225-C98F-4679-92A7-EB5B8947DB5F}" dt="2021-10-14T11:58:55.273" v="1752" actId="20577"/>
        <pc:sldMkLst>
          <pc:docMk/>
          <pc:sldMk cId="3280614514" sldId="261"/>
        </pc:sldMkLst>
        <pc:spChg chg="mod">
          <ac:chgData name="Thibault BECHARD" userId="c37ae095-d3b5-4d63-a44f-36d6386130cc" providerId="ADAL" clId="{5FF4C225-C98F-4679-92A7-EB5B8947DB5F}" dt="2021-10-14T11:58:37.240" v="1726" actId="26606"/>
          <ac:spMkLst>
            <pc:docMk/>
            <pc:sldMk cId="3280614514" sldId="261"/>
            <ac:spMk id="2" creationId="{C1DC799F-3DCA-4519-8091-23C000979B43}"/>
          </ac:spMkLst>
        </pc:spChg>
        <pc:spChg chg="mod">
          <ac:chgData name="Thibault BECHARD" userId="c37ae095-d3b5-4d63-a44f-36d6386130cc" providerId="ADAL" clId="{5FF4C225-C98F-4679-92A7-EB5B8947DB5F}" dt="2021-10-14T11:58:55.273" v="1752" actId="20577"/>
          <ac:spMkLst>
            <pc:docMk/>
            <pc:sldMk cId="3280614514" sldId="261"/>
            <ac:spMk id="3" creationId="{7863538C-6086-4050-9D82-F26EF2CC88F8}"/>
          </ac:spMkLst>
        </pc:spChg>
        <pc:spChg chg="add del">
          <ac:chgData name="Thibault BECHARD" userId="c37ae095-d3b5-4d63-a44f-36d6386130cc" providerId="ADAL" clId="{5FF4C225-C98F-4679-92A7-EB5B8947DB5F}" dt="2021-10-14T11:58:16.077" v="1718" actId="26606"/>
          <ac:spMkLst>
            <pc:docMk/>
            <pc:sldMk cId="3280614514" sldId="261"/>
            <ac:spMk id="7" creationId="{F0DCC097-1DB8-4B6D-85D0-6FBA0E1CA4BA}"/>
          </ac:spMkLst>
        </pc:spChg>
        <pc:spChg chg="add del">
          <ac:chgData name="Thibault BECHARD" userId="c37ae095-d3b5-4d63-a44f-36d6386130cc" providerId="ADAL" clId="{5FF4C225-C98F-4679-92A7-EB5B8947DB5F}" dt="2021-10-14T11:58:16.077" v="1718" actId="26606"/>
          <ac:spMkLst>
            <pc:docMk/>
            <pc:sldMk cId="3280614514" sldId="261"/>
            <ac:spMk id="8" creationId="{E0B58608-23C8-4441-994D-C6823EEE1DB7}"/>
          </ac:spMkLst>
        </pc:spChg>
        <pc:spChg chg="add del">
          <ac:chgData name="Thibault BECHARD" userId="c37ae095-d3b5-4d63-a44f-36d6386130cc" providerId="ADAL" clId="{5FF4C225-C98F-4679-92A7-EB5B8947DB5F}" dt="2021-10-14T11:58:13.805" v="1714" actId="26606"/>
          <ac:spMkLst>
            <pc:docMk/>
            <pc:sldMk cId="3280614514" sldId="261"/>
            <ac:spMk id="10" creationId="{F0DCC097-1DB8-4B6D-85D0-6FBA0E1CA4BA}"/>
          </ac:spMkLst>
        </pc:spChg>
        <pc:spChg chg="add del">
          <ac:chgData name="Thibault BECHARD" userId="c37ae095-d3b5-4d63-a44f-36d6386130cc" providerId="ADAL" clId="{5FF4C225-C98F-4679-92A7-EB5B8947DB5F}" dt="2021-10-14T11:58:13.805" v="1714" actId="26606"/>
          <ac:spMkLst>
            <pc:docMk/>
            <pc:sldMk cId="3280614514" sldId="261"/>
            <ac:spMk id="12" creationId="{E0B58608-23C8-4441-994D-C6823EEE1DB7}"/>
          </ac:spMkLst>
        </pc:spChg>
        <pc:picChg chg="add del mod">
          <ac:chgData name="Thibault BECHARD" userId="c37ae095-d3b5-4d63-a44f-36d6386130cc" providerId="ADAL" clId="{5FF4C225-C98F-4679-92A7-EB5B8947DB5F}" dt="2021-10-14T11:58:32.496" v="1721" actId="478"/>
          <ac:picMkLst>
            <pc:docMk/>
            <pc:sldMk cId="3280614514" sldId="261"/>
            <ac:picMk id="5" creationId="{0FCB0C8C-2806-408B-ADBC-E748AF0706A5}"/>
          </ac:picMkLst>
        </pc:picChg>
        <pc:picChg chg="add mod">
          <ac:chgData name="Thibault BECHARD" userId="c37ae095-d3b5-4d63-a44f-36d6386130cc" providerId="ADAL" clId="{5FF4C225-C98F-4679-92A7-EB5B8947DB5F}" dt="2021-10-14T11:58:37.244" v="1727" actId="26606"/>
          <ac:picMkLst>
            <pc:docMk/>
            <pc:sldMk cId="3280614514" sldId="261"/>
            <ac:picMk id="9" creationId="{7BA09A69-3665-415A-9A80-6DA20DB24948}"/>
          </ac:picMkLst>
        </pc:picChg>
      </pc:sldChg>
      <pc:sldChg chg="new">
        <pc:chgData name="Thibault BECHARD" userId="c37ae095-d3b5-4d63-a44f-36d6386130cc" providerId="ADAL" clId="{5FF4C225-C98F-4679-92A7-EB5B8947DB5F}" dt="2021-10-14T11:59:01.713" v="1753" actId="680"/>
        <pc:sldMkLst>
          <pc:docMk/>
          <pc:sldMk cId="2427595742" sldId="262"/>
        </pc:sldMkLst>
      </pc:sldChg>
      <pc:sldMasterChg chg="add del addSldLayout delSldLayout">
        <pc:chgData name="Thibault BECHARD" userId="c37ae095-d3b5-4d63-a44f-36d6386130cc" providerId="ADAL" clId="{5FF4C225-C98F-4679-92A7-EB5B8947DB5F}" dt="2021-10-13T13:23:05.541" v="23" actId="26606"/>
        <pc:sldMasterMkLst>
          <pc:docMk/>
          <pc:sldMasterMk cId="836437453" sldId="2147483648"/>
        </pc:sldMasterMkLst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836437453" sldId="2147483648"/>
            <pc:sldLayoutMk cId="1504148223" sldId="2147483649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836437453" sldId="2147483648"/>
            <pc:sldLayoutMk cId="138811987" sldId="2147483650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836437453" sldId="2147483648"/>
            <pc:sldLayoutMk cId="45304913" sldId="2147483651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836437453" sldId="2147483648"/>
            <pc:sldLayoutMk cId="3933566835" sldId="2147483652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836437453" sldId="2147483648"/>
            <pc:sldLayoutMk cId="2881558663" sldId="2147483653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836437453" sldId="2147483648"/>
            <pc:sldLayoutMk cId="3299902130" sldId="2147483654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836437453" sldId="2147483648"/>
            <pc:sldLayoutMk cId="3324391099" sldId="2147483655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836437453" sldId="2147483648"/>
            <pc:sldLayoutMk cId="212597916" sldId="2147483656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836437453" sldId="2147483648"/>
            <pc:sldLayoutMk cId="2917103218" sldId="2147483657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836437453" sldId="2147483648"/>
            <pc:sldLayoutMk cId="4003811608" sldId="2147483658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836437453" sldId="2147483648"/>
            <pc:sldLayoutMk cId="2450866755" sldId="2147483659"/>
          </pc:sldLayoutMkLst>
        </pc:sldLayoutChg>
      </pc:sldMasterChg>
      <pc:sldMasterChg chg="add del addSldLayout delSldLayout">
        <pc:chgData name="Thibault BECHARD" userId="c37ae095-d3b5-4d63-a44f-36d6386130cc" providerId="ADAL" clId="{5FF4C225-C98F-4679-92A7-EB5B8947DB5F}" dt="2021-10-13T13:23:05.541" v="23" actId="26606"/>
        <pc:sldMasterMkLst>
          <pc:docMk/>
          <pc:sldMasterMk cId="4082417245" sldId="2147483660"/>
        </pc:sldMasterMkLst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4082417245" sldId="2147483660"/>
            <pc:sldLayoutMk cId="3741614668" sldId="2147483661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4082417245" sldId="2147483660"/>
            <pc:sldLayoutMk cId="4138150912" sldId="2147483662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4082417245" sldId="2147483660"/>
            <pc:sldLayoutMk cId="4005055600" sldId="2147483663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4082417245" sldId="2147483660"/>
            <pc:sldLayoutMk cId="3450795300" sldId="2147483664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4082417245" sldId="2147483660"/>
            <pc:sldLayoutMk cId="3509204297" sldId="2147483665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4082417245" sldId="2147483660"/>
            <pc:sldLayoutMk cId="2746273495" sldId="2147483666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4082417245" sldId="2147483660"/>
            <pc:sldLayoutMk cId="1740237280" sldId="2147483667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4082417245" sldId="2147483660"/>
            <pc:sldLayoutMk cId="198122914" sldId="2147483668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4082417245" sldId="2147483660"/>
            <pc:sldLayoutMk cId="1809354186" sldId="2147483669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4082417245" sldId="2147483660"/>
            <pc:sldLayoutMk cId="759990167" sldId="2147483670"/>
          </pc:sldLayoutMkLst>
        </pc:sldLayoutChg>
        <pc:sldLayoutChg chg="add del">
          <pc:chgData name="Thibault BECHARD" userId="c37ae095-d3b5-4d63-a44f-36d6386130cc" providerId="ADAL" clId="{5FF4C225-C98F-4679-92A7-EB5B8947DB5F}" dt="2021-10-13T13:23:05.541" v="23" actId="26606"/>
          <pc:sldLayoutMkLst>
            <pc:docMk/>
            <pc:sldMasterMk cId="4082417245" sldId="2147483660"/>
            <pc:sldLayoutMk cId="2180458298" sldId="2147483671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17122-E45B-44F7-872B-87F4F24ABB17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EBCC23-8CE5-4239-9BDA-C9AB1550B931}">
      <dgm:prSet/>
      <dgm:spPr/>
      <dgm:t>
        <a:bodyPr/>
        <a:lstStyle/>
        <a:p>
          <a:r>
            <a:rPr lang="fr-FR" b="0" i="0" dirty="0"/>
            <a:t>Dylan </a:t>
          </a:r>
          <a:r>
            <a:rPr lang="en-US" b="0" i="0" dirty="0"/>
            <a:t>​</a:t>
          </a:r>
          <a:endParaRPr lang="en-US" dirty="0"/>
        </a:p>
      </dgm:t>
    </dgm:pt>
    <dgm:pt modelId="{7B2D836F-F420-4A02-B71C-01F47CBEA588}" type="parTrans" cxnId="{0690101B-B4C3-460D-84FB-B5D35F06EA1B}">
      <dgm:prSet/>
      <dgm:spPr/>
      <dgm:t>
        <a:bodyPr/>
        <a:lstStyle/>
        <a:p>
          <a:endParaRPr lang="en-US"/>
        </a:p>
      </dgm:t>
    </dgm:pt>
    <dgm:pt modelId="{60924363-87AD-491A-9AC8-9C8BCBCB027E}" type="sibTrans" cxnId="{0690101B-B4C3-460D-84FB-B5D35F06EA1B}">
      <dgm:prSet/>
      <dgm:spPr/>
      <dgm:t>
        <a:bodyPr/>
        <a:lstStyle/>
        <a:p>
          <a:endParaRPr lang="en-US"/>
        </a:p>
      </dgm:t>
    </dgm:pt>
    <dgm:pt modelId="{F99F19FD-2BD6-42A4-982B-959899ABFFDF}">
      <dgm:prSet/>
      <dgm:spPr/>
      <dgm:t>
        <a:bodyPr/>
        <a:lstStyle/>
        <a:p>
          <a:r>
            <a:rPr lang="fr-FR" b="0" i="0" dirty="0"/>
            <a:t>Thibault</a:t>
          </a:r>
          <a:endParaRPr lang="en-US" dirty="0"/>
        </a:p>
      </dgm:t>
    </dgm:pt>
    <dgm:pt modelId="{DDD3BBDF-CC17-403A-872E-A4C82EE67321}" type="parTrans" cxnId="{7E67BCD4-8961-40EB-BE30-2C3B1850F1C3}">
      <dgm:prSet/>
      <dgm:spPr/>
      <dgm:t>
        <a:bodyPr/>
        <a:lstStyle/>
        <a:p>
          <a:endParaRPr lang="en-US"/>
        </a:p>
      </dgm:t>
    </dgm:pt>
    <dgm:pt modelId="{7103DE48-CA9B-4B6D-98B3-D8E7829C636B}" type="sibTrans" cxnId="{7E67BCD4-8961-40EB-BE30-2C3B1850F1C3}">
      <dgm:prSet/>
      <dgm:spPr/>
      <dgm:t>
        <a:bodyPr/>
        <a:lstStyle/>
        <a:p>
          <a:endParaRPr lang="en-US"/>
        </a:p>
      </dgm:t>
    </dgm:pt>
    <dgm:pt modelId="{A9082ED4-F4B3-48CD-B5F9-4CA1AA24C3B1}">
      <dgm:prSet/>
      <dgm:spPr/>
      <dgm:t>
        <a:bodyPr/>
        <a:lstStyle/>
        <a:p>
          <a:r>
            <a:rPr lang="fr-FR" b="0" i="0" dirty="0"/>
            <a:t>Thomas </a:t>
          </a:r>
          <a:r>
            <a:rPr lang="en-US" b="0" i="0" dirty="0"/>
            <a:t>​</a:t>
          </a:r>
          <a:endParaRPr lang="en-US" dirty="0"/>
        </a:p>
      </dgm:t>
    </dgm:pt>
    <dgm:pt modelId="{9C3A05FE-1A49-4FD1-91DF-0C41AEE99864}" type="parTrans" cxnId="{6FFC0642-FC86-4F4F-89F5-B053C8F8F331}">
      <dgm:prSet/>
      <dgm:spPr/>
      <dgm:t>
        <a:bodyPr/>
        <a:lstStyle/>
        <a:p>
          <a:endParaRPr lang="en-US"/>
        </a:p>
      </dgm:t>
    </dgm:pt>
    <dgm:pt modelId="{1504EE59-9334-4C8C-80EA-E88135BF9040}" type="sibTrans" cxnId="{6FFC0642-FC86-4F4F-89F5-B053C8F8F331}">
      <dgm:prSet/>
      <dgm:spPr/>
      <dgm:t>
        <a:bodyPr/>
        <a:lstStyle/>
        <a:p>
          <a:endParaRPr lang="en-US"/>
        </a:p>
      </dgm:t>
    </dgm:pt>
    <dgm:pt modelId="{41C86A44-BC6A-4AC0-AB13-9F44B773AC3C}">
      <dgm:prSet/>
      <dgm:spPr/>
      <dgm:t>
        <a:bodyPr/>
        <a:lstStyle/>
        <a:p>
          <a:r>
            <a:rPr lang="fr-FR" b="0" i="0" dirty="0" err="1"/>
            <a:t>Evan</a:t>
          </a:r>
          <a:r>
            <a:rPr lang="fr-FR" b="0" i="0" dirty="0"/>
            <a:t> </a:t>
          </a:r>
          <a:r>
            <a:rPr lang="en-US" b="0" i="0" dirty="0"/>
            <a:t>​</a:t>
          </a:r>
          <a:endParaRPr lang="en-US" dirty="0"/>
        </a:p>
      </dgm:t>
    </dgm:pt>
    <dgm:pt modelId="{8250037B-105E-46E8-BA1A-804A0F165E78}" type="parTrans" cxnId="{06A0567D-D628-45A4-AF0A-5032E64E163A}">
      <dgm:prSet/>
      <dgm:spPr/>
      <dgm:t>
        <a:bodyPr/>
        <a:lstStyle/>
        <a:p>
          <a:endParaRPr lang="en-US"/>
        </a:p>
      </dgm:t>
    </dgm:pt>
    <dgm:pt modelId="{EED819EE-0ED7-4C37-BCB2-CE57915486E6}" type="sibTrans" cxnId="{06A0567D-D628-45A4-AF0A-5032E64E163A}">
      <dgm:prSet/>
      <dgm:spPr/>
      <dgm:t>
        <a:bodyPr/>
        <a:lstStyle/>
        <a:p>
          <a:endParaRPr lang="en-US"/>
        </a:p>
      </dgm:t>
    </dgm:pt>
    <dgm:pt modelId="{B5D93112-E410-4C54-AA89-651A8F095A64}" type="pres">
      <dgm:prSet presAssocID="{2C917122-E45B-44F7-872B-87F4F24ABB17}" presName="vert0" presStyleCnt="0">
        <dgm:presLayoutVars>
          <dgm:dir/>
          <dgm:animOne val="branch"/>
          <dgm:animLvl val="lvl"/>
        </dgm:presLayoutVars>
      </dgm:prSet>
      <dgm:spPr/>
    </dgm:pt>
    <dgm:pt modelId="{48C34372-86CE-46AC-9BB7-37A6565F8CD5}" type="pres">
      <dgm:prSet presAssocID="{16EBCC23-8CE5-4239-9BDA-C9AB1550B931}" presName="thickLine" presStyleLbl="alignNode1" presStyleIdx="0" presStyleCnt="4"/>
      <dgm:spPr/>
    </dgm:pt>
    <dgm:pt modelId="{3407B854-4526-4BEC-A53E-95373E1EA604}" type="pres">
      <dgm:prSet presAssocID="{16EBCC23-8CE5-4239-9BDA-C9AB1550B931}" presName="horz1" presStyleCnt="0"/>
      <dgm:spPr/>
    </dgm:pt>
    <dgm:pt modelId="{794D5E18-EA1A-4EDB-B5AB-5EBFFC1EF155}" type="pres">
      <dgm:prSet presAssocID="{16EBCC23-8CE5-4239-9BDA-C9AB1550B931}" presName="tx1" presStyleLbl="revTx" presStyleIdx="0" presStyleCnt="4"/>
      <dgm:spPr/>
    </dgm:pt>
    <dgm:pt modelId="{8437C670-C109-49AD-8F79-267771056174}" type="pres">
      <dgm:prSet presAssocID="{16EBCC23-8CE5-4239-9BDA-C9AB1550B931}" presName="vert1" presStyleCnt="0"/>
      <dgm:spPr/>
    </dgm:pt>
    <dgm:pt modelId="{7643F451-26F4-430F-9C94-106EFFDDA168}" type="pres">
      <dgm:prSet presAssocID="{F99F19FD-2BD6-42A4-982B-959899ABFFDF}" presName="thickLine" presStyleLbl="alignNode1" presStyleIdx="1" presStyleCnt="4"/>
      <dgm:spPr/>
    </dgm:pt>
    <dgm:pt modelId="{27D88764-0EED-448E-B55F-28EC735F115B}" type="pres">
      <dgm:prSet presAssocID="{F99F19FD-2BD6-42A4-982B-959899ABFFDF}" presName="horz1" presStyleCnt="0"/>
      <dgm:spPr/>
    </dgm:pt>
    <dgm:pt modelId="{27A53FCD-EECD-4A99-89F4-13DC695CFA8A}" type="pres">
      <dgm:prSet presAssocID="{F99F19FD-2BD6-42A4-982B-959899ABFFDF}" presName="tx1" presStyleLbl="revTx" presStyleIdx="1" presStyleCnt="4"/>
      <dgm:spPr/>
    </dgm:pt>
    <dgm:pt modelId="{962D5191-F4EB-44D1-9559-F4A6F503B545}" type="pres">
      <dgm:prSet presAssocID="{F99F19FD-2BD6-42A4-982B-959899ABFFDF}" presName="vert1" presStyleCnt="0"/>
      <dgm:spPr/>
    </dgm:pt>
    <dgm:pt modelId="{6F9F95CA-9678-4483-9633-CF5412D08E0B}" type="pres">
      <dgm:prSet presAssocID="{A9082ED4-F4B3-48CD-B5F9-4CA1AA24C3B1}" presName="thickLine" presStyleLbl="alignNode1" presStyleIdx="2" presStyleCnt="4"/>
      <dgm:spPr/>
    </dgm:pt>
    <dgm:pt modelId="{F119AA9C-349D-4A42-8101-1684E8DB30F1}" type="pres">
      <dgm:prSet presAssocID="{A9082ED4-F4B3-48CD-B5F9-4CA1AA24C3B1}" presName="horz1" presStyleCnt="0"/>
      <dgm:spPr/>
    </dgm:pt>
    <dgm:pt modelId="{770A4F3A-42B4-44F4-A751-6229CBCC56E4}" type="pres">
      <dgm:prSet presAssocID="{A9082ED4-F4B3-48CD-B5F9-4CA1AA24C3B1}" presName="tx1" presStyleLbl="revTx" presStyleIdx="2" presStyleCnt="4"/>
      <dgm:spPr/>
    </dgm:pt>
    <dgm:pt modelId="{7C991959-C89A-4324-A6B2-D3FE08C3A3B2}" type="pres">
      <dgm:prSet presAssocID="{A9082ED4-F4B3-48CD-B5F9-4CA1AA24C3B1}" presName="vert1" presStyleCnt="0"/>
      <dgm:spPr/>
    </dgm:pt>
    <dgm:pt modelId="{EBE65101-A765-4A66-9AD6-9306D1F7F412}" type="pres">
      <dgm:prSet presAssocID="{41C86A44-BC6A-4AC0-AB13-9F44B773AC3C}" presName="thickLine" presStyleLbl="alignNode1" presStyleIdx="3" presStyleCnt="4"/>
      <dgm:spPr/>
    </dgm:pt>
    <dgm:pt modelId="{194D0E84-4958-4108-B4E3-CE52AB104C81}" type="pres">
      <dgm:prSet presAssocID="{41C86A44-BC6A-4AC0-AB13-9F44B773AC3C}" presName="horz1" presStyleCnt="0"/>
      <dgm:spPr/>
    </dgm:pt>
    <dgm:pt modelId="{69652DFC-B0CD-4C1F-AE2D-302D3F6A17AC}" type="pres">
      <dgm:prSet presAssocID="{41C86A44-BC6A-4AC0-AB13-9F44B773AC3C}" presName="tx1" presStyleLbl="revTx" presStyleIdx="3" presStyleCnt="4"/>
      <dgm:spPr/>
    </dgm:pt>
    <dgm:pt modelId="{9052E96F-CCFB-4DCB-BAE7-ACA23BA0FDCF}" type="pres">
      <dgm:prSet presAssocID="{41C86A44-BC6A-4AC0-AB13-9F44B773AC3C}" presName="vert1" presStyleCnt="0"/>
      <dgm:spPr/>
    </dgm:pt>
  </dgm:ptLst>
  <dgm:cxnLst>
    <dgm:cxn modelId="{31209407-EF52-4546-845D-BE6066A7AFC7}" type="presOf" srcId="{F99F19FD-2BD6-42A4-982B-959899ABFFDF}" destId="{27A53FCD-EECD-4A99-89F4-13DC695CFA8A}" srcOrd="0" destOrd="0" presId="urn:microsoft.com/office/officeart/2008/layout/LinedList"/>
    <dgm:cxn modelId="{2BBC3A0A-6F5F-4469-8662-188694821750}" type="presOf" srcId="{2C917122-E45B-44F7-872B-87F4F24ABB17}" destId="{B5D93112-E410-4C54-AA89-651A8F095A64}" srcOrd="0" destOrd="0" presId="urn:microsoft.com/office/officeart/2008/layout/LinedList"/>
    <dgm:cxn modelId="{0690101B-B4C3-460D-84FB-B5D35F06EA1B}" srcId="{2C917122-E45B-44F7-872B-87F4F24ABB17}" destId="{16EBCC23-8CE5-4239-9BDA-C9AB1550B931}" srcOrd="0" destOrd="0" parTransId="{7B2D836F-F420-4A02-B71C-01F47CBEA588}" sibTransId="{60924363-87AD-491A-9AC8-9C8BCBCB027E}"/>
    <dgm:cxn modelId="{888ECF36-BCD4-4930-8829-BD234051BD16}" type="presOf" srcId="{41C86A44-BC6A-4AC0-AB13-9F44B773AC3C}" destId="{69652DFC-B0CD-4C1F-AE2D-302D3F6A17AC}" srcOrd="0" destOrd="0" presId="urn:microsoft.com/office/officeart/2008/layout/LinedList"/>
    <dgm:cxn modelId="{6FFC0642-FC86-4F4F-89F5-B053C8F8F331}" srcId="{2C917122-E45B-44F7-872B-87F4F24ABB17}" destId="{A9082ED4-F4B3-48CD-B5F9-4CA1AA24C3B1}" srcOrd="2" destOrd="0" parTransId="{9C3A05FE-1A49-4FD1-91DF-0C41AEE99864}" sibTransId="{1504EE59-9334-4C8C-80EA-E88135BF9040}"/>
    <dgm:cxn modelId="{06A0567D-D628-45A4-AF0A-5032E64E163A}" srcId="{2C917122-E45B-44F7-872B-87F4F24ABB17}" destId="{41C86A44-BC6A-4AC0-AB13-9F44B773AC3C}" srcOrd="3" destOrd="0" parTransId="{8250037B-105E-46E8-BA1A-804A0F165E78}" sibTransId="{EED819EE-0ED7-4C37-BCB2-CE57915486E6}"/>
    <dgm:cxn modelId="{83AF4B92-D57D-4B5D-96E9-3318BA852AC0}" type="presOf" srcId="{A9082ED4-F4B3-48CD-B5F9-4CA1AA24C3B1}" destId="{770A4F3A-42B4-44F4-A751-6229CBCC56E4}" srcOrd="0" destOrd="0" presId="urn:microsoft.com/office/officeart/2008/layout/LinedList"/>
    <dgm:cxn modelId="{7E67BCD4-8961-40EB-BE30-2C3B1850F1C3}" srcId="{2C917122-E45B-44F7-872B-87F4F24ABB17}" destId="{F99F19FD-2BD6-42A4-982B-959899ABFFDF}" srcOrd="1" destOrd="0" parTransId="{DDD3BBDF-CC17-403A-872E-A4C82EE67321}" sibTransId="{7103DE48-CA9B-4B6D-98B3-D8E7829C636B}"/>
    <dgm:cxn modelId="{058822EF-8561-4424-9744-583D5F131F5F}" type="presOf" srcId="{16EBCC23-8CE5-4239-9BDA-C9AB1550B931}" destId="{794D5E18-EA1A-4EDB-B5AB-5EBFFC1EF155}" srcOrd="0" destOrd="0" presId="urn:microsoft.com/office/officeart/2008/layout/LinedList"/>
    <dgm:cxn modelId="{29976631-92D3-4CDE-9756-76F808B66D5B}" type="presParOf" srcId="{B5D93112-E410-4C54-AA89-651A8F095A64}" destId="{48C34372-86CE-46AC-9BB7-37A6565F8CD5}" srcOrd="0" destOrd="0" presId="urn:microsoft.com/office/officeart/2008/layout/LinedList"/>
    <dgm:cxn modelId="{877D1A98-5D34-4D30-B1F0-D090C5B44BC9}" type="presParOf" srcId="{B5D93112-E410-4C54-AA89-651A8F095A64}" destId="{3407B854-4526-4BEC-A53E-95373E1EA604}" srcOrd="1" destOrd="0" presId="urn:microsoft.com/office/officeart/2008/layout/LinedList"/>
    <dgm:cxn modelId="{61393CF2-8279-4E50-B996-39A6B86A0DEE}" type="presParOf" srcId="{3407B854-4526-4BEC-A53E-95373E1EA604}" destId="{794D5E18-EA1A-4EDB-B5AB-5EBFFC1EF155}" srcOrd="0" destOrd="0" presId="urn:microsoft.com/office/officeart/2008/layout/LinedList"/>
    <dgm:cxn modelId="{C370CA66-DAEE-4627-9145-7E21B7AE5D0B}" type="presParOf" srcId="{3407B854-4526-4BEC-A53E-95373E1EA604}" destId="{8437C670-C109-49AD-8F79-267771056174}" srcOrd="1" destOrd="0" presId="urn:microsoft.com/office/officeart/2008/layout/LinedList"/>
    <dgm:cxn modelId="{8B2223D8-0D86-4A24-862B-E51A9F1EA84D}" type="presParOf" srcId="{B5D93112-E410-4C54-AA89-651A8F095A64}" destId="{7643F451-26F4-430F-9C94-106EFFDDA168}" srcOrd="2" destOrd="0" presId="urn:microsoft.com/office/officeart/2008/layout/LinedList"/>
    <dgm:cxn modelId="{B988CC70-C722-4549-8107-D970E8BF7C29}" type="presParOf" srcId="{B5D93112-E410-4C54-AA89-651A8F095A64}" destId="{27D88764-0EED-448E-B55F-28EC735F115B}" srcOrd="3" destOrd="0" presId="urn:microsoft.com/office/officeart/2008/layout/LinedList"/>
    <dgm:cxn modelId="{2875A653-3BCC-48CC-B677-CAA2CC62C6CE}" type="presParOf" srcId="{27D88764-0EED-448E-B55F-28EC735F115B}" destId="{27A53FCD-EECD-4A99-89F4-13DC695CFA8A}" srcOrd="0" destOrd="0" presId="urn:microsoft.com/office/officeart/2008/layout/LinedList"/>
    <dgm:cxn modelId="{C2629FB6-9A74-47E5-86DE-8E3D55AD13E8}" type="presParOf" srcId="{27D88764-0EED-448E-B55F-28EC735F115B}" destId="{962D5191-F4EB-44D1-9559-F4A6F503B545}" srcOrd="1" destOrd="0" presId="urn:microsoft.com/office/officeart/2008/layout/LinedList"/>
    <dgm:cxn modelId="{4589B5DA-19E6-4ED7-8EF1-FF8F51794EC1}" type="presParOf" srcId="{B5D93112-E410-4C54-AA89-651A8F095A64}" destId="{6F9F95CA-9678-4483-9633-CF5412D08E0B}" srcOrd="4" destOrd="0" presId="urn:microsoft.com/office/officeart/2008/layout/LinedList"/>
    <dgm:cxn modelId="{EF3A022C-E1B1-4563-804D-4DCA5FC2397C}" type="presParOf" srcId="{B5D93112-E410-4C54-AA89-651A8F095A64}" destId="{F119AA9C-349D-4A42-8101-1684E8DB30F1}" srcOrd="5" destOrd="0" presId="urn:microsoft.com/office/officeart/2008/layout/LinedList"/>
    <dgm:cxn modelId="{D3D6B539-53EA-4713-907A-8F21E30FF264}" type="presParOf" srcId="{F119AA9C-349D-4A42-8101-1684E8DB30F1}" destId="{770A4F3A-42B4-44F4-A751-6229CBCC56E4}" srcOrd="0" destOrd="0" presId="urn:microsoft.com/office/officeart/2008/layout/LinedList"/>
    <dgm:cxn modelId="{2C75D943-6186-48CC-B54D-B4692A1ED86B}" type="presParOf" srcId="{F119AA9C-349D-4A42-8101-1684E8DB30F1}" destId="{7C991959-C89A-4324-A6B2-D3FE08C3A3B2}" srcOrd="1" destOrd="0" presId="urn:microsoft.com/office/officeart/2008/layout/LinedList"/>
    <dgm:cxn modelId="{E65055F4-8652-4AB0-A07F-01E3322A11EF}" type="presParOf" srcId="{B5D93112-E410-4C54-AA89-651A8F095A64}" destId="{EBE65101-A765-4A66-9AD6-9306D1F7F412}" srcOrd="6" destOrd="0" presId="urn:microsoft.com/office/officeart/2008/layout/LinedList"/>
    <dgm:cxn modelId="{D64FB701-8D24-4A89-93AC-4A2AB5537D40}" type="presParOf" srcId="{B5D93112-E410-4C54-AA89-651A8F095A64}" destId="{194D0E84-4958-4108-B4E3-CE52AB104C81}" srcOrd="7" destOrd="0" presId="urn:microsoft.com/office/officeart/2008/layout/LinedList"/>
    <dgm:cxn modelId="{52C45109-5C5E-4E44-9AED-45D31B735886}" type="presParOf" srcId="{194D0E84-4958-4108-B4E3-CE52AB104C81}" destId="{69652DFC-B0CD-4C1F-AE2D-302D3F6A17AC}" srcOrd="0" destOrd="0" presId="urn:microsoft.com/office/officeart/2008/layout/LinedList"/>
    <dgm:cxn modelId="{4424CA1C-A62F-4BC1-A978-557A0AC26905}" type="presParOf" srcId="{194D0E84-4958-4108-B4E3-CE52AB104C81}" destId="{9052E96F-CCFB-4DCB-BAE7-ACA23BA0FD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8F8696-1887-4717-B96E-F538760842D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D5219E-988C-4A0E-966E-97E3DE51B9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Concevoir et intégrer une solution d’infrastructure fiable et sécurisée </a:t>
          </a:r>
          <a:endParaRPr lang="en-US"/>
        </a:p>
      </dgm:t>
    </dgm:pt>
    <dgm:pt modelId="{D8CF8C74-3E38-4676-997D-A3B188A92D5C}" type="parTrans" cxnId="{D63DA76C-B227-4186-86AB-FA7655307B90}">
      <dgm:prSet/>
      <dgm:spPr/>
      <dgm:t>
        <a:bodyPr/>
        <a:lstStyle/>
        <a:p>
          <a:endParaRPr lang="en-US"/>
        </a:p>
      </dgm:t>
    </dgm:pt>
    <dgm:pt modelId="{019F9C86-0D94-490B-A3A8-5DDB20F49AA7}" type="sibTrans" cxnId="{D63DA76C-B227-4186-86AB-FA7655307B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E15948-E9F1-4429-9A2D-82881751E0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ApprentisSage</a:t>
          </a:r>
          <a:r>
            <a:rPr lang="en-US" dirty="0"/>
            <a:t> du </a:t>
          </a:r>
          <a:r>
            <a:rPr lang="en-US" dirty="0" err="1"/>
            <a:t>fonctionnement</a:t>
          </a:r>
          <a:r>
            <a:rPr lang="en-US" dirty="0"/>
            <a:t> </a:t>
          </a:r>
          <a:r>
            <a:rPr lang="en-US" dirty="0" err="1"/>
            <a:t>d’une</a:t>
          </a:r>
          <a:r>
            <a:rPr lang="en-US" dirty="0"/>
            <a:t> </a:t>
          </a:r>
          <a:r>
            <a:rPr lang="en-US" dirty="0" err="1"/>
            <a:t>banque</a:t>
          </a:r>
          <a:r>
            <a:rPr lang="en-US" dirty="0"/>
            <a:t>, transposition de </a:t>
          </a:r>
          <a:r>
            <a:rPr lang="en-US" dirty="0" err="1"/>
            <a:t>ce</a:t>
          </a:r>
          <a:r>
            <a:rPr lang="en-US" dirty="0"/>
            <a:t> service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ligne</a:t>
          </a:r>
          <a:endParaRPr lang="en-US" dirty="0"/>
        </a:p>
      </dgm:t>
    </dgm:pt>
    <dgm:pt modelId="{D18DA4A1-7E8E-496A-A717-CDF6ACEC8B23}" type="parTrans" cxnId="{2BA88EA1-6B4B-4008-8CCB-C8F43A0B7490}">
      <dgm:prSet/>
      <dgm:spPr/>
      <dgm:t>
        <a:bodyPr/>
        <a:lstStyle/>
        <a:p>
          <a:endParaRPr lang="en-US"/>
        </a:p>
      </dgm:t>
    </dgm:pt>
    <dgm:pt modelId="{459881B9-8F96-4072-9579-C37C00E92BCF}" type="sibTrans" cxnId="{2BA88EA1-6B4B-4008-8CCB-C8F43A0B74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641C9B-5A76-4931-8A10-13FBAB2C91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Garantir la protection des données personnelles des clients et de notre banque</a:t>
          </a:r>
          <a:endParaRPr lang="en-US"/>
        </a:p>
      </dgm:t>
    </dgm:pt>
    <dgm:pt modelId="{CA3CABC2-1D34-4E73-A53F-D60C87681C82}" type="parTrans" cxnId="{5EC7A079-36BA-432C-87AD-F063C17DFA48}">
      <dgm:prSet/>
      <dgm:spPr/>
      <dgm:t>
        <a:bodyPr/>
        <a:lstStyle/>
        <a:p>
          <a:endParaRPr lang="en-US"/>
        </a:p>
      </dgm:t>
    </dgm:pt>
    <dgm:pt modelId="{5090FC7D-876A-4BA1-95CF-AA614121E358}" type="sibTrans" cxnId="{5EC7A079-36BA-432C-87AD-F063C17DFA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71A64C-2C7F-416E-9D2F-687B639EB7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Garantir la continuité de service de l’infrastructure et la transparence de la maintenance </a:t>
          </a:r>
          <a:endParaRPr lang="en-US" dirty="0"/>
        </a:p>
      </dgm:t>
    </dgm:pt>
    <dgm:pt modelId="{501FD0DA-02FE-4AFD-AC18-3BE8321604A1}" type="parTrans" cxnId="{DF581635-9B72-42AD-952F-9FC765DDB012}">
      <dgm:prSet/>
      <dgm:spPr/>
      <dgm:t>
        <a:bodyPr/>
        <a:lstStyle/>
        <a:p>
          <a:endParaRPr lang="en-US"/>
        </a:p>
      </dgm:t>
    </dgm:pt>
    <dgm:pt modelId="{BFE8E6D1-4187-46CD-9020-E034E7608567}" type="sibTrans" cxnId="{DF581635-9B72-42AD-952F-9FC765DDB012}">
      <dgm:prSet/>
      <dgm:spPr/>
      <dgm:t>
        <a:bodyPr/>
        <a:lstStyle/>
        <a:p>
          <a:endParaRPr lang="en-US"/>
        </a:p>
      </dgm:t>
    </dgm:pt>
    <dgm:pt modelId="{C3F40C0A-D428-4738-A753-E6F34FE4DCED}" type="pres">
      <dgm:prSet presAssocID="{238F8696-1887-4717-B96E-F538760842DF}" presName="root" presStyleCnt="0">
        <dgm:presLayoutVars>
          <dgm:dir/>
          <dgm:resizeHandles val="exact"/>
        </dgm:presLayoutVars>
      </dgm:prSet>
      <dgm:spPr/>
    </dgm:pt>
    <dgm:pt modelId="{CE03B3DE-2B8C-469D-9D87-982E1F7BE185}" type="pres">
      <dgm:prSet presAssocID="{88D5219E-988C-4A0E-966E-97E3DE51B9AE}" presName="compNode" presStyleCnt="0"/>
      <dgm:spPr/>
    </dgm:pt>
    <dgm:pt modelId="{B3C202E2-89F5-4CDC-9F03-9B8486F94B7B}" type="pres">
      <dgm:prSet presAssocID="{88D5219E-988C-4A0E-966E-97E3DE51B9A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617BF8F-E1A1-46D2-A165-6356036996AA}" type="pres">
      <dgm:prSet presAssocID="{88D5219E-988C-4A0E-966E-97E3DE51B9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rou"/>
        </a:ext>
      </dgm:extLst>
    </dgm:pt>
    <dgm:pt modelId="{C0CDEF2C-2786-44F5-8D31-2B7947873BE8}" type="pres">
      <dgm:prSet presAssocID="{88D5219E-988C-4A0E-966E-97E3DE51B9AE}" presName="spaceRect" presStyleCnt="0"/>
      <dgm:spPr/>
    </dgm:pt>
    <dgm:pt modelId="{603D175F-0E92-4E18-B82D-45FD1A369998}" type="pres">
      <dgm:prSet presAssocID="{88D5219E-988C-4A0E-966E-97E3DE51B9AE}" presName="textRect" presStyleLbl="revTx" presStyleIdx="0" presStyleCnt="4">
        <dgm:presLayoutVars>
          <dgm:chMax val="1"/>
          <dgm:chPref val="1"/>
        </dgm:presLayoutVars>
      </dgm:prSet>
      <dgm:spPr/>
    </dgm:pt>
    <dgm:pt modelId="{80B76862-DA35-47A6-BC45-D43792466D63}" type="pres">
      <dgm:prSet presAssocID="{019F9C86-0D94-490B-A3A8-5DDB20F49AA7}" presName="sibTrans" presStyleCnt="0"/>
      <dgm:spPr/>
    </dgm:pt>
    <dgm:pt modelId="{4A31D8CF-60A6-4CF1-9405-447B9B9BD2A2}" type="pres">
      <dgm:prSet presAssocID="{7EE15948-E9F1-4429-9A2D-82881751E062}" presName="compNode" presStyleCnt="0"/>
      <dgm:spPr/>
    </dgm:pt>
    <dgm:pt modelId="{00F4F6D7-76B9-44B6-94C3-5A2BBC702604}" type="pres">
      <dgm:prSet presAssocID="{7EE15948-E9F1-4429-9A2D-82881751E06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5077290-C5DF-4061-9C4F-E21787272935}" type="pres">
      <dgm:prSet presAssocID="{7EE15948-E9F1-4429-9A2D-82881751E0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F4337A0-9F9A-4149-9B46-0F01CA1697D7}" type="pres">
      <dgm:prSet presAssocID="{7EE15948-E9F1-4429-9A2D-82881751E062}" presName="spaceRect" presStyleCnt="0"/>
      <dgm:spPr/>
    </dgm:pt>
    <dgm:pt modelId="{DEA5AF7A-7BAE-4F68-9C7E-21E1B27DA57A}" type="pres">
      <dgm:prSet presAssocID="{7EE15948-E9F1-4429-9A2D-82881751E062}" presName="textRect" presStyleLbl="revTx" presStyleIdx="1" presStyleCnt="4">
        <dgm:presLayoutVars>
          <dgm:chMax val="1"/>
          <dgm:chPref val="1"/>
        </dgm:presLayoutVars>
      </dgm:prSet>
      <dgm:spPr/>
    </dgm:pt>
    <dgm:pt modelId="{279D610C-02D7-4551-9463-B56ABA23F878}" type="pres">
      <dgm:prSet presAssocID="{459881B9-8F96-4072-9579-C37C00E92BCF}" presName="sibTrans" presStyleCnt="0"/>
      <dgm:spPr/>
    </dgm:pt>
    <dgm:pt modelId="{39F61F5F-6FDE-4B8B-8CDD-684044B34087}" type="pres">
      <dgm:prSet presAssocID="{72641C9B-5A76-4931-8A10-13FBAB2C916D}" presName="compNode" presStyleCnt="0"/>
      <dgm:spPr/>
    </dgm:pt>
    <dgm:pt modelId="{1548C8D5-6340-477B-96C2-CC98046A0D9B}" type="pres">
      <dgm:prSet presAssocID="{72641C9B-5A76-4931-8A10-13FBAB2C916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ACACFC5-89E3-49EF-8A0C-02DB82B8E045}" type="pres">
      <dgm:prSet presAssocID="{72641C9B-5A76-4931-8A10-13FBAB2C91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que"/>
        </a:ext>
      </dgm:extLst>
    </dgm:pt>
    <dgm:pt modelId="{B9DE2A14-57F0-446B-A334-87DF35666ADA}" type="pres">
      <dgm:prSet presAssocID="{72641C9B-5A76-4931-8A10-13FBAB2C916D}" presName="spaceRect" presStyleCnt="0"/>
      <dgm:spPr/>
    </dgm:pt>
    <dgm:pt modelId="{1FD495E5-87C8-4B3D-9CF8-A12B231648F1}" type="pres">
      <dgm:prSet presAssocID="{72641C9B-5A76-4931-8A10-13FBAB2C916D}" presName="textRect" presStyleLbl="revTx" presStyleIdx="2" presStyleCnt="4">
        <dgm:presLayoutVars>
          <dgm:chMax val="1"/>
          <dgm:chPref val="1"/>
        </dgm:presLayoutVars>
      </dgm:prSet>
      <dgm:spPr/>
    </dgm:pt>
    <dgm:pt modelId="{C17CD3BB-C922-4BDC-B3C9-0106EBA98BA8}" type="pres">
      <dgm:prSet presAssocID="{5090FC7D-876A-4BA1-95CF-AA614121E358}" presName="sibTrans" presStyleCnt="0"/>
      <dgm:spPr/>
    </dgm:pt>
    <dgm:pt modelId="{2867292D-DAC6-49C5-B4D7-35C4A2728278}" type="pres">
      <dgm:prSet presAssocID="{9A71A64C-2C7F-416E-9D2F-687B639EB758}" presName="compNode" presStyleCnt="0"/>
      <dgm:spPr/>
    </dgm:pt>
    <dgm:pt modelId="{109716BC-165E-4E13-8907-B4B89CC76BC9}" type="pres">
      <dgm:prSet presAssocID="{9A71A64C-2C7F-416E-9D2F-687B639EB75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D239530-340E-4B4B-8D54-4E1399A5CD54}" type="pres">
      <dgm:prSet presAssocID="{9A71A64C-2C7F-416E-9D2F-687B639EB7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371D9441-62BE-47B4-8B48-25C7460C2FEE}" type="pres">
      <dgm:prSet presAssocID="{9A71A64C-2C7F-416E-9D2F-687B639EB758}" presName="spaceRect" presStyleCnt="0"/>
      <dgm:spPr/>
    </dgm:pt>
    <dgm:pt modelId="{38A41C39-5357-4430-8FDC-B12EF945369D}" type="pres">
      <dgm:prSet presAssocID="{9A71A64C-2C7F-416E-9D2F-687B639EB75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D01D1C-3B45-4E83-8BC7-D2092BEEF617}" type="presOf" srcId="{238F8696-1887-4717-B96E-F538760842DF}" destId="{C3F40C0A-D428-4738-A753-E6F34FE4DCED}" srcOrd="0" destOrd="0" presId="urn:microsoft.com/office/officeart/2018/5/layout/IconLeafLabelList"/>
    <dgm:cxn modelId="{DF581635-9B72-42AD-952F-9FC765DDB012}" srcId="{238F8696-1887-4717-B96E-F538760842DF}" destId="{9A71A64C-2C7F-416E-9D2F-687B639EB758}" srcOrd="3" destOrd="0" parTransId="{501FD0DA-02FE-4AFD-AC18-3BE8321604A1}" sibTransId="{BFE8E6D1-4187-46CD-9020-E034E7608567}"/>
    <dgm:cxn modelId="{AF9F485D-3C41-4823-AC3B-164BD2F4EE93}" type="presOf" srcId="{88D5219E-988C-4A0E-966E-97E3DE51B9AE}" destId="{603D175F-0E92-4E18-B82D-45FD1A369998}" srcOrd="0" destOrd="0" presId="urn:microsoft.com/office/officeart/2018/5/layout/IconLeafLabelList"/>
    <dgm:cxn modelId="{CB8D7341-413D-4AB7-80DF-3A810F6B7C4F}" type="presOf" srcId="{9A71A64C-2C7F-416E-9D2F-687B639EB758}" destId="{38A41C39-5357-4430-8FDC-B12EF945369D}" srcOrd="0" destOrd="0" presId="urn:microsoft.com/office/officeart/2018/5/layout/IconLeafLabelList"/>
    <dgm:cxn modelId="{BA62D749-6896-4811-A200-81E73AFC2DB5}" type="presOf" srcId="{72641C9B-5A76-4931-8A10-13FBAB2C916D}" destId="{1FD495E5-87C8-4B3D-9CF8-A12B231648F1}" srcOrd="0" destOrd="0" presId="urn:microsoft.com/office/officeart/2018/5/layout/IconLeafLabelList"/>
    <dgm:cxn modelId="{5ED3826B-2287-48F8-B125-B92FCB6855D5}" type="presOf" srcId="{7EE15948-E9F1-4429-9A2D-82881751E062}" destId="{DEA5AF7A-7BAE-4F68-9C7E-21E1B27DA57A}" srcOrd="0" destOrd="0" presId="urn:microsoft.com/office/officeart/2018/5/layout/IconLeafLabelList"/>
    <dgm:cxn modelId="{D63DA76C-B227-4186-86AB-FA7655307B90}" srcId="{238F8696-1887-4717-B96E-F538760842DF}" destId="{88D5219E-988C-4A0E-966E-97E3DE51B9AE}" srcOrd="0" destOrd="0" parTransId="{D8CF8C74-3E38-4676-997D-A3B188A92D5C}" sibTransId="{019F9C86-0D94-490B-A3A8-5DDB20F49AA7}"/>
    <dgm:cxn modelId="{5EC7A079-36BA-432C-87AD-F063C17DFA48}" srcId="{238F8696-1887-4717-B96E-F538760842DF}" destId="{72641C9B-5A76-4931-8A10-13FBAB2C916D}" srcOrd="2" destOrd="0" parTransId="{CA3CABC2-1D34-4E73-A53F-D60C87681C82}" sibTransId="{5090FC7D-876A-4BA1-95CF-AA614121E358}"/>
    <dgm:cxn modelId="{2BA88EA1-6B4B-4008-8CCB-C8F43A0B7490}" srcId="{238F8696-1887-4717-B96E-F538760842DF}" destId="{7EE15948-E9F1-4429-9A2D-82881751E062}" srcOrd="1" destOrd="0" parTransId="{D18DA4A1-7E8E-496A-A717-CDF6ACEC8B23}" sibTransId="{459881B9-8F96-4072-9579-C37C00E92BCF}"/>
    <dgm:cxn modelId="{FE4E2C36-C4FE-479E-B4E5-FA67879C4679}" type="presParOf" srcId="{C3F40C0A-D428-4738-A753-E6F34FE4DCED}" destId="{CE03B3DE-2B8C-469D-9D87-982E1F7BE185}" srcOrd="0" destOrd="0" presId="urn:microsoft.com/office/officeart/2018/5/layout/IconLeafLabelList"/>
    <dgm:cxn modelId="{F33BB98C-4B95-4931-8A40-1AFD4D19B88C}" type="presParOf" srcId="{CE03B3DE-2B8C-469D-9D87-982E1F7BE185}" destId="{B3C202E2-89F5-4CDC-9F03-9B8486F94B7B}" srcOrd="0" destOrd="0" presId="urn:microsoft.com/office/officeart/2018/5/layout/IconLeafLabelList"/>
    <dgm:cxn modelId="{E330D9D0-7E69-4F01-9087-1883CBCD17EA}" type="presParOf" srcId="{CE03B3DE-2B8C-469D-9D87-982E1F7BE185}" destId="{2617BF8F-E1A1-46D2-A165-6356036996AA}" srcOrd="1" destOrd="0" presId="urn:microsoft.com/office/officeart/2018/5/layout/IconLeafLabelList"/>
    <dgm:cxn modelId="{20138EAA-9B66-4898-90F7-8AA83FA80F79}" type="presParOf" srcId="{CE03B3DE-2B8C-469D-9D87-982E1F7BE185}" destId="{C0CDEF2C-2786-44F5-8D31-2B7947873BE8}" srcOrd="2" destOrd="0" presId="urn:microsoft.com/office/officeart/2018/5/layout/IconLeafLabelList"/>
    <dgm:cxn modelId="{C54AABB6-4769-4194-BA08-FF36AB3AEC51}" type="presParOf" srcId="{CE03B3DE-2B8C-469D-9D87-982E1F7BE185}" destId="{603D175F-0E92-4E18-B82D-45FD1A369998}" srcOrd="3" destOrd="0" presId="urn:microsoft.com/office/officeart/2018/5/layout/IconLeafLabelList"/>
    <dgm:cxn modelId="{BE9DE2C3-0B34-45C4-AB63-5917625F02E4}" type="presParOf" srcId="{C3F40C0A-D428-4738-A753-E6F34FE4DCED}" destId="{80B76862-DA35-47A6-BC45-D43792466D63}" srcOrd="1" destOrd="0" presId="urn:microsoft.com/office/officeart/2018/5/layout/IconLeafLabelList"/>
    <dgm:cxn modelId="{D4414CDC-9A24-49C4-8203-06B1B3BB7583}" type="presParOf" srcId="{C3F40C0A-D428-4738-A753-E6F34FE4DCED}" destId="{4A31D8CF-60A6-4CF1-9405-447B9B9BD2A2}" srcOrd="2" destOrd="0" presId="urn:microsoft.com/office/officeart/2018/5/layout/IconLeafLabelList"/>
    <dgm:cxn modelId="{31C10547-93EC-439A-8749-78FAB333B168}" type="presParOf" srcId="{4A31D8CF-60A6-4CF1-9405-447B9B9BD2A2}" destId="{00F4F6D7-76B9-44B6-94C3-5A2BBC702604}" srcOrd="0" destOrd="0" presId="urn:microsoft.com/office/officeart/2018/5/layout/IconLeafLabelList"/>
    <dgm:cxn modelId="{C632CCF4-8A06-4C42-89C8-BC1C8A66A769}" type="presParOf" srcId="{4A31D8CF-60A6-4CF1-9405-447B9B9BD2A2}" destId="{65077290-C5DF-4061-9C4F-E21787272935}" srcOrd="1" destOrd="0" presId="urn:microsoft.com/office/officeart/2018/5/layout/IconLeafLabelList"/>
    <dgm:cxn modelId="{4E4A9FB6-9ACA-45CF-8213-243C1A171C0E}" type="presParOf" srcId="{4A31D8CF-60A6-4CF1-9405-447B9B9BD2A2}" destId="{0F4337A0-9F9A-4149-9B46-0F01CA1697D7}" srcOrd="2" destOrd="0" presId="urn:microsoft.com/office/officeart/2018/5/layout/IconLeafLabelList"/>
    <dgm:cxn modelId="{2F7F93EE-4182-46B8-A8C3-43C7C728E625}" type="presParOf" srcId="{4A31D8CF-60A6-4CF1-9405-447B9B9BD2A2}" destId="{DEA5AF7A-7BAE-4F68-9C7E-21E1B27DA57A}" srcOrd="3" destOrd="0" presId="urn:microsoft.com/office/officeart/2018/5/layout/IconLeafLabelList"/>
    <dgm:cxn modelId="{4E271248-484D-4260-ACC2-A1251CB9BFB3}" type="presParOf" srcId="{C3F40C0A-D428-4738-A753-E6F34FE4DCED}" destId="{279D610C-02D7-4551-9463-B56ABA23F878}" srcOrd="3" destOrd="0" presId="urn:microsoft.com/office/officeart/2018/5/layout/IconLeafLabelList"/>
    <dgm:cxn modelId="{098D16AC-3DB9-440C-9186-027DD51C7FA3}" type="presParOf" srcId="{C3F40C0A-D428-4738-A753-E6F34FE4DCED}" destId="{39F61F5F-6FDE-4B8B-8CDD-684044B34087}" srcOrd="4" destOrd="0" presId="urn:microsoft.com/office/officeart/2018/5/layout/IconLeafLabelList"/>
    <dgm:cxn modelId="{A676AD7F-1B3B-424D-A056-2ADC66FB7828}" type="presParOf" srcId="{39F61F5F-6FDE-4B8B-8CDD-684044B34087}" destId="{1548C8D5-6340-477B-96C2-CC98046A0D9B}" srcOrd="0" destOrd="0" presId="urn:microsoft.com/office/officeart/2018/5/layout/IconLeafLabelList"/>
    <dgm:cxn modelId="{29A81268-9BE2-48E8-BC70-84C020666BF1}" type="presParOf" srcId="{39F61F5F-6FDE-4B8B-8CDD-684044B34087}" destId="{1ACACFC5-89E3-49EF-8A0C-02DB82B8E045}" srcOrd="1" destOrd="0" presId="urn:microsoft.com/office/officeart/2018/5/layout/IconLeafLabelList"/>
    <dgm:cxn modelId="{200F11C6-D15C-41D0-927C-3FFA5FE30848}" type="presParOf" srcId="{39F61F5F-6FDE-4B8B-8CDD-684044B34087}" destId="{B9DE2A14-57F0-446B-A334-87DF35666ADA}" srcOrd="2" destOrd="0" presId="urn:microsoft.com/office/officeart/2018/5/layout/IconLeafLabelList"/>
    <dgm:cxn modelId="{68312463-B99F-4365-9825-AC9CD71FF53C}" type="presParOf" srcId="{39F61F5F-6FDE-4B8B-8CDD-684044B34087}" destId="{1FD495E5-87C8-4B3D-9CF8-A12B231648F1}" srcOrd="3" destOrd="0" presId="urn:microsoft.com/office/officeart/2018/5/layout/IconLeafLabelList"/>
    <dgm:cxn modelId="{BB177CCF-64F2-4E36-BC99-0FE7B3209CF4}" type="presParOf" srcId="{C3F40C0A-D428-4738-A753-E6F34FE4DCED}" destId="{C17CD3BB-C922-4BDC-B3C9-0106EBA98BA8}" srcOrd="5" destOrd="0" presId="urn:microsoft.com/office/officeart/2018/5/layout/IconLeafLabelList"/>
    <dgm:cxn modelId="{AB93F1D7-490B-41D4-A911-39CDA068A299}" type="presParOf" srcId="{C3F40C0A-D428-4738-A753-E6F34FE4DCED}" destId="{2867292D-DAC6-49C5-B4D7-35C4A2728278}" srcOrd="6" destOrd="0" presId="urn:microsoft.com/office/officeart/2018/5/layout/IconLeafLabelList"/>
    <dgm:cxn modelId="{2CB1EB3B-0299-45F0-8B09-C32EF6115668}" type="presParOf" srcId="{2867292D-DAC6-49C5-B4D7-35C4A2728278}" destId="{109716BC-165E-4E13-8907-B4B89CC76BC9}" srcOrd="0" destOrd="0" presId="urn:microsoft.com/office/officeart/2018/5/layout/IconLeafLabelList"/>
    <dgm:cxn modelId="{184AFAA2-03C1-4448-A06F-9BB1216631DD}" type="presParOf" srcId="{2867292D-DAC6-49C5-B4D7-35C4A2728278}" destId="{1D239530-340E-4B4B-8D54-4E1399A5CD54}" srcOrd="1" destOrd="0" presId="urn:microsoft.com/office/officeart/2018/5/layout/IconLeafLabelList"/>
    <dgm:cxn modelId="{7640C19B-468E-4005-A18E-872288D08AC4}" type="presParOf" srcId="{2867292D-DAC6-49C5-B4D7-35C4A2728278}" destId="{371D9441-62BE-47B4-8B48-25C7460C2FEE}" srcOrd="2" destOrd="0" presId="urn:microsoft.com/office/officeart/2018/5/layout/IconLeafLabelList"/>
    <dgm:cxn modelId="{03A466FC-D6FA-4718-87DF-D5306E9359D0}" type="presParOf" srcId="{2867292D-DAC6-49C5-B4D7-35C4A2728278}" destId="{38A41C39-5357-4430-8FDC-B12EF945369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CDA45E-AF4A-4064-8642-C397C3C3DF23}" type="doc">
      <dgm:prSet loTypeId="urn:microsoft.com/office/officeart/2018/2/layout/IconLabel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42D8F2-A2C7-4572-980B-630D6590EAC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Calibri" panose="020F0502020204030204" pitchFamily="34" charset="0"/>
            </a:rPr>
            <a:t>Plannings différents, empêchement personnelle </a:t>
          </a:r>
          <a:endParaRPr lang="en-US" dirty="0"/>
        </a:p>
      </dgm:t>
    </dgm:pt>
    <dgm:pt modelId="{8C4631A2-78CC-4D4C-92FB-ABFC30C09370}" type="parTrans" cxnId="{48F3391F-9F67-4722-9ADE-BCE4D31B86FB}">
      <dgm:prSet/>
      <dgm:spPr/>
      <dgm:t>
        <a:bodyPr/>
        <a:lstStyle/>
        <a:p>
          <a:endParaRPr lang="en-US"/>
        </a:p>
      </dgm:t>
    </dgm:pt>
    <dgm:pt modelId="{85E19C4E-944D-41E6-B4F9-68E54E4A5608}" type="sibTrans" cxnId="{48F3391F-9F67-4722-9ADE-BCE4D31B86FB}">
      <dgm:prSet/>
      <dgm:spPr/>
      <dgm:t>
        <a:bodyPr/>
        <a:lstStyle/>
        <a:p>
          <a:endParaRPr lang="en-US"/>
        </a:p>
      </dgm:t>
    </dgm:pt>
    <dgm:pt modelId="{26AEBEA9-BA44-4FC7-B873-7C34469FEE7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Très faible connaissance en cybersécurité et fonctionnement d’une banque en ligne</a:t>
          </a:r>
          <a:endParaRPr lang="en-US" dirty="0"/>
        </a:p>
      </dgm:t>
    </dgm:pt>
    <dgm:pt modelId="{863F7A0D-ECEF-40D7-AC7C-B75E0522037D}" type="parTrans" cxnId="{DE21143D-BB99-4690-B669-23546C81F99A}">
      <dgm:prSet/>
      <dgm:spPr/>
      <dgm:t>
        <a:bodyPr/>
        <a:lstStyle/>
        <a:p>
          <a:endParaRPr lang="en-US"/>
        </a:p>
      </dgm:t>
    </dgm:pt>
    <dgm:pt modelId="{ED709DF6-C10A-4D1D-8E77-DAE17F1C676D}" type="sibTrans" cxnId="{DE21143D-BB99-4690-B669-23546C81F99A}">
      <dgm:prSet/>
      <dgm:spPr/>
      <dgm:t>
        <a:bodyPr/>
        <a:lstStyle/>
        <a:p>
          <a:endParaRPr lang="en-US"/>
        </a:p>
      </dgm:t>
    </dgm:pt>
    <dgm:pt modelId="{B3A178C7-9CC5-4764-9330-21DA3919F7A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Connaissances limités dans le domaine infrastructure et réseau</a:t>
          </a:r>
          <a:endParaRPr lang="en-US" dirty="0"/>
        </a:p>
      </dgm:t>
    </dgm:pt>
    <dgm:pt modelId="{0896B11F-4C80-4997-AE40-7A30FAE2E443}" type="parTrans" cxnId="{4FCEC58D-049F-4ADA-852D-88EA9CB9102E}">
      <dgm:prSet/>
      <dgm:spPr/>
      <dgm:t>
        <a:bodyPr/>
        <a:lstStyle/>
        <a:p>
          <a:endParaRPr lang="en-US"/>
        </a:p>
      </dgm:t>
    </dgm:pt>
    <dgm:pt modelId="{57A3A2EB-35EB-4AD0-A155-9208776A9C3E}" type="sibTrans" cxnId="{4FCEC58D-049F-4ADA-852D-88EA9CB9102E}">
      <dgm:prSet/>
      <dgm:spPr/>
      <dgm:t>
        <a:bodyPr/>
        <a:lstStyle/>
        <a:p>
          <a:endParaRPr lang="en-US"/>
        </a:p>
      </dgm:t>
    </dgm:pt>
    <dgm:pt modelId="{2D4F16DA-A5C4-4093-A8A0-86529CC7D95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Réalisation du projet à distance (version évolutive) </a:t>
          </a:r>
          <a:endParaRPr lang="en-US" dirty="0">
            <a:highlight>
              <a:srgbClr val="FFFF00"/>
            </a:highlight>
          </a:endParaRPr>
        </a:p>
      </dgm:t>
    </dgm:pt>
    <dgm:pt modelId="{73DE7B0E-E443-45E3-AB3D-EF1026536FB3}" type="parTrans" cxnId="{6BE92127-413B-4251-B045-FFDE173093F3}">
      <dgm:prSet/>
      <dgm:spPr/>
      <dgm:t>
        <a:bodyPr/>
        <a:lstStyle/>
        <a:p>
          <a:endParaRPr lang="fr-FR"/>
        </a:p>
      </dgm:t>
    </dgm:pt>
    <dgm:pt modelId="{A9E53C54-CC2C-4155-96A6-9F9BB573027E}" type="sibTrans" cxnId="{6BE92127-413B-4251-B045-FFDE173093F3}">
      <dgm:prSet/>
      <dgm:spPr/>
      <dgm:t>
        <a:bodyPr/>
        <a:lstStyle/>
        <a:p>
          <a:endParaRPr lang="fr-FR"/>
        </a:p>
      </dgm:t>
    </dgm:pt>
    <dgm:pt modelId="{B3749AF6-0EBC-45C4-9E1F-0BBFC1EE3E3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Infrastructure physique très limitée</a:t>
          </a:r>
          <a:endParaRPr lang="en-US" dirty="0"/>
        </a:p>
      </dgm:t>
    </dgm:pt>
    <dgm:pt modelId="{DBE091FE-8ABE-4BD3-8FCD-EEE5B372D3D8}" type="parTrans" cxnId="{1562E5E9-1998-48F6-97A3-5702CF30FFAC}">
      <dgm:prSet/>
      <dgm:spPr/>
      <dgm:t>
        <a:bodyPr/>
        <a:lstStyle/>
        <a:p>
          <a:endParaRPr lang="fr-FR"/>
        </a:p>
      </dgm:t>
    </dgm:pt>
    <dgm:pt modelId="{21F3683E-7105-4F74-8F41-547D330F6DC4}" type="sibTrans" cxnId="{1562E5E9-1998-48F6-97A3-5702CF30FFAC}">
      <dgm:prSet/>
      <dgm:spPr/>
      <dgm:t>
        <a:bodyPr/>
        <a:lstStyle/>
        <a:p>
          <a:endParaRPr lang="fr-FR"/>
        </a:p>
      </dgm:t>
    </dgm:pt>
    <dgm:pt modelId="{C6D3D146-D7FA-480C-AD1B-350B1D66D1BA}" type="pres">
      <dgm:prSet presAssocID="{8FCDA45E-AF4A-4064-8642-C397C3C3DF23}" presName="root" presStyleCnt="0">
        <dgm:presLayoutVars>
          <dgm:dir/>
          <dgm:resizeHandles val="exact"/>
        </dgm:presLayoutVars>
      </dgm:prSet>
      <dgm:spPr/>
    </dgm:pt>
    <dgm:pt modelId="{40F130EE-0091-4A73-A475-51E26A8F499D}" type="pres">
      <dgm:prSet presAssocID="{E842D8F2-A2C7-4572-980B-630D6590EACA}" presName="compNode" presStyleCnt="0"/>
      <dgm:spPr/>
    </dgm:pt>
    <dgm:pt modelId="{0D0E3D75-D2C4-4571-BF00-FE0FD9C06158}" type="pres">
      <dgm:prSet presAssocID="{E842D8F2-A2C7-4572-980B-630D6590EAC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endrier journalier avec un remplissage uni"/>
        </a:ext>
      </dgm:extLst>
    </dgm:pt>
    <dgm:pt modelId="{10BE10E7-A0D5-40E5-97F3-B1A30422D470}" type="pres">
      <dgm:prSet presAssocID="{E842D8F2-A2C7-4572-980B-630D6590EACA}" presName="spaceRect" presStyleCnt="0"/>
      <dgm:spPr/>
    </dgm:pt>
    <dgm:pt modelId="{FFBFE611-6033-454C-9335-9C03AE112064}" type="pres">
      <dgm:prSet presAssocID="{E842D8F2-A2C7-4572-980B-630D6590EACA}" presName="textRect" presStyleLbl="revTx" presStyleIdx="0" presStyleCnt="5">
        <dgm:presLayoutVars>
          <dgm:chMax val="1"/>
          <dgm:chPref val="1"/>
        </dgm:presLayoutVars>
      </dgm:prSet>
      <dgm:spPr/>
    </dgm:pt>
    <dgm:pt modelId="{BA1E79DB-FF2F-4E36-8C45-EFE823A41A9C}" type="pres">
      <dgm:prSet presAssocID="{85E19C4E-944D-41E6-B4F9-68E54E4A5608}" presName="sibTrans" presStyleCnt="0"/>
      <dgm:spPr/>
    </dgm:pt>
    <dgm:pt modelId="{92F02CAF-7362-48D8-9D4F-0D2482ACC9F9}" type="pres">
      <dgm:prSet presAssocID="{2D4F16DA-A5C4-4093-A8A0-86529CC7D950}" presName="compNode" presStyleCnt="0"/>
      <dgm:spPr/>
    </dgm:pt>
    <dgm:pt modelId="{C93F395B-6AC1-4268-88F8-07B30EBB9FA4}" type="pres">
      <dgm:prSet presAssocID="{2D4F16DA-A5C4-4093-A8A0-86529CC7D95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que hébergé avec un remplissage uni"/>
        </a:ext>
      </dgm:extLst>
    </dgm:pt>
    <dgm:pt modelId="{85458314-D325-4A04-8516-F9E7111A78AE}" type="pres">
      <dgm:prSet presAssocID="{2D4F16DA-A5C4-4093-A8A0-86529CC7D950}" presName="spaceRect" presStyleCnt="0"/>
      <dgm:spPr/>
    </dgm:pt>
    <dgm:pt modelId="{94DC55C4-3182-4A46-8F0E-1AD918E92A1E}" type="pres">
      <dgm:prSet presAssocID="{2D4F16DA-A5C4-4093-A8A0-86529CC7D950}" presName="textRect" presStyleLbl="revTx" presStyleIdx="1" presStyleCnt="5">
        <dgm:presLayoutVars>
          <dgm:chMax val="1"/>
          <dgm:chPref val="1"/>
        </dgm:presLayoutVars>
      </dgm:prSet>
      <dgm:spPr/>
    </dgm:pt>
    <dgm:pt modelId="{618438DF-7FFE-486B-A78F-A1982E628FFC}" type="pres">
      <dgm:prSet presAssocID="{A9E53C54-CC2C-4155-96A6-9F9BB573027E}" presName="sibTrans" presStyleCnt="0"/>
      <dgm:spPr/>
    </dgm:pt>
    <dgm:pt modelId="{85EFB7AD-0E72-471F-B578-F1A0E4E59204}" type="pres">
      <dgm:prSet presAssocID="{B3749AF6-0EBC-45C4-9E1F-0BBFC1EE3E3F}" presName="compNode" presStyleCnt="0"/>
      <dgm:spPr/>
    </dgm:pt>
    <dgm:pt modelId="{97DC2345-AE6E-4DB4-9ED0-7519DAB3C19F}" type="pres">
      <dgm:prSet presAssocID="{B3749AF6-0EBC-45C4-9E1F-0BBFC1EE3E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DBD7ABC-80A9-4DFC-BCA6-9E4EB847A66F}" type="pres">
      <dgm:prSet presAssocID="{B3749AF6-0EBC-45C4-9E1F-0BBFC1EE3E3F}" presName="spaceRect" presStyleCnt="0"/>
      <dgm:spPr/>
    </dgm:pt>
    <dgm:pt modelId="{325FCCB6-3E81-4DB7-843E-3210B73063C4}" type="pres">
      <dgm:prSet presAssocID="{B3749AF6-0EBC-45C4-9E1F-0BBFC1EE3E3F}" presName="textRect" presStyleLbl="revTx" presStyleIdx="2" presStyleCnt="5">
        <dgm:presLayoutVars>
          <dgm:chMax val="1"/>
          <dgm:chPref val="1"/>
        </dgm:presLayoutVars>
      </dgm:prSet>
      <dgm:spPr/>
    </dgm:pt>
    <dgm:pt modelId="{C81A2CC5-4E59-4F02-9D28-BA940C113FA1}" type="pres">
      <dgm:prSet presAssocID="{21F3683E-7105-4F74-8F41-547D330F6DC4}" presName="sibTrans" presStyleCnt="0"/>
      <dgm:spPr/>
    </dgm:pt>
    <dgm:pt modelId="{2A87B7E5-10C8-4BD1-BB8D-1D58E603CD04}" type="pres">
      <dgm:prSet presAssocID="{26AEBEA9-BA44-4FC7-B873-7C34469FEE74}" presName="compNode" presStyleCnt="0"/>
      <dgm:spPr/>
    </dgm:pt>
    <dgm:pt modelId="{ED9BB974-FB30-4CDF-A4F1-DC774285496B}" type="pres">
      <dgm:prSet presAssocID="{26AEBEA9-BA44-4FC7-B873-7C34469FEE7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C7BD0096-1FA0-424D-BF16-D1C46A3FE6AF}" type="pres">
      <dgm:prSet presAssocID="{26AEBEA9-BA44-4FC7-B873-7C34469FEE74}" presName="spaceRect" presStyleCnt="0"/>
      <dgm:spPr/>
    </dgm:pt>
    <dgm:pt modelId="{9F4F85E5-2A77-43C2-8E45-396D22F084D8}" type="pres">
      <dgm:prSet presAssocID="{26AEBEA9-BA44-4FC7-B873-7C34469FEE74}" presName="textRect" presStyleLbl="revTx" presStyleIdx="3" presStyleCnt="5">
        <dgm:presLayoutVars>
          <dgm:chMax val="1"/>
          <dgm:chPref val="1"/>
        </dgm:presLayoutVars>
      </dgm:prSet>
      <dgm:spPr/>
    </dgm:pt>
    <dgm:pt modelId="{81CDF17A-62EA-4A20-B668-D7969C293C9A}" type="pres">
      <dgm:prSet presAssocID="{ED709DF6-C10A-4D1D-8E77-DAE17F1C676D}" presName="sibTrans" presStyleCnt="0"/>
      <dgm:spPr/>
    </dgm:pt>
    <dgm:pt modelId="{DB4D1509-24C8-4234-8597-71BDAD2A1196}" type="pres">
      <dgm:prSet presAssocID="{B3A178C7-9CC5-4764-9330-21DA3919F7AC}" presName="compNode" presStyleCnt="0"/>
      <dgm:spPr/>
    </dgm:pt>
    <dgm:pt modelId="{FD60559A-F47F-40A7-AD13-09D663503717}" type="pres">
      <dgm:prSet presAssocID="{B3A178C7-9CC5-4764-9330-21DA3919F7A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8C99A78C-F01C-40C4-A5E4-672F387E13C6}" type="pres">
      <dgm:prSet presAssocID="{B3A178C7-9CC5-4764-9330-21DA3919F7AC}" presName="spaceRect" presStyleCnt="0"/>
      <dgm:spPr/>
    </dgm:pt>
    <dgm:pt modelId="{691747F4-3711-45B7-9D5B-476F3F1F7A2E}" type="pres">
      <dgm:prSet presAssocID="{B3A178C7-9CC5-4764-9330-21DA3919F7A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8F3391F-9F67-4722-9ADE-BCE4D31B86FB}" srcId="{8FCDA45E-AF4A-4064-8642-C397C3C3DF23}" destId="{E842D8F2-A2C7-4572-980B-630D6590EACA}" srcOrd="0" destOrd="0" parTransId="{8C4631A2-78CC-4D4C-92FB-ABFC30C09370}" sibTransId="{85E19C4E-944D-41E6-B4F9-68E54E4A5608}"/>
    <dgm:cxn modelId="{A3D67E21-1520-4604-AF91-669B397ADD17}" type="presOf" srcId="{26AEBEA9-BA44-4FC7-B873-7C34469FEE74}" destId="{9F4F85E5-2A77-43C2-8E45-396D22F084D8}" srcOrd="0" destOrd="0" presId="urn:microsoft.com/office/officeart/2018/2/layout/IconLabelList"/>
    <dgm:cxn modelId="{6BE92127-413B-4251-B045-FFDE173093F3}" srcId="{8FCDA45E-AF4A-4064-8642-C397C3C3DF23}" destId="{2D4F16DA-A5C4-4093-A8A0-86529CC7D950}" srcOrd="1" destOrd="0" parTransId="{73DE7B0E-E443-45E3-AB3D-EF1026536FB3}" sibTransId="{A9E53C54-CC2C-4155-96A6-9F9BB573027E}"/>
    <dgm:cxn modelId="{DE21143D-BB99-4690-B669-23546C81F99A}" srcId="{8FCDA45E-AF4A-4064-8642-C397C3C3DF23}" destId="{26AEBEA9-BA44-4FC7-B873-7C34469FEE74}" srcOrd="3" destOrd="0" parTransId="{863F7A0D-ECEF-40D7-AC7C-B75E0522037D}" sibTransId="{ED709DF6-C10A-4D1D-8E77-DAE17F1C676D}"/>
    <dgm:cxn modelId="{69BA655E-03B4-497A-AE6A-30048EFC6AC0}" type="presOf" srcId="{B3A178C7-9CC5-4764-9330-21DA3919F7AC}" destId="{691747F4-3711-45B7-9D5B-476F3F1F7A2E}" srcOrd="0" destOrd="0" presId="urn:microsoft.com/office/officeart/2018/2/layout/IconLabelList"/>
    <dgm:cxn modelId="{4508AD67-54A4-494C-AFE4-118759AD0CC2}" type="presOf" srcId="{8FCDA45E-AF4A-4064-8642-C397C3C3DF23}" destId="{C6D3D146-D7FA-480C-AD1B-350B1D66D1BA}" srcOrd="0" destOrd="0" presId="urn:microsoft.com/office/officeart/2018/2/layout/IconLabelList"/>
    <dgm:cxn modelId="{9DA1757C-664E-4232-A365-8B771D40792F}" type="presOf" srcId="{2D4F16DA-A5C4-4093-A8A0-86529CC7D950}" destId="{94DC55C4-3182-4A46-8F0E-1AD918E92A1E}" srcOrd="0" destOrd="0" presId="urn:microsoft.com/office/officeart/2018/2/layout/IconLabelList"/>
    <dgm:cxn modelId="{4B11A586-BECC-4AB8-8AC1-BB38BA6DE1C3}" type="presOf" srcId="{B3749AF6-0EBC-45C4-9E1F-0BBFC1EE3E3F}" destId="{325FCCB6-3E81-4DB7-843E-3210B73063C4}" srcOrd="0" destOrd="0" presId="urn:microsoft.com/office/officeart/2018/2/layout/IconLabelList"/>
    <dgm:cxn modelId="{4FCEC58D-049F-4ADA-852D-88EA9CB9102E}" srcId="{8FCDA45E-AF4A-4064-8642-C397C3C3DF23}" destId="{B3A178C7-9CC5-4764-9330-21DA3919F7AC}" srcOrd="4" destOrd="0" parTransId="{0896B11F-4C80-4997-AE40-7A30FAE2E443}" sibTransId="{57A3A2EB-35EB-4AD0-A155-9208776A9C3E}"/>
    <dgm:cxn modelId="{95E40AD8-9F76-4615-88E1-3F39CA338F6C}" type="presOf" srcId="{E842D8F2-A2C7-4572-980B-630D6590EACA}" destId="{FFBFE611-6033-454C-9335-9C03AE112064}" srcOrd="0" destOrd="0" presId="urn:microsoft.com/office/officeart/2018/2/layout/IconLabelList"/>
    <dgm:cxn modelId="{1562E5E9-1998-48F6-97A3-5702CF30FFAC}" srcId="{8FCDA45E-AF4A-4064-8642-C397C3C3DF23}" destId="{B3749AF6-0EBC-45C4-9E1F-0BBFC1EE3E3F}" srcOrd="2" destOrd="0" parTransId="{DBE091FE-8ABE-4BD3-8FCD-EEE5B372D3D8}" sibTransId="{21F3683E-7105-4F74-8F41-547D330F6DC4}"/>
    <dgm:cxn modelId="{F148A162-32FC-4B79-98FA-7090BA4E303B}" type="presParOf" srcId="{C6D3D146-D7FA-480C-AD1B-350B1D66D1BA}" destId="{40F130EE-0091-4A73-A475-51E26A8F499D}" srcOrd="0" destOrd="0" presId="urn:microsoft.com/office/officeart/2018/2/layout/IconLabelList"/>
    <dgm:cxn modelId="{4F08E41F-0E12-44FA-BA28-882F9937D905}" type="presParOf" srcId="{40F130EE-0091-4A73-A475-51E26A8F499D}" destId="{0D0E3D75-D2C4-4571-BF00-FE0FD9C06158}" srcOrd="0" destOrd="0" presId="urn:microsoft.com/office/officeart/2018/2/layout/IconLabelList"/>
    <dgm:cxn modelId="{4D8F97C0-372A-414A-A2D1-E01C54F0590A}" type="presParOf" srcId="{40F130EE-0091-4A73-A475-51E26A8F499D}" destId="{10BE10E7-A0D5-40E5-97F3-B1A30422D470}" srcOrd="1" destOrd="0" presId="urn:microsoft.com/office/officeart/2018/2/layout/IconLabelList"/>
    <dgm:cxn modelId="{661D09AC-09E8-4DF1-8B27-D5972C003763}" type="presParOf" srcId="{40F130EE-0091-4A73-A475-51E26A8F499D}" destId="{FFBFE611-6033-454C-9335-9C03AE112064}" srcOrd="2" destOrd="0" presId="urn:microsoft.com/office/officeart/2018/2/layout/IconLabelList"/>
    <dgm:cxn modelId="{18070CC3-51CE-4251-A94A-9F74C9BBD3E8}" type="presParOf" srcId="{C6D3D146-D7FA-480C-AD1B-350B1D66D1BA}" destId="{BA1E79DB-FF2F-4E36-8C45-EFE823A41A9C}" srcOrd="1" destOrd="0" presId="urn:microsoft.com/office/officeart/2018/2/layout/IconLabelList"/>
    <dgm:cxn modelId="{B376FEDD-3E5C-4ADC-9CF5-5CC50CA71B79}" type="presParOf" srcId="{C6D3D146-D7FA-480C-AD1B-350B1D66D1BA}" destId="{92F02CAF-7362-48D8-9D4F-0D2482ACC9F9}" srcOrd="2" destOrd="0" presId="urn:microsoft.com/office/officeart/2018/2/layout/IconLabelList"/>
    <dgm:cxn modelId="{4CADFD0B-7E1F-4135-8528-C269D5430D04}" type="presParOf" srcId="{92F02CAF-7362-48D8-9D4F-0D2482ACC9F9}" destId="{C93F395B-6AC1-4268-88F8-07B30EBB9FA4}" srcOrd="0" destOrd="0" presId="urn:microsoft.com/office/officeart/2018/2/layout/IconLabelList"/>
    <dgm:cxn modelId="{818BEFD7-A2D2-4911-BF2F-0EF33F85EA63}" type="presParOf" srcId="{92F02CAF-7362-48D8-9D4F-0D2482ACC9F9}" destId="{85458314-D325-4A04-8516-F9E7111A78AE}" srcOrd="1" destOrd="0" presId="urn:microsoft.com/office/officeart/2018/2/layout/IconLabelList"/>
    <dgm:cxn modelId="{F3737662-C4D9-4141-9654-1BB27C58FABD}" type="presParOf" srcId="{92F02CAF-7362-48D8-9D4F-0D2482ACC9F9}" destId="{94DC55C4-3182-4A46-8F0E-1AD918E92A1E}" srcOrd="2" destOrd="0" presId="urn:microsoft.com/office/officeart/2018/2/layout/IconLabelList"/>
    <dgm:cxn modelId="{3EC9DE20-4580-4108-8742-F701F274CC48}" type="presParOf" srcId="{C6D3D146-D7FA-480C-AD1B-350B1D66D1BA}" destId="{618438DF-7FFE-486B-A78F-A1982E628FFC}" srcOrd="3" destOrd="0" presId="urn:microsoft.com/office/officeart/2018/2/layout/IconLabelList"/>
    <dgm:cxn modelId="{C64104EE-7F01-4661-A101-C687EFAE2F3F}" type="presParOf" srcId="{C6D3D146-D7FA-480C-AD1B-350B1D66D1BA}" destId="{85EFB7AD-0E72-471F-B578-F1A0E4E59204}" srcOrd="4" destOrd="0" presId="urn:microsoft.com/office/officeart/2018/2/layout/IconLabelList"/>
    <dgm:cxn modelId="{5E976961-79BD-468D-8435-F4D5B1A94521}" type="presParOf" srcId="{85EFB7AD-0E72-471F-B578-F1A0E4E59204}" destId="{97DC2345-AE6E-4DB4-9ED0-7519DAB3C19F}" srcOrd="0" destOrd="0" presId="urn:microsoft.com/office/officeart/2018/2/layout/IconLabelList"/>
    <dgm:cxn modelId="{A6E94B39-F6F1-402A-855C-E2E20E6F4F6E}" type="presParOf" srcId="{85EFB7AD-0E72-471F-B578-F1A0E4E59204}" destId="{0DBD7ABC-80A9-4DFC-BCA6-9E4EB847A66F}" srcOrd="1" destOrd="0" presId="urn:microsoft.com/office/officeart/2018/2/layout/IconLabelList"/>
    <dgm:cxn modelId="{7C2BA6B5-CDF7-4FFD-9006-B385F2BF1EF5}" type="presParOf" srcId="{85EFB7AD-0E72-471F-B578-F1A0E4E59204}" destId="{325FCCB6-3E81-4DB7-843E-3210B73063C4}" srcOrd="2" destOrd="0" presId="urn:microsoft.com/office/officeart/2018/2/layout/IconLabelList"/>
    <dgm:cxn modelId="{68C74168-5E10-474F-AA6D-06B2CB0D8A6E}" type="presParOf" srcId="{C6D3D146-D7FA-480C-AD1B-350B1D66D1BA}" destId="{C81A2CC5-4E59-4F02-9D28-BA940C113FA1}" srcOrd="5" destOrd="0" presId="urn:microsoft.com/office/officeart/2018/2/layout/IconLabelList"/>
    <dgm:cxn modelId="{D7AADE66-C43B-48BF-9685-32C1F16B4ACF}" type="presParOf" srcId="{C6D3D146-D7FA-480C-AD1B-350B1D66D1BA}" destId="{2A87B7E5-10C8-4BD1-BB8D-1D58E603CD04}" srcOrd="6" destOrd="0" presId="urn:microsoft.com/office/officeart/2018/2/layout/IconLabelList"/>
    <dgm:cxn modelId="{4BD39D9F-E4F7-429D-8A29-8F22D4948378}" type="presParOf" srcId="{2A87B7E5-10C8-4BD1-BB8D-1D58E603CD04}" destId="{ED9BB974-FB30-4CDF-A4F1-DC774285496B}" srcOrd="0" destOrd="0" presId="urn:microsoft.com/office/officeart/2018/2/layout/IconLabelList"/>
    <dgm:cxn modelId="{F3D739A2-B61E-4EAB-B3B5-403190C53B79}" type="presParOf" srcId="{2A87B7E5-10C8-4BD1-BB8D-1D58E603CD04}" destId="{C7BD0096-1FA0-424D-BF16-D1C46A3FE6AF}" srcOrd="1" destOrd="0" presId="urn:microsoft.com/office/officeart/2018/2/layout/IconLabelList"/>
    <dgm:cxn modelId="{7EC61D8F-CDA4-4764-80E7-56AA906ABB16}" type="presParOf" srcId="{2A87B7E5-10C8-4BD1-BB8D-1D58E603CD04}" destId="{9F4F85E5-2A77-43C2-8E45-396D22F084D8}" srcOrd="2" destOrd="0" presId="urn:microsoft.com/office/officeart/2018/2/layout/IconLabelList"/>
    <dgm:cxn modelId="{C3BA16AB-EF8B-43FA-855D-8212D391666A}" type="presParOf" srcId="{C6D3D146-D7FA-480C-AD1B-350B1D66D1BA}" destId="{81CDF17A-62EA-4A20-B668-D7969C293C9A}" srcOrd="7" destOrd="0" presId="urn:microsoft.com/office/officeart/2018/2/layout/IconLabelList"/>
    <dgm:cxn modelId="{CE3A2094-D169-4BE5-92C1-43B4323119E7}" type="presParOf" srcId="{C6D3D146-D7FA-480C-AD1B-350B1D66D1BA}" destId="{DB4D1509-24C8-4234-8597-71BDAD2A1196}" srcOrd="8" destOrd="0" presId="urn:microsoft.com/office/officeart/2018/2/layout/IconLabelList"/>
    <dgm:cxn modelId="{8AE8BDF4-B354-49D7-9B0C-5416359A45C5}" type="presParOf" srcId="{DB4D1509-24C8-4234-8597-71BDAD2A1196}" destId="{FD60559A-F47F-40A7-AD13-09D663503717}" srcOrd="0" destOrd="0" presId="urn:microsoft.com/office/officeart/2018/2/layout/IconLabelList"/>
    <dgm:cxn modelId="{A6BD3386-0A23-47AD-9854-E152B991FA7A}" type="presParOf" srcId="{DB4D1509-24C8-4234-8597-71BDAD2A1196}" destId="{8C99A78C-F01C-40C4-A5E4-672F387E13C6}" srcOrd="1" destOrd="0" presId="urn:microsoft.com/office/officeart/2018/2/layout/IconLabelList"/>
    <dgm:cxn modelId="{888ECE73-A244-4CF8-AADF-8DB61B9CC7C0}" type="presParOf" srcId="{DB4D1509-24C8-4234-8597-71BDAD2A1196}" destId="{691747F4-3711-45B7-9D5B-476F3F1F7A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A0382F-A387-451B-92BB-AADFFDD4B69C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ABE471-2445-4731-BA73-6BD20A677175}">
      <dgm:prSet/>
      <dgm:spPr/>
      <dgm:t>
        <a:bodyPr/>
        <a:lstStyle/>
        <a:p>
          <a:r>
            <a:rPr lang="fr-FR" dirty="0"/>
            <a:t>Gestion –&gt; Accès par le groupe gestion et technicien (Documents administratifs, techniques informatiques…) </a:t>
          </a:r>
          <a:endParaRPr lang="en-US" dirty="0"/>
        </a:p>
      </dgm:t>
    </dgm:pt>
    <dgm:pt modelId="{B8F0D107-6E2B-436B-BB81-52634DE2305A}" type="parTrans" cxnId="{B8EC9FB6-8EF3-4FA8-ACF1-B3D6C7F4A05C}">
      <dgm:prSet/>
      <dgm:spPr/>
      <dgm:t>
        <a:bodyPr/>
        <a:lstStyle/>
        <a:p>
          <a:endParaRPr lang="en-US"/>
        </a:p>
      </dgm:t>
    </dgm:pt>
    <dgm:pt modelId="{71A7B181-B1D1-42A3-9280-5659349E92D9}" type="sibTrans" cxnId="{B8EC9FB6-8EF3-4FA8-ACF1-B3D6C7F4A05C}">
      <dgm:prSet/>
      <dgm:spPr/>
      <dgm:t>
        <a:bodyPr/>
        <a:lstStyle/>
        <a:p>
          <a:endParaRPr lang="en-US"/>
        </a:p>
      </dgm:t>
    </dgm:pt>
    <dgm:pt modelId="{139C9461-1B39-40EC-BC25-2C045CFAABCF}">
      <dgm:prSet/>
      <dgm:spPr/>
      <dgm:t>
        <a:bodyPr/>
        <a:lstStyle/>
        <a:p>
          <a:r>
            <a:rPr lang="fr-FR" dirty="0"/>
            <a:t>Compta --&gt; Accès par le groupe gestion et technicien (Facture client…)</a:t>
          </a:r>
          <a:endParaRPr lang="en-US" dirty="0"/>
        </a:p>
      </dgm:t>
    </dgm:pt>
    <dgm:pt modelId="{B0814D01-6F06-4CDB-9241-356650811B4B}" type="parTrans" cxnId="{0D44F822-DD96-4ECB-9045-4572FCA0617C}">
      <dgm:prSet/>
      <dgm:spPr/>
      <dgm:t>
        <a:bodyPr/>
        <a:lstStyle/>
        <a:p>
          <a:endParaRPr lang="en-US"/>
        </a:p>
      </dgm:t>
    </dgm:pt>
    <dgm:pt modelId="{8E67F7B7-E9DC-41E1-8ECB-6D2BA6249A58}" type="sibTrans" cxnId="{0D44F822-DD96-4ECB-9045-4572FCA0617C}">
      <dgm:prSet/>
      <dgm:spPr/>
      <dgm:t>
        <a:bodyPr/>
        <a:lstStyle/>
        <a:p>
          <a:endParaRPr lang="en-US"/>
        </a:p>
      </dgm:t>
    </dgm:pt>
    <dgm:pt modelId="{2F057C9F-607B-4806-8CFB-19033BC75114}">
      <dgm:prSet/>
      <dgm:spPr/>
      <dgm:t>
        <a:bodyPr/>
        <a:lstStyle/>
        <a:p>
          <a:r>
            <a:rPr lang="fr-FR" dirty="0"/>
            <a:t>Partage --&gt; Accès par le groupe banquier, gestion et technicien (Accès au document temporaire ou secondaire)</a:t>
          </a:r>
          <a:endParaRPr lang="en-US" dirty="0"/>
        </a:p>
      </dgm:t>
    </dgm:pt>
    <dgm:pt modelId="{9ECCE2EB-0D6B-42EC-A67A-EEDB0A37DFA6}" type="parTrans" cxnId="{05DD1D66-F48B-4B0F-A4D4-361EA7F70F34}">
      <dgm:prSet/>
      <dgm:spPr/>
      <dgm:t>
        <a:bodyPr/>
        <a:lstStyle/>
        <a:p>
          <a:endParaRPr lang="en-US"/>
        </a:p>
      </dgm:t>
    </dgm:pt>
    <dgm:pt modelId="{D3B16C08-A0DC-47FB-86B5-13052D737031}" type="sibTrans" cxnId="{05DD1D66-F48B-4B0F-A4D4-361EA7F70F34}">
      <dgm:prSet/>
      <dgm:spPr/>
      <dgm:t>
        <a:bodyPr/>
        <a:lstStyle/>
        <a:p>
          <a:endParaRPr lang="en-US"/>
        </a:p>
      </dgm:t>
    </dgm:pt>
    <dgm:pt modelId="{1EB6B981-3328-446E-B37B-281570611725}" type="pres">
      <dgm:prSet presAssocID="{F2A0382F-A387-451B-92BB-AADFFDD4B69C}" presName="outerComposite" presStyleCnt="0">
        <dgm:presLayoutVars>
          <dgm:chMax val="5"/>
          <dgm:dir/>
          <dgm:resizeHandles val="exact"/>
        </dgm:presLayoutVars>
      </dgm:prSet>
      <dgm:spPr/>
    </dgm:pt>
    <dgm:pt modelId="{34B232B8-734F-40F7-9C9F-0BA942EAAE68}" type="pres">
      <dgm:prSet presAssocID="{F2A0382F-A387-451B-92BB-AADFFDD4B69C}" presName="dummyMaxCanvas" presStyleCnt="0">
        <dgm:presLayoutVars/>
      </dgm:prSet>
      <dgm:spPr/>
    </dgm:pt>
    <dgm:pt modelId="{5A096FFB-E5BE-40C3-B65F-A961577EA261}" type="pres">
      <dgm:prSet presAssocID="{F2A0382F-A387-451B-92BB-AADFFDD4B69C}" presName="ThreeNodes_1" presStyleLbl="node1" presStyleIdx="0" presStyleCnt="3">
        <dgm:presLayoutVars>
          <dgm:bulletEnabled val="1"/>
        </dgm:presLayoutVars>
      </dgm:prSet>
      <dgm:spPr/>
    </dgm:pt>
    <dgm:pt modelId="{D1174FDA-75F9-42CD-9007-4F2D015E6263}" type="pres">
      <dgm:prSet presAssocID="{F2A0382F-A387-451B-92BB-AADFFDD4B69C}" presName="ThreeNodes_2" presStyleLbl="node1" presStyleIdx="1" presStyleCnt="3">
        <dgm:presLayoutVars>
          <dgm:bulletEnabled val="1"/>
        </dgm:presLayoutVars>
      </dgm:prSet>
      <dgm:spPr/>
    </dgm:pt>
    <dgm:pt modelId="{A64842ED-E526-428B-A214-F4ED6EDB15A5}" type="pres">
      <dgm:prSet presAssocID="{F2A0382F-A387-451B-92BB-AADFFDD4B69C}" presName="ThreeNodes_3" presStyleLbl="node1" presStyleIdx="2" presStyleCnt="3">
        <dgm:presLayoutVars>
          <dgm:bulletEnabled val="1"/>
        </dgm:presLayoutVars>
      </dgm:prSet>
      <dgm:spPr/>
    </dgm:pt>
    <dgm:pt modelId="{5DEDA892-5BBD-43C2-8B70-77E74DDB7A90}" type="pres">
      <dgm:prSet presAssocID="{F2A0382F-A387-451B-92BB-AADFFDD4B69C}" presName="ThreeConn_1-2" presStyleLbl="fgAccFollowNode1" presStyleIdx="0" presStyleCnt="2">
        <dgm:presLayoutVars>
          <dgm:bulletEnabled val="1"/>
        </dgm:presLayoutVars>
      </dgm:prSet>
      <dgm:spPr/>
    </dgm:pt>
    <dgm:pt modelId="{6BF20E75-5DBB-4E98-9277-99E8D033B9FC}" type="pres">
      <dgm:prSet presAssocID="{F2A0382F-A387-451B-92BB-AADFFDD4B69C}" presName="ThreeConn_2-3" presStyleLbl="fgAccFollowNode1" presStyleIdx="1" presStyleCnt="2">
        <dgm:presLayoutVars>
          <dgm:bulletEnabled val="1"/>
        </dgm:presLayoutVars>
      </dgm:prSet>
      <dgm:spPr/>
    </dgm:pt>
    <dgm:pt modelId="{7F157CB0-A655-49C2-9DC7-D246F1F78737}" type="pres">
      <dgm:prSet presAssocID="{F2A0382F-A387-451B-92BB-AADFFDD4B69C}" presName="ThreeNodes_1_text" presStyleLbl="node1" presStyleIdx="2" presStyleCnt="3">
        <dgm:presLayoutVars>
          <dgm:bulletEnabled val="1"/>
        </dgm:presLayoutVars>
      </dgm:prSet>
      <dgm:spPr/>
    </dgm:pt>
    <dgm:pt modelId="{CBD3053F-1495-4922-8E73-095D61AA74E5}" type="pres">
      <dgm:prSet presAssocID="{F2A0382F-A387-451B-92BB-AADFFDD4B69C}" presName="ThreeNodes_2_text" presStyleLbl="node1" presStyleIdx="2" presStyleCnt="3">
        <dgm:presLayoutVars>
          <dgm:bulletEnabled val="1"/>
        </dgm:presLayoutVars>
      </dgm:prSet>
      <dgm:spPr/>
    </dgm:pt>
    <dgm:pt modelId="{BDC089B5-B53A-4754-88E8-2B58E191667A}" type="pres">
      <dgm:prSet presAssocID="{F2A0382F-A387-451B-92BB-AADFFDD4B69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1A5520F-B12B-4DD0-98B6-BBF384941E54}" type="presOf" srcId="{139C9461-1B39-40EC-BC25-2C045CFAABCF}" destId="{D1174FDA-75F9-42CD-9007-4F2D015E6263}" srcOrd="0" destOrd="0" presId="urn:microsoft.com/office/officeart/2005/8/layout/vProcess5"/>
    <dgm:cxn modelId="{106F8C1D-4EA8-402F-9AAD-48691635D544}" type="presOf" srcId="{8E67F7B7-E9DC-41E1-8ECB-6D2BA6249A58}" destId="{6BF20E75-5DBB-4E98-9277-99E8D033B9FC}" srcOrd="0" destOrd="0" presId="urn:microsoft.com/office/officeart/2005/8/layout/vProcess5"/>
    <dgm:cxn modelId="{0D44F822-DD96-4ECB-9045-4572FCA0617C}" srcId="{F2A0382F-A387-451B-92BB-AADFFDD4B69C}" destId="{139C9461-1B39-40EC-BC25-2C045CFAABCF}" srcOrd="1" destOrd="0" parTransId="{B0814D01-6F06-4CDB-9241-356650811B4B}" sibTransId="{8E67F7B7-E9DC-41E1-8ECB-6D2BA6249A58}"/>
    <dgm:cxn modelId="{1977E030-5133-438B-B46B-B5FD65690BA9}" type="presOf" srcId="{2F057C9F-607B-4806-8CFB-19033BC75114}" destId="{A64842ED-E526-428B-A214-F4ED6EDB15A5}" srcOrd="0" destOrd="0" presId="urn:microsoft.com/office/officeart/2005/8/layout/vProcess5"/>
    <dgm:cxn modelId="{05DD1D66-F48B-4B0F-A4D4-361EA7F70F34}" srcId="{F2A0382F-A387-451B-92BB-AADFFDD4B69C}" destId="{2F057C9F-607B-4806-8CFB-19033BC75114}" srcOrd="2" destOrd="0" parTransId="{9ECCE2EB-0D6B-42EC-A67A-EEDB0A37DFA6}" sibTransId="{D3B16C08-A0DC-47FB-86B5-13052D737031}"/>
    <dgm:cxn modelId="{E34A9E46-8246-4FC1-8F45-4728FE23586C}" type="presOf" srcId="{139C9461-1B39-40EC-BC25-2C045CFAABCF}" destId="{CBD3053F-1495-4922-8E73-095D61AA74E5}" srcOrd="1" destOrd="0" presId="urn:microsoft.com/office/officeart/2005/8/layout/vProcess5"/>
    <dgm:cxn modelId="{0AD4AF4E-50BB-498F-83B5-6872F79EF9D1}" type="presOf" srcId="{2F057C9F-607B-4806-8CFB-19033BC75114}" destId="{BDC089B5-B53A-4754-88E8-2B58E191667A}" srcOrd="1" destOrd="0" presId="urn:microsoft.com/office/officeart/2005/8/layout/vProcess5"/>
    <dgm:cxn modelId="{64921B78-2D4B-418B-B73B-26AFCD0E1D3E}" type="presOf" srcId="{F2A0382F-A387-451B-92BB-AADFFDD4B69C}" destId="{1EB6B981-3328-446E-B37B-281570611725}" srcOrd="0" destOrd="0" presId="urn:microsoft.com/office/officeart/2005/8/layout/vProcess5"/>
    <dgm:cxn modelId="{8341C284-60DD-4545-B730-26BFAA202DF1}" type="presOf" srcId="{71A7B181-B1D1-42A3-9280-5659349E92D9}" destId="{5DEDA892-5BBD-43C2-8B70-77E74DDB7A90}" srcOrd="0" destOrd="0" presId="urn:microsoft.com/office/officeart/2005/8/layout/vProcess5"/>
    <dgm:cxn modelId="{B8EC9FB6-8EF3-4FA8-ACF1-B3D6C7F4A05C}" srcId="{F2A0382F-A387-451B-92BB-AADFFDD4B69C}" destId="{8AABE471-2445-4731-BA73-6BD20A677175}" srcOrd="0" destOrd="0" parTransId="{B8F0D107-6E2B-436B-BB81-52634DE2305A}" sibTransId="{71A7B181-B1D1-42A3-9280-5659349E92D9}"/>
    <dgm:cxn modelId="{F5F0D5E6-51E6-4F17-B389-3C80D4A44752}" type="presOf" srcId="{8AABE471-2445-4731-BA73-6BD20A677175}" destId="{7F157CB0-A655-49C2-9DC7-D246F1F78737}" srcOrd="1" destOrd="0" presId="urn:microsoft.com/office/officeart/2005/8/layout/vProcess5"/>
    <dgm:cxn modelId="{0C168BFE-0B3E-4693-BEBE-1E27AC0860C0}" type="presOf" srcId="{8AABE471-2445-4731-BA73-6BD20A677175}" destId="{5A096FFB-E5BE-40C3-B65F-A961577EA261}" srcOrd="0" destOrd="0" presId="urn:microsoft.com/office/officeart/2005/8/layout/vProcess5"/>
    <dgm:cxn modelId="{593C670D-8DC7-415B-882D-35B391F1C22E}" type="presParOf" srcId="{1EB6B981-3328-446E-B37B-281570611725}" destId="{34B232B8-734F-40F7-9C9F-0BA942EAAE68}" srcOrd="0" destOrd="0" presId="urn:microsoft.com/office/officeart/2005/8/layout/vProcess5"/>
    <dgm:cxn modelId="{BD832AD0-C33D-4324-81D8-675D48AD3CDC}" type="presParOf" srcId="{1EB6B981-3328-446E-B37B-281570611725}" destId="{5A096FFB-E5BE-40C3-B65F-A961577EA261}" srcOrd="1" destOrd="0" presId="urn:microsoft.com/office/officeart/2005/8/layout/vProcess5"/>
    <dgm:cxn modelId="{948C8A89-EC11-4353-91E6-AAAE0198688A}" type="presParOf" srcId="{1EB6B981-3328-446E-B37B-281570611725}" destId="{D1174FDA-75F9-42CD-9007-4F2D015E6263}" srcOrd="2" destOrd="0" presId="urn:microsoft.com/office/officeart/2005/8/layout/vProcess5"/>
    <dgm:cxn modelId="{A839DE10-2983-461C-B767-21ADD7272BCB}" type="presParOf" srcId="{1EB6B981-3328-446E-B37B-281570611725}" destId="{A64842ED-E526-428B-A214-F4ED6EDB15A5}" srcOrd="3" destOrd="0" presId="urn:microsoft.com/office/officeart/2005/8/layout/vProcess5"/>
    <dgm:cxn modelId="{F4066367-BC0D-4ACB-9D7C-AC772152AF0A}" type="presParOf" srcId="{1EB6B981-3328-446E-B37B-281570611725}" destId="{5DEDA892-5BBD-43C2-8B70-77E74DDB7A90}" srcOrd="4" destOrd="0" presId="urn:microsoft.com/office/officeart/2005/8/layout/vProcess5"/>
    <dgm:cxn modelId="{F7E85EEB-9991-4927-9F2B-681027CDEC2D}" type="presParOf" srcId="{1EB6B981-3328-446E-B37B-281570611725}" destId="{6BF20E75-5DBB-4E98-9277-99E8D033B9FC}" srcOrd="5" destOrd="0" presId="urn:microsoft.com/office/officeart/2005/8/layout/vProcess5"/>
    <dgm:cxn modelId="{9AD17D2F-2F67-4CBA-BDBE-5BD9AFF9DC01}" type="presParOf" srcId="{1EB6B981-3328-446E-B37B-281570611725}" destId="{7F157CB0-A655-49C2-9DC7-D246F1F78737}" srcOrd="6" destOrd="0" presId="urn:microsoft.com/office/officeart/2005/8/layout/vProcess5"/>
    <dgm:cxn modelId="{ED3C237F-93B2-4283-8267-FAC63524A68C}" type="presParOf" srcId="{1EB6B981-3328-446E-B37B-281570611725}" destId="{CBD3053F-1495-4922-8E73-095D61AA74E5}" srcOrd="7" destOrd="0" presId="urn:microsoft.com/office/officeart/2005/8/layout/vProcess5"/>
    <dgm:cxn modelId="{9CB78CCB-1180-4CE3-8AB1-C17AFE958347}" type="presParOf" srcId="{1EB6B981-3328-446E-B37B-281570611725}" destId="{BDC089B5-B53A-4754-88E8-2B58E191667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34372-86CE-46AC-9BB7-37A6565F8CD5}">
      <dsp:nvSpPr>
        <dsp:cNvPr id="0" name=""/>
        <dsp:cNvSpPr/>
      </dsp:nvSpPr>
      <dsp:spPr>
        <a:xfrm>
          <a:off x="0" y="0"/>
          <a:ext cx="1051559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4D5E18-EA1A-4EDB-B5AB-5EBFFC1EF155}">
      <dsp:nvSpPr>
        <dsp:cNvPr id="0" name=""/>
        <dsp:cNvSpPr/>
      </dsp:nvSpPr>
      <dsp:spPr>
        <a:xfrm>
          <a:off x="0" y="0"/>
          <a:ext cx="10515595" cy="373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Dylan </a:t>
          </a:r>
          <a:r>
            <a:rPr lang="en-US" sz="1700" b="0" i="0" kern="1200" dirty="0"/>
            <a:t>​</a:t>
          </a:r>
          <a:endParaRPr lang="en-US" sz="1700" kern="1200" dirty="0"/>
        </a:p>
      </dsp:txBody>
      <dsp:txXfrm>
        <a:off x="0" y="0"/>
        <a:ext cx="10515595" cy="373267"/>
      </dsp:txXfrm>
    </dsp:sp>
    <dsp:sp modelId="{7643F451-26F4-430F-9C94-106EFFDDA168}">
      <dsp:nvSpPr>
        <dsp:cNvPr id="0" name=""/>
        <dsp:cNvSpPr/>
      </dsp:nvSpPr>
      <dsp:spPr>
        <a:xfrm>
          <a:off x="0" y="373267"/>
          <a:ext cx="10515595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A53FCD-EECD-4A99-89F4-13DC695CFA8A}">
      <dsp:nvSpPr>
        <dsp:cNvPr id="0" name=""/>
        <dsp:cNvSpPr/>
      </dsp:nvSpPr>
      <dsp:spPr>
        <a:xfrm>
          <a:off x="0" y="373267"/>
          <a:ext cx="10515595" cy="373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Thibault</a:t>
          </a:r>
          <a:endParaRPr lang="en-US" sz="1700" kern="1200" dirty="0"/>
        </a:p>
      </dsp:txBody>
      <dsp:txXfrm>
        <a:off x="0" y="373267"/>
        <a:ext cx="10515595" cy="373267"/>
      </dsp:txXfrm>
    </dsp:sp>
    <dsp:sp modelId="{6F9F95CA-9678-4483-9633-CF5412D08E0B}">
      <dsp:nvSpPr>
        <dsp:cNvPr id="0" name=""/>
        <dsp:cNvSpPr/>
      </dsp:nvSpPr>
      <dsp:spPr>
        <a:xfrm>
          <a:off x="0" y="746535"/>
          <a:ext cx="10515595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0A4F3A-42B4-44F4-A751-6229CBCC56E4}">
      <dsp:nvSpPr>
        <dsp:cNvPr id="0" name=""/>
        <dsp:cNvSpPr/>
      </dsp:nvSpPr>
      <dsp:spPr>
        <a:xfrm>
          <a:off x="0" y="746535"/>
          <a:ext cx="10515595" cy="373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Thomas </a:t>
          </a:r>
          <a:r>
            <a:rPr lang="en-US" sz="1700" b="0" i="0" kern="1200" dirty="0"/>
            <a:t>​</a:t>
          </a:r>
          <a:endParaRPr lang="en-US" sz="1700" kern="1200" dirty="0"/>
        </a:p>
      </dsp:txBody>
      <dsp:txXfrm>
        <a:off x="0" y="746535"/>
        <a:ext cx="10515595" cy="373267"/>
      </dsp:txXfrm>
    </dsp:sp>
    <dsp:sp modelId="{EBE65101-A765-4A66-9AD6-9306D1F7F412}">
      <dsp:nvSpPr>
        <dsp:cNvPr id="0" name=""/>
        <dsp:cNvSpPr/>
      </dsp:nvSpPr>
      <dsp:spPr>
        <a:xfrm>
          <a:off x="0" y="1119802"/>
          <a:ext cx="10515595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652DFC-B0CD-4C1F-AE2D-302D3F6A17AC}">
      <dsp:nvSpPr>
        <dsp:cNvPr id="0" name=""/>
        <dsp:cNvSpPr/>
      </dsp:nvSpPr>
      <dsp:spPr>
        <a:xfrm>
          <a:off x="0" y="1119802"/>
          <a:ext cx="10515595" cy="373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 err="1"/>
            <a:t>Evan</a:t>
          </a:r>
          <a:r>
            <a:rPr lang="fr-FR" sz="1700" b="0" i="0" kern="1200" dirty="0"/>
            <a:t> </a:t>
          </a:r>
          <a:r>
            <a:rPr lang="en-US" sz="1700" b="0" i="0" kern="1200" dirty="0"/>
            <a:t>​</a:t>
          </a:r>
          <a:endParaRPr lang="en-US" sz="1700" kern="1200" dirty="0"/>
        </a:p>
      </dsp:txBody>
      <dsp:txXfrm>
        <a:off x="0" y="1119802"/>
        <a:ext cx="10515595" cy="373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02E2-89F5-4CDC-9F03-9B8486F94B7B}">
      <dsp:nvSpPr>
        <dsp:cNvPr id="0" name=""/>
        <dsp:cNvSpPr/>
      </dsp:nvSpPr>
      <dsp:spPr>
        <a:xfrm>
          <a:off x="1530707" y="91705"/>
          <a:ext cx="1537162" cy="15371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7BF8F-E1A1-46D2-A165-6356036996AA}">
      <dsp:nvSpPr>
        <dsp:cNvPr id="0" name=""/>
        <dsp:cNvSpPr/>
      </dsp:nvSpPr>
      <dsp:spPr>
        <a:xfrm>
          <a:off x="1858299" y="419297"/>
          <a:ext cx="881978" cy="8819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D175F-0E92-4E18-B82D-45FD1A369998}">
      <dsp:nvSpPr>
        <dsp:cNvPr id="0" name=""/>
        <dsp:cNvSpPr/>
      </dsp:nvSpPr>
      <dsp:spPr>
        <a:xfrm>
          <a:off x="1039319" y="2107656"/>
          <a:ext cx="25199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Concevoir et intégrer une solution d’infrastructure fiable et sécurisée </a:t>
          </a:r>
          <a:endParaRPr lang="en-US" sz="1200" kern="1200"/>
        </a:p>
      </dsp:txBody>
      <dsp:txXfrm>
        <a:off x="1039319" y="2107656"/>
        <a:ext cx="2519938" cy="720000"/>
      </dsp:txXfrm>
    </dsp:sp>
    <dsp:sp modelId="{00F4F6D7-76B9-44B6-94C3-5A2BBC702604}">
      <dsp:nvSpPr>
        <dsp:cNvPr id="0" name=""/>
        <dsp:cNvSpPr/>
      </dsp:nvSpPr>
      <dsp:spPr>
        <a:xfrm>
          <a:off x="4491634" y="91705"/>
          <a:ext cx="1537162" cy="15371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77290-C5DF-4061-9C4F-E21787272935}">
      <dsp:nvSpPr>
        <dsp:cNvPr id="0" name=""/>
        <dsp:cNvSpPr/>
      </dsp:nvSpPr>
      <dsp:spPr>
        <a:xfrm>
          <a:off x="4819226" y="419297"/>
          <a:ext cx="881978" cy="8819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5AF7A-7BAE-4F68-9C7E-21E1B27DA57A}">
      <dsp:nvSpPr>
        <dsp:cNvPr id="0" name=""/>
        <dsp:cNvSpPr/>
      </dsp:nvSpPr>
      <dsp:spPr>
        <a:xfrm>
          <a:off x="4000246" y="2107656"/>
          <a:ext cx="25199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 err="1"/>
            <a:t>ApprentisSage</a:t>
          </a:r>
          <a:r>
            <a:rPr lang="en-US" sz="1200" kern="1200" dirty="0"/>
            <a:t> du </a:t>
          </a:r>
          <a:r>
            <a:rPr lang="en-US" sz="1200" kern="1200" dirty="0" err="1"/>
            <a:t>fonctionnement</a:t>
          </a:r>
          <a:r>
            <a:rPr lang="en-US" sz="1200" kern="1200" dirty="0"/>
            <a:t> </a:t>
          </a:r>
          <a:r>
            <a:rPr lang="en-US" sz="1200" kern="1200" dirty="0" err="1"/>
            <a:t>d’une</a:t>
          </a:r>
          <a:r>
            <a:rPr lang="en-US" sz="1200" kern="1200" dirty="0"/>
            <a:t> </a:t>
          </a:r>
          <a:r>
            <a:rPr lang="en-US" sz="1200" kern="1200" dirty="0" err="1"/>
            <a:t>banque</a:t>
          </a:r>
          <a:r>
            <a:rPr lang="en-US" sz="1200" kern="1200" dirty="0"/>
            <a:t>, transposition de </a:t>
          </a:r>
          <a:r>
            <a:rPr lang="en-US" sz="1200" kern="1200" dirty="0" err="1"/>
            <a:t>ce</a:t>
          </a:r>
          <a:r>
            <a:rPr lang="en-US" sz="1200" kern="1200" dirty="0"/>
            <a:t> service </a:t>
          </a:r>
          <a:r>
            <a:rPr lang="en-US" sz="1200" kern="1200" dirty="0" err="1"/>
            <a:t>en</a:t>
          </a:r>
          <a:r>
            <a:rPr lang="en-US" sz="1200" kern="1200" dirty="0"/>
            <a:t> </a:t>
          </a:r>
          <a:r>
            <a:rPr lang="en-US" sz="1200" kern="1200" dirty="0" err="1"/>
            <a:t>ligne</a:t>
          </a:r>
          <a:endParaRPr lang="en-US" sz="1200" kern="1200" dirty="0"/>
        </a:p>
      </dsp:txBody>
      <dsp:txXfrm>
        <a:off x="4000246" y="2107656"/>
        <a:ext cx="2519938" cy="720000"/>
      </dsp:txXfrm>
    </dsp:sp>
    <dsp:sp modelId="{1548C8D5-6340-477B-96C2-CC98046A0D9B}">
      <dsp:nvSpPr>
        <dsp:cNvPr id="0" name=""/>
        <dsp:cNvSpPr/>
      </dsp:nvSpPr>
      <dsp:spPr>
        <a:xfrm>
          <a:off x="1530707" y="3457640"/>
          <a:ext cx="1537162" cy="15371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ACFC5-89E3-49EF-8A0C-02DB82B8E045}">
      <dsp:nvSpPr>
        <dsp:cNvPr id="0" name=""/>
        <dsp:cNvSpPr/>
      </dsp:nvSpPr>
      <dsp:spPr>
        <a:xfrm>
          <a:off x="1858299" y="3785232"/>
          <a:ext cx="881978" cy="8819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495E5-87C8-4B3D-9CF8-A12B231648F1}">
      <dsp:nvSpPr>
        <dsp:cNvPr id="0" name=""/>
        <dsp:cNvSpPr/>
      </dsp:nvSpPr>
      <dsp:spPr>
        <a:xfrm>
          <a:off x="1039319" y="5473591"/>
          <a:ext cx="25199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Garantir la protection des données personnelles des clients et de notre banque</a:t>
          </a:r>
          <a:endParaRPr lang="en-US" sz="1200" kern="1200"/>
        </a:p>
      </dsp:txBody>
      <dsp:txXfrm>
        <a:off x="1039319" y="5473591"/>
        <a:ext cx="2519938" cy="720000"/>
      </dsp:txXfrm>
    </dsp:sp>
    <dsp:sp modelId="{109716BC-165E-4E13-8907-B4B89CC76BC9}">
      <dsp:nvSpPr>
        <dsp:cNvPr id="0" name=""/>
        <dsp:cNvSpPr/>
      </dsp:nvSpPr>
      <dsp:spPr>
        <a:xfrm>
          <a:off x="4491634" y="3457640"/>
          <a:ext cx="1537162" cy="15371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39530-340E-4B4B-8D54-4E1399A5CD54}">
      <dsp:nvSpPr>
        <dsp:cNvPr id="0" name=""/>
        <dsp:cNvSpPr/>
      </dsp:nvSpPr>
      <dsp:spPr>
        <a:xfrm>
          <a:off x="4819226" y="3785232"/>
          <a:ext cx="881978" cy="8819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41C39-5357-4430-8FDC-B12EF945369D}">
      <dsp:nvSpPr>
        <dsp:cNvPr id="0" name=""/>
        <dsp:cNvSpPr/>
      </dsp:nvSpPr>
      <dsp:spPr>
        <a:xfrm>
          <a:off x="4000246" y="5473591"/>
          <a:ext cx="25199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 dirty="0"/>
            <a:t>Garantir la continuité de service de l’infrastructure et la transparence de la maintenance </a:t>
          </a:r>
          <a:endParaRPr lang="en-US" sz="1200" kern="1200" dirty="0"/>
        </a:p>
      </dsp:txBody>
      <dsp:txXfrm>
        <a:off x="4000246" y="5473591"/>
        <a:ext cx="251993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E3D75-D2C4-4571-BF00-FE0FD9C06158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BFE611-6033-454C-9335-9C03AE112064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Calibri" panose="020F0502020204030204" pitchFamily="34" charset="0"/>
            </a:rPr>
            <a:t>Plannings différents, empêchement personnelle </a:t>
          </a:r>
          <a:endParaRPr lang="en-US" sz="1100" kern="1200" dirty="0"/>
        </a:p>
      </dsp:txBody>
      <dsp:txXfrm>
        <a:off x="127800" y="2355670"/>
        <a:ext cx="1800000" cy="720000"/>
      </dsp:txXfrm>
    </dsp:sp>
    <dsp:sp modelId="{C93F395B-6AC1-4268-88F8-07B30EBB9FA4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DC55C4-3182-4A46-8F0E-1AD918E92A1E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Réalisation du projet à distance (version évolutive) </a:t>
          </a:r>
          <a:endParaRPr lang="en-US" sz="1100" kern="1200" dirty="0">
            <a:highlight>
              <a:srgbClr val="FFFF00"/>
            </a:highlight>
          </a:endParaRPr>
        </a:p>
      </dsp:txBody>
      <dsp:txXfrm>
        <a:off x="2242800" y="2355670"/>
        <a:ext cx="1800000" cy="720000"/>
      </dsp:txXfrm>
    </dsp:sp>
    <dsp:sp modelId="{97DC2345-AE6E-4DB4-9ED0-7519DAB3C19F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5FCCB6-3E81-4DB7-843E-3210B73063C4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Infrastructure physique très limitée</a:t>
          </a:r>
          <a:endParaRPr lang="en-US" sz="1100" kern="1200" dirty="0"/>
        </a:p>
      </dsp:txBody>
      <dsp:txXfrm>
        <a:off x="4357800" y="2355670"/>
        <a:ext cx="1800000" cy="720000"/>
      </dsp:txXfrm>
    </dsp:sp>
    <dsp:sp modelId="{ED9BB974-FB30-4CDF-A4F1-DC774285496B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4F85E5-2A77-43C2-8E45-396D22F084D8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Très faible connaissance en cybersécurité et fonctionnement d’une banque en ligne</a:t>
          </a:r>
          <a:endParaRPr lang="en-US" sz="1100" kern="1200" dirty="0"/>
        </a:p>
      </dsp:txBody>
      <dsp:txXfrm>
        <a:off x="6472800" y="2355670"/>
        <a:ext cx="1800000" cy="720000"/>
      </dsp:txXfrm>
    </dsp:sp>
    <dsp:sp modelId="{FD60559A-F47F-40A7-AD13-09D663503717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1747F4-3711-45B7-9D5B-476F3F1F7A2E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Connaissances limités dans le domaine infrastructure et réseau</a:t>
          </a:r>
          <a:endParaRPr lang="en-US" sz="1100" kern="1200" dirty="0"/>
        </a:p>
      </dsp:txBody>
      <dsp:txXfrm>
        <a:off x="8587800" y="235567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96FFB-E5BE-40C3-B65F-A961577EA261}">
      <dsp:nvSpPr>
        <dsp:cNvPr id="0" name=""/>
        <dsp:cNvSpPr/>
      </dsp:nvSpPr>
      <dsp:spPr>
        <a:xfrm>
          <a:off x="0" y="0"/>
          <a:ext cx="3441092" cy="1060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Gestion –&gt; Accès par le groupe gestion et technicien (Documents administratifs, techniques informatiques…) </a:t>
          </a:r>
          <a:endParaRPr lang="en-US" sz="1400" kern="1200" dirty="0"/>
        </a:p>
      </dsp:txBody>
      <dsp:txXfrm>
        <a:off x="31072" y="31072"/>
        <a:ext cx="2296329" cy="998726"/>
      </dsp:txXfrm>
    </dsp:sp>
    <dsp:sp modelId="{D1174FDA-75F9-42CD-9007-4F2D015E6263}">
      <dsp:nvSpPr>
        <dsp:cNvPr id="0" name=""/>
        <dsp:cNvSpPr/>
      </dsp:nvSpPr>
      <dsp:spPr>
        <a:xfrm>
          <a:off x="303625" y="1237682"/>
          <a:ext cx="3441092" cy="1060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Compta --&gt; Accès par le groupe gestion et technicien (Facture client…)</a:t>
          </a:r>
          <a:endParaRPr lang="en-US" sz="1400" kern="1200" dirty="0"/>
        </a:p>
      </dsp:txBody>
      <dsp:txXfrm>
        <a:off x="334697" y="1268754"/>
        <a:ext cx="2385756" cy="998726"/>
      </dsp:txXfrm>
    </dsp:sp>
    <dsp:sp modelId="{A64842ED-E526-428B-A214-F4ED6EDB15A5}">
      <dsp:nvSpPr>
        <dsp:cNvPr id="0" name=""/>
        <dsp:cNvSpPr/>
      </dsp:nvSpPr>
      <dsp:spPr>
        <a:xfrm>
          <a:off x="607251" y="2475365"/>
          <a:ext cx="3441092" cy="1060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Partage --&gt; Accès par le groupe banquier, gestion et technicien (Accès au document temporaire ou secondaire)</a:t>
          </a:r>
          <a:endParaRPr lang="en-US" sz="1400" kern="1200" dirty="0"/>
        </a:p>
      </dsp:txBody>
      <dsp:txXfrm>
        <a:off x="638323" y="2506437"/>
        <a:ext cx="2385756" cy="998726"/>
      </dsp:txXfrm>
    </dsp:sp>
    <dsp:sp modelId="{5DEDA892-5BBD-43C2-8B70-77E74DDB7A90}">
      <dsp:nvSpPr>
        <dsp:cNvPr id="0" name=""/>
        <dsp:cNvSpPr/>
      </dsp:nvSpPr>
      <dsp:spPr>
        <a:xfrm>
          <a:off x="2751526" y="804493"/>
          <a:ext cx="689566" cy="6895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2906678" y="804493"/>
        <a:ext cx="379262" cy="518898"/>
      </dsp:txXfrm>
    </dsp:sp>
    <dsp:sp modelId="{6BF20E75-5DBB-4E98-9277-99E8D033B9FC}">
      <dsp:nvSpPr>
        <dsp:cNvPr id="0" name=""/>
        <dsp:cNvSpPr/>
      </dsp:nvSpPr>
      <dsp:spPr>
        <a:xfrm>
          <a:off x="3055152" y="2035103"/>
          <a:ext cx="689566" cy="6895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210304" y="2035103"/>
        <a:ext cx="379262" cy="518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1:30:33.096"/>
    </inkml:context>
    <inkml:brush xml:id="br0">
      <inkml:brushProperty name="width" value="0.35" units="cm"/>
      <inkml:brushProperty name="height" value="0.35" units="cm"/>
      <inkml:brushProperty name="color" value="#F2F2F2"/>
    </inkml:brush>
  </inkml:definitions>
  <inkml:trace contextRef="#ctx0" brushRef="#br0">0 18 24575,'974'0'0,"-765"18"0,-15 0 0,-145-18 0,78 13 0,-79-9 0,0-1 0,68-6 0,-59 1 0,62 4 0,-59 6 0,-34-4 0,47 2 0,1479-7 0,-1411-17 0,936 19 0,-1001-12 0,-30 3 0,17-9 0,-53 13 0,0 1 0,0 0 0,1 0 0,-1 1 0,17-1 0,98-13-1365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1:31:17.015"/>
    </inkml:context>
    <inkml:brush xml:id="br0">
      <inkml:brushProperty name="width" value="0.05" units="cm"/>
      <inkml:brushProperty name="height" value="0.05" units="cm"/>
      <inkml:brushProperty name="color" value="#F2F2F2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1:30:38.276"/>
    </inkml:context>
    <inkml:brush xml:id="br0">
      <inkml:brushProperty name="width" value="0.35" units="cm"/>
      <inkml:brushProperty name="height" value="0.35" units="cm"/>
      <inkml:brushProperty name="color" value="#F2F2F2"/>
    </inkml:brush>
  </inkml:definitions>
  <inkml:trace contextRef="#ctx0" brushRef="#br0">20307 513 24575,'-38'0'0,"-6"-1"0,-1 2 0,-59 10 0,46-4 0,0-3 0,-108-6 0,53 0 0,-24 1-365,-162-21 0,-172-29-1090,-106-19-2426,-53 34-1759,-1 37 6529,253 1-1267,-535-2 4486,877 2-3287,-1 1 1,-41 10-1,43-6 609,-1-2 0,-51 2 0,44-5-1315,1 1 1,-44 11-1,-30 2-128,-95 17 13,201-31 0,-5 0 0,0 1 0,1 1 0,-1 0 0,1 0 0,-26 14 0,40-18 0,0 0 0,-1 0 0,1 0 0,0 0 0,-1 1 0,1-1 0,0 0 0,-1 0 0,1 0 0,0 1 0,0-1 0,-1 0 0,1 1 0,0-1 0,0 0 0,-1 1 0,1-1 0,0 0 0,0 1 0,0-1 0,0 0 0,0 1 0,0-1 0,0 0 0,-1 1 0,1-1 0,0 0 0,0 1 0,0-1 0,0 1 0,1-1 0,-1 0 0,0 1 0,0-1 0,0 0 0,0 1 0,0-1 0,0 0 0,1 1 0,15 10 0,23 0 0,63 6 0,-70-10 0,-1-1 0,55 1 0,154 11 0,-68-3 0,375-11-560,-288-7 551,-59 6 9,211-6 0,-302-5 0,70-2 0,201 10 569,-439 17-569,17-9 0,0-3 0,-74 1 0,-2407-8-3740,1292 4 2553,1092-11 2362,-9 0 2577,134 10-3752,10 0 0,0-1 0,0 1 0,0-1 0,0 0 0,0 0 0,1-1 0,-1 1 0,0-1 0,0 1 0,0-1 0,0-1 0,1 1 0,-6-3 0,9 4 0,0-1 0,0 1 0,0-1 0,0 1 0,1-1 0,-1 1 0,0-1 0,0 0 0,0 1 0,1-1 0,-1 1 0,0-1 0,0 1 0,1 0 0,-1-1 0,1 1 0,-1-1 0,0 1 0,1 0 0,-1-1 0,1 1 0,-1 0 0,1-1 0,-1 1 0,1 0 0,-1-1 0,1 1 0,-1 0 0,1 0 0,-1 0 0,1 0 0,-1 0 0,2 0 0,19-9 0,14 4 0,-1 1 0,1 1 0,-1 2 0,66 7 0,-90-5 0,176 19 0,-82 5 0,-2-1 0,234 38-543,406 59-674,-206-52 1217,-441-55-191,192 3 1,-243-15 886,83 15 0,11 0 53,-290-7-749,65-2 0,-364 9-597,47-41-923,78-3 442,29 3 126,99 5 939,-209-28 14,25-2-1250,13 2 69,-113-5-179,163 22 630,-582-22-42,251 51 2595,330 2 5733,316-2-7551,0 1-1,0 0 1,0 1-1,0-1 1,0 1-1,0-1 1,0 1-1,0 0 1,0 0-1,0 1 1,-6 3-1,47 9-5,-8-9 0,0 0 0,52-1 0,19 3 0,204 22-429,-61-8 120,-83-6 309,107 15 0,-185-20-322,86-1 0,-96-7-67,138 21 0,-91-4-163,130 3 0,17 3-122,-117-12 242,242-10 1,-190-6 240,34 6 214,252-6 46,-306-16 159,-21 2 2585,-114 12-1880,70-18 1,-31 5-942,17-10 8,-82 21 0,1 1 0,-1 0 0,1 2 0,1 0 0,35-1 0,90 5-23,218 12-555,259 13-648,-368-15-408,-97-2 1588,-145-7 44,678 15-2084,-449-16 1819,544-11-1362,-31-10 1629,-660 18-41,567-39-853,-538 30 895,248-33 31,150-3-25,-236 29-7,108 7 1036,-20 3-75,-42 1-961,24-2 0,-295 4 27,542-30 1074,-552 33-1101,79-13 0,-79 8 0,79-2 0,-107 10-256,38 1 1034,0-2-1,121-20 1,-139 14-330,1 2 0,88 2 0,-80 4 472,81-10 0,-52 1-920,1 4 0,85 6 0,-32 1 0,1103-3 0,-1191-3 0,80-13 0,7-2 0,63-7 0,-123 13 0,104-4 0,111-1-633,31-1 113,-136 21 309,271-6-621,-347-5 1142,60-1 294,194-8 678,-287 16-1282,74-12 0,64-5 0,-143 14 0,70-14 0,-94 10 0,-2-1 0,1-2 0,-1-3 0,61-26 0,-93 35 0,0 1 0,0 0 0,0 1 0,1 0 0,0 1 0,-1 0 0,1 1 0,28 2 0,-5 4 0,1 1 0,37 12 0,58 15 0,-54-17 0,-55-12 0,-1 0 0,1 2 0,23 9 0,-15-4 0,59 13 0,-54-16 0,39 15 0,-21-4 0,-25-10 0,47 23 0,82 37 0,-11-5 0,-67-27 0,-36-17 0,47 29 0,-68-36 0,0-2 0,1 0 0,45 12 0,-42-15 0,0 2 0,49 24 0,-46-22 0,-27-11 0,0 0 0,1 1 0,-1-1 0,0 1 0,0 0 0,0 0 0,5 4 0,-9-5 0,0-1 0,1 1 0,-1-1 0,0 1 0,0-1 0,0 1 0,0-1 0,0 1 0,0-1 0,0 0 0,-1 1 0,1-1 0,0 1 0,0-1 0,0 1 0,0-1 0,0 0 0,-1 1 0,1-1 0,0 1 0,0-1 0,-1 0 0,1 1 0,0-1 0,-1 0 0,1 1 0,0-1 0,-1 0 0,1 1 0,-1-1 0,1 0 0,0 0 0,-1 0 0,1 1 0,-1-1 0,1 0 0,-1 0 0,1 0 0,0 0 0,-1 0 0,1 0 0,-1 0 0,0 0 0,-22 7 0,-90 11 0,-146 31 0,226-43 0,-53 4 0,37-5 0,-63 9 0,-94 9 0,0-7 0,15-9 0,-3 0 0,-34 0 0,146-7 0,-85 10 0,113-2 0,-6 0 0,-84 2 0,101-8 0,-1 3 0,-70 15 0,9-1 0,-126 30 0,40-6 0,-52 7 0,16-1 0,79-18 0,65-10 0,-46 8 0,96-24 0,0 3 0,0 0 0,-34 14 0,46-15 0,0-2 0,-1-1 0,0 0 0,-35 1 0,-46 7 0,65-6 0,0-3 0,0 0 0,-70-6 0,20 0 0,-761 3 0,713-10 0,57 2 0,1 1 0,-73-3 0,79 7 0,-115-21 0,112 12 0,-95-2 0,19 4 0,61 2 0,2 1 0,-115-3 0,141 7 0,-77-12 0,78 6 0,-83 0 0,-155-6 0,39 13 0,27 2 0,140-8 0,-55-2 0,-202-3 0,241 6 0,-129 7 0,87 3 0,-525-3 0,599 10 0,38-3 0,131-10 0,-62 4 0,0-2 0,42-6 0,-36 2 0,56-1 0,-59 5 0,-1-1 0,47-10 0,-26 3 5,1 2 1,63 0-1,43-5-185,225-20-608,-81 10-178,100 5 387,-105 8-1635,255-12 2187,-50 3 27,165 1 0,-199-1-1273,-385 14 1273,392-24 0,-241 13 0,174-18-3,-162 7 3,22-2 0,-149 18 960,-88 10-468,0-3 0,0 0 1,46-12-1,-46 7 982,46-5 1,24-4-1339,-79 12-136,0 1 0,0 2 0,33 0 0,-29 1 0,0-1 0,28-5 0,-13 2 0,-1 1 0,1 2 0,0 1 0,45 7 0,-72-4 0,0 1 0,28 9 0,-30-7 0,1-1 0,-1-1 0,24 3 0,39 2 0,18 2 0,321-11 0,-703 17 0,237-12 0,-240 12 0,-11 8-1489,179-10 1109,-514 21-1553,-4-35-1186,264-3 2348,-771-22-882,368-4 1653,176 8 0,360 8 0,-177-6 0,-2066 20 499,2238 17-51,13 0-32,146-12 388,1 3 1,-97 23-1,56-3 3856,-59 31-3751,178-56-909,-36 13 0,-79 42 0,113-53 0,-13 8 0,25-9 0,16 0 0,25-2 0,-1-1 0,1-2 0,68-8 0,-38-6 0,-34 6 0,44-4 0,46-4 0,-76 8 0,70-2 0,188-17-950,18 0-356,-2 0 1306,-95 3 0,457-22-1867,72 21 1867,-234 7 0,-234 16-308,299 5-615,-251 26 1260,-79-4 1423,-127-6 1505,-38-4-3273,-162-19 8,-77 6 0,37 0 0,-221-20-751,45 1 585,239 16 278,-320-19-1984,-343-31 1872,246 12-2535,283 19 928,-707-61-842,479 39 2019,-331-39-626,-207-40-183,440 72 1239,120 15 0,-634-95-631,433 69 669,324 34 117,-264-16 290,-295 26 809,574 7 380,-3 0 42,-316 9 2263,525 3-2778,0 0 0,-54 13 0,84-13-1161,-1 0 0,1 1 0,0 0 0,1 1 0,-1 0 0,-11 8 0,20-13 0,1 1 0,0-1 0,0 0 0,0 0 0,-1 0 0,1 0 0,0 0 0,0 0 0,0 1 0,-1-1 0,1 0 0,0 0 0,0 0 0,0 0 0,0 1 0,0-1 0,-1 0 0,1 0 0,0 1 0,0-1 0,0 0 0,0 0 0,0 0 0,0 1 0,0-1 0,0 0 0,0 0 0,0 1 0,0-1 0,0 0 0,0 0 0,0 1 0,0-1 0,0 0 0,0 0 0,0 1 0,0-1 0,0 0 0,1 0 0,-1 0 0,0 1 0,0-1 0,0 0 0,0 0 0,0 0 0,1 1 0,-1-1 0,0 0 0,0 0 0,0 0 0,0 0 0,1 1 0,19 8 0,24 0 0,23 8 0,-48-12 0,0 0 0,0-1 0,25 1 0,-2-1 0,-1 2 0,55 16 0,18 2 0,455 81-908,-369-73 908,74 18 0,-229-41 14,64 6 0,22 4-391,-9-1 377,6 1 0,-84-10 253,-29-7-109,0 1-1,-1 0 0,1 1 1,-1 1-1,0 0 1,20 11-1,-33-16-143,-1 0 0,1 1 0,-1-1 0,1 0 0,-1 0 0,1 1 0,-1-1 0,1 0 0,-1 1 0,1-1 0,-1 1 0,1-1 0,-1 1 0,0-1 0,1 1 0,-1-1 0,0 1 0,1-1 0,-1 1 0,0-1 0,0 1 0,0 0 0,1-1 0,-1 1 0,0-1 0,0 1 0,0 0 0,0-1 0,0 1 0,0-1 0,0 1 0,0 0 0,0-1 0,0 1 0,-1-1 0,1 1 0,0 0 0,0-1 0,-1 1 0,1-1 0,0 1 0,-1-1 0,1 1 0,0-1 0,-1 1 0,1-1 0,-1 1 0,1-1 0,0 0 0,-1 1 0,1-1 0,-1 0 0,0 1 0,1-1 0,-1 0 0,0 1 0,-41 18 0,30-14 0,-12 4 2,-1-2 0,0 0 0,-1-2 0,1 0 0,-1-2 0,0-1-1,-51-2 1,-38 3-560,-671 14-4144,502-20 4484,-176 5-1075,-504-4-2674,110-17 2262,235 2 505,-195-1 234,-640-26-642,-4 0 1815,528 45 831,378-1 2059,0 0 3514,544 0-6119,0 0-1,-1 0 1,1 1-1,0 0 1,0 0-1,0 1 1,-12 9 1179,30-5-1445,12 2-315,48 7-119,113 10 1,-33-7-73,167 10-1365,-125-15 1457,486 39-2206,-306-21 2394,205 6 0,-174-11-864,-5 0 12,-130-17 908,30-1 11,-108 4 1179,-109-5-526,-76-7-394,-1 0 0,0 0 0,1 1 0,-1 0 0,0 0 0,0 0 0,0 0 0,6 3 0,-49 4 1285,-258 9-1607,-125-16-2467,-245-3 415,-34-35-1423,171 6 2290,-119-8-532,237 11 1761,-604-43-1416,800 59 1351,-1566-52-490,1076 107 3260,345 7 1483,202-15 1408,147-28-5576,25-3-42,46 0-37,-22-2 15,392 30-551,-394-31 538,383 33-796,51 2-596,-31-10-405,60 1-8,-282-29 1608,281 4 513,-353 6-365,85 1 4326,-206-10-3103,-17 0-1096,0 1 1,1-1 0,-1 1 0,0 0-1,0 0 1,0 1 0,0 0 0,0 0-1,0 0 1,0 1 0,0-1-1,9 6 1,-64 0-70,-204 11-252,1-1-432,-93-16-1205,-341 8-1657,-322 1 42,596-13 2714,-2473 3 1749,2688 9 533,-10 1 3947,202-10-5182,1 0 0,0 0 0,0 1-1,0 0 1,0 0 0,0 0 0,-6 3 0,10-4-239,0 0 1,-1 0 0,1 0-1,0 0 1,0 0 0,-1 0 0,1 0-1,0 0 1,0 1 0,-1-1 0,1 0-1,0 0 1,0 0 0,0 0 0,0 1-1,-1-1 1,1 0 0,0 0 0,0 0-1,0 1 1,0-1 0,0 0 0,0 0-1,-1 1 1,1-1 0,0 0-1,0 0 1,0 1 0,0-1 0,0 0-1,0 0 1,0 1 0,0-1 0,0 0-1,0 1 1,0-1 0,0 0 0,0 0-1,1 1 1,19 9-48,80 11-299,192 16 1,-181-26 90,82 10-1065,268 25-485,140 7-90,-145-39 1413,-75-4 393,-8-1 71,161 12 0,-148-3-658,-155-10 354,352-3 6338,-395-6-4713,-443 3-1248,-275-4-1257,224-15-631,-115-2-43,-623-19-1675,848 24 3278,-194-5-469,-162-16 1026,-19 0 263,334 35 2771,99 0 1757,216 0-4932,345 11-1097,-139 1-240,52 4 795,580 33-1717,-179-24-249,141 25-386,-689-37 2733,146 7 0,127 16 568,-51-1-91,-317-30 3142,126 22 0,-201-19-2533,-31-2-869,-35-1-293,-755-6-2591,466-17 377,57 1 2251,-19-10 39,28 2 0,216 22 0,-663-50 0,609 41-75,-346-46-759,255 27-54,-207-34 3129,326 57-1114,58 6-66,0 0 0,-34-8-1,77 11-799,38 2-279,93 40-1347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1:30:44.755"/>
    </inkml:context>
    <inkml:brush xml:id="br0">
      <inkml:brushProperty name="width" value="0.35" units="cm"/>
      <inkml:brushProperty name="height" value="0.35" units="cm"/>
      <inkml:brushProperty name="color" value="#F2F2F2"/>
    </inkml:brush>
  </inkml:definitions>
  <inkml:trace contextRef="#ctx0" brushRef="#br0">5186 142 24575,'-16'-1'0,"0"-1"0,0 0 0,-1-1 0,-17-7 0,18 6 0,-1-1 0,0 2 0,-29-3 0,-95-11 0,-36-1 0,163 18 0,0-2 0,0 0 0,0-1 0,-22-7 0,21 5 0,1 1 0,-1 1 0,0 0 0,-17 0 0,-56 4 0,43 1 0,-45-5 0,34-5 0,37 4 0,-1 1 0,-25 0 0,15 4 0,-1 2 0,-36 8 0,20-6 0,0-1 0,-90-6 0,36-1 0,-533 3 0,404-19 0,-16 2 0,-354 17 0,525 11 0,27-3 0,20-5 0,-32 4 0,-64 0 0,-20-5 0,-117-5 0,204-5 0,37 4 0,0 1 0,-24 0 0,10 3 0,-48 0 0,-121 15 0,41 2 0,73-11 0,69-7 0,0 2 0,0 1 0,-28 5 0,27-3 0,1-2 0,-1 0 0,-33-1 0,33-1 0,0 0 0,0 1 0,-30 7 0,-68 13 0,70-17-1365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1:30:45.090"/>
    </inkml:context>
    <inkml:brush xml:id="br0">
      <inkml:brushProperty name="width" value="0.35" units="cm"/>
      <inkml:brushProperty name="height" value="0.35" units="cm"/>
      <inkml:brushProperty name="color" value="#F2F2F2"/>
    </inkml:brush>
  </inkml:definitions>
  <inkml:trace contextRef="#ctx0" brushRef="#br0">1 18 24575,'3'0'0,"4"0"0,4-3 0,3-1 0,2 0 0,1 1 0,1 1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1:30:46.286"/>
    </inkml:context>
    <inkml:brush xml:id="br0">
      <inkml:brushProperty name="width" value="0.35" units="cm"/>
      <inkml:brushProperty name="height" value="0.35" units="cm"/>
      <inkml:brushProperty name="color" value="#F2F2F2"/>
    </inkml:brush>
  </inkml:definitions>
  <inkml:trace contextRef="#ctx0" brushRef="#br0">1062 1 24575,'-8'2'0,"0"1"0,1 0 0,0 0 0,-1 1 0,1 0 0,0 0 0,0 0 0,-7 8 0,8-8 0,-110 72 0,61-43 0,-65 55 0,42-26 0,29-24 0,-52 54 0,-28 50 0,-81 85 0,191-203 0,0 2 0,2 0 0,-17 33 0,27-41 0,1-1 0,0 1 0,2 0 0,0 0 0,0 0 0,2 1 0,0-1 0,1 1 0,1 0 0,4 28 0,-4-45 0,1 0 0,-1 0 0,1 0 0,-1 0 0,1 0 0,0 0 0,0 0 0,0 0 0,0-1 0,0 1 0,0 0 0,1-1 0,-1 1 0,0 0 0,1-1 0,-1 1 0,1-1 0,0 0 0,2 2 0,1-1 0,0 1 0,0-1 0,0 0 0,1 0 0,-1 0 0,0-1 0,8 2 0,-1-2 0,0 0 0,0 0 0,-1-1 0,1-1 0,0 0 0,17-3 0,-16-1 0,-2 1 0,1-1 0,0-1 0,-1 0 0,0 0 0,-1-1 0,1-1 0,-1 0 0,9-9 0,15-18 0,31-40 0,-24 28 0,25-42 0,-25 31 0,-30 43 0,81-114 0,-79 107 0,0 0 0,18-46 0,1 3 0,-25 53 0,0-1 0,-1 1 0,0-1 0,5-20 0,-10 32 0,-1 1 0,0 0 0,0 0 0,0 0 0,0-1 0,0 1 0,0 0 0,1 0 0,-1-1 0,0 1 0,0 0 0,0 0 0,0-1 0,0 1 0,0 0 0,0 0 0,0-1 0,0 1 0,0 0 0,0 0 0,0-1 0,0 1 0,-1 0 0,1 0 0,0-1 0,0 1 0,0 0 0,0 0 0,0 0 0,0-1 0,-1 1 0,1 0 0,0 0 0,0 0 0,0-1 0,0 1 0,-1 0 0,1 0 0,0 0 0,0 0 0,-1 0 0,1 0 0,0-1 0,0 1 0,0 0 0,-1 0 0,1 0 0,-1 0 0,-15 7 0,-13 15 0,-233 256 0,227-239 0,-95 123 0,85-113 0,-76 106 0,121-155 0,0 0 0,0 0 0,-1 1 0,1-1 0,0 0 0,0 0 0,-1 0 0,1 0 0,0 1 0,0-1 0,-1 0 0,1 0 0,0 1 0,0-1 0,0 0 0,0 0 0,-1 1 0,1-1 0,0 0 0,0 0 0,0 1 0,0-1 0,0 0 0,0 1 0,0-1 0,0 0 0,0 0 0,0 1 0,0-1 0,0 0 0,0 1 0,0-1 0,0 0 0,0 1 0,0-1 0,0 0 0,0 0 0,0 1 0,1-1 0,-1 0 0,0 0 0,0 1 0,0-1 0,0 0 0,1 0 0,-1 1 0,0-1 0,0 0 0,0 0 0,1 0 0,-1 0 0,0 1 0,1-1 0,-1 0 0,23-6 0,25-17 0,-10-1-1365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1:31:01.040"/>
    </inkml:context>
    <inkml:brush xml:id="br0">
      <inkml:brushProperty name="width" value="0.05" units="cm"/>
      <inkml:brushProperty name="height" value="0.05" units="cm"/>
      <inkml:brushProperty name="color" value="#F2F2F2"/>
    </inkml:brush>
  </inkml:definitions>
  <inkml:trace contextRef="#ctx0" brushRef="#br0">70 0 24575,'-1'0'0,"-2"0"0,-1 0 0,-1 0 0,-1 0 0,0 0 0,-1 0 0,0 0 0,0 0 0,1 1 0,1 1 0,1 0 0,0 1 0,-1-1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1:31:03.349"/>
    </inkml:context>
    <inkml:brush xml:id="br0">
      <inkml:brushProperty name="width" value="0.05" units="cm"/>
      <inkml:brushProperty name="height" value="0.05" units="cm"/>
      <inkml:brushProperty name="color" value="#F2F2F2"/>
    </inkml:brush>
  </inkml:definitions>
  <inkml:trace contextRef="#ctx0" brushRef="#br0">14 37 24575,'-2'0'0,"1"-1"0,-2 0 0,1-2 0,0-1 0,0 0 0,1-2 0,1 1 0,2 0 0,-2 0 0,-2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1:31:03.673"/>
    </inkml:context>
    <inkml:brush xml:id="br0">
      <inkml:brushProperty name="width" value="0.05" units="cm"/>
      <inkml:brushProperty name="height" value="0.05" units="cm"/>
      <inkml:brushProperty name="color" value="#F2F2F2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1:31:16.677"/>
    </inkml:context>
    <inkml:brush xml:id="br0">
      <inkml:brushProperty name="width" value="0.05" units="cm"/>
      <inkml:brushProperty name="height" value="0.05" units="cm"/>
      <inkml:brushProperty name="color" value="#F2F2F2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CA704-9F56-42AB-838E-347DA644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832243-63BC-4325-B8C5-8263536AF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297FA4-77E5-436D-BC84-F8A96755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B16-4E29-44DC-9058-CDC4F012CE3F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7351B-1E87-4F98-956E-6CA15BF8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4FE2E-6A72-4581-AAD4-ADC3ED8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D01-0786-4F70-AD22-5A02E318B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14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E606C-7496-4D8C-B7E9-4D518DA9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6FF727-11DC-42E7-882B-952F85A64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109373-967C-4C20-844D-6381CEFA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B16-4E29-44DC-9058-CDC4F012CE3F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93DAC-CA01-4D3E-BDE3-97690A91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D2628-BA10-462C-968E-328877CD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D01-0786-4F70-AD22-5A02E318B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81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F3D53B-CDF1-4470-A950-40BEE9DB5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6B308E-D3DB-4D95-8A88-74B57365A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39737-2A65-4A02-BA00-E9EEAE5B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B16-4E29-44DC-9058-CDC4F012CE3F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CC42E3-1684-430D-A4AF-F1F29BC9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DA7EBA-3848-42F2-BCD0-0147CBB2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D01-0786-4F70-AD22-5A02E318B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86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A3EE3-5E1D-42B2-B0AE-2634AB97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D8EB8-C04E-44AE-95F2-579EADAD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D1DB4-C812-47E9-A72D-A615233D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B16-4E29-44DC-9058-CDC4F012CE3F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7E1EEB-9281-4932-AF67-667250DA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61C5E-5131-4204-BC9B-592B1639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D01-0786-4F70-AD22-5A02E318B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1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0A449-BFF6-4FF1-B973-750D3948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410F2E-0CB8-4CFB-82E3-5D582A56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E17BC7-1F49-473E-89AA-B3E4B212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B16-4E29-44DC-9058-CDC4F012CE3F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1CF00E-95D3-4475-8221-197CAAFD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D126C-1B54-4877-9199-08D1C820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D01-0786-4F70-AD22-5A02E318B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0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923F-C712-41A3-BBCE-37D46D3C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49183-1172-443B-A65C-92CF7AB76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7F3BCB-B4A7-4413-9F50-D94C4FCF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A40321-206C-4496-9999-EC8D688B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B16-4E29-44DC-9058-CDC4F012CE3F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3CB88B-CAEA-4D15-86E2-D8758BC5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B43102-DF3E-4764-992E-5C55EF79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D01-0786-4F70-AD22-5A02E318B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56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1A396-6D98-4A42-BF6D-48634BBC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9C2AC6-0936-4B56-922A-C218E713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D596AF-4C90-4AEA-AEDD-07649AC1B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45467F-67AF-412B-B60D-CD3A94AF1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6CD32F-224B-427D-8A61-C446A4487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58CA40-6400-4531-A978-DEBA9017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B16-4E29-44DC-9058-CDC4F012CE3F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FE16C1-B7F0-4495-9645-B255D961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8840C8-A75B-4E32-BB57-B86D4A8A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D01-0786-4F70-AD22-5A02E318B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55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8E888-138D-40B1-BEC9-A8DE6F87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D60F9C-0D22-46D2-AE4F-52E4F36F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B16-4E29-44DC-9058-CDC4F012CE3F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84525F-CD80-431F-802E-6677A936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519C92-37DE-4CF3-B918-7FC49FBF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D01-0786-4F70-AD22-5A02E318B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9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F389FF-5CB4-4C7F-80DE-3EBBDFB6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B16-4E29-44DC-9058-CDC4F012CE3F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3F7E5C-3477-4668-A566-A6F5F542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CBC32E-17FC-4F9B-8D97-F52AA78D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D01-0786-4F70-AD22-5A02E318B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3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8ADED-D4F7-4639-A5D5-FBF2D7E2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43FD40-F448-44B3-9F85-F8166D63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2E9E7A-D412-46FF-9798-73E6D4474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2BA2D5-117A-478C-8DEC-5C8B38CD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B16-4E29-44DC-9058-CDC4F012CE3F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B553A7-2B1F-4A0F-B960-E49C1FAC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14B94C-CE1D-4E31-A06C-3D4BEF09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D01-0786-4F70-AD22-5A02E318B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9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EBEFD-3FBE-45DA-9167-3ED68BF7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6AA0ED-39C8-4486-988B-2A4B3C619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BC6844-E315-4E62-8205-DB1BBCF23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382E53-88B4-437E-8276-2CC39ABB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B16-4E29-44DC-9058-CDC4F012CE3F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1622EB-950C-42A1-A277-4E057330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DFA2BC-F8A7-47DE-89B7-F41C6F31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D01-0786-4F70-AD22-5A02E318B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10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383C5D-753F-4BB2-9911-75308D06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A0E531-44FE-4FAA-BB88-252D70B4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661502-5C4A-4659-BF2B-9FD549BA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FCB16-4E29-44DC-9058-CDC4F012CE3F}" type="datetimeFigureOut">
              <a:rPr lang="fr-FR" smtClean="0"/>
              <a:t>20/01/2022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2CD96-4B80-43DC-8B8F-29832B7B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BD32F-D5CC-497E-8046-B112FBB73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CD01-0786-4F70-AD22-5A02E318B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9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2.png"/><Relationship Id="rId18" Type="http://schemas.openxmlformats.org/officeDocument/2006/relationships/customXml" Target="../ink/ink8.xml"/><Relationship Id="rId3" Type="http://schemas.openxmlformats.org/officeDocument/2006/relationships/image" Target="../media/image31.png"/><Relationship Id="rId21" Type="http://schemas.openxmlformats.org/officeDocument/2006/relationships/customXml" Target="../ink/ink10.xml"/><Relationship Id="rId7" Type="http://schemas.openxmlformats.org/officeDocument/2006/relationships/image" Target="../media/image290.png"/><Relationship Id="rId12" Type="http://schemas.openxmlformats.org/officeDocument/2006/relationships/customXml" Target="../ink/ink5.xml"/><Relationship Id="rId17" Type="http://schemas.openxmlformats.org/officeDocument/2006/relationships/image" Target="../media/image34.png"/><Relationship Id="rId2" Type="http://schemas.openxmlformats.org/officeDocument/2006/relationships/image" Target="../media/image30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10.png"/><Relationship Id="rId5" Type="http://schemas.openxmlformats.org/officeDocument/2006/relationships/image" Target="../media/image280.png"/><Relationship Id="rId15" Type="http://schemas.openxmlformats.org/officeDocument/2006/relationships/image" Target="../media/image33.png"/><Relationship Id="rId10" Type="http://schemas.openxmlformats.org/officeDocument/2006/relationships/customXml" Target="../ink/ink4.xml"/><Relationship Id="rId19" Type="http://schemas.openxmlformats.org/officeDocument/2006/relationships/image" Target="../media/image35.png"/><Relationship Id="rId4" Type="http://schemas.openxmlformats.org/officeDocument/2006/relationships/customXml" Target="../ink/ink1.xml"/><Relationship Id="rId9" Type="http://schemas.openxmlformats.org/officeDocument/2006/relationships/image" Target="../media/image300.png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28878F-83EB-44B1-AC0E-B7F759CA5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3" t="-5083" r="-439" b="-13205"/>
          <a:stretch/>
        </p:blipFill>
        <p:spPr>
          <a:xfrm>
            <a:off x="1383863" y="643467"/>
            <a:ext cx="9424273" cy="5571065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5D0372-6656-4224-82AA-69E3DCE41D0D}"/>
              </a:ext>
            </a:extLst>
          </p:cNvPr>
          <p:cNvSpPr txBox="1"/>
          <p:nvPr/>
        </p:nvSpPr>
        <p:spPr>
          <a:xfrm>
            <a:off x="311151" y="6532460"/>
            <a:ext cx="6327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Helvetica" panose="020B0604020202020204" pitchFamily="34" charset="0"/>
                <a:cs typeface="Helvetica" panose="020B0604020202020204" pitchFamily="34" charset="0"/>
              </a:rPr>
              <a:t>BECHARD Thibault  |  DESMAREST Dylan  |  LAVANDEIRA </a:t>
            </a:r>
            <a:r>
              <a:rPr lang="fr-FR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Evan</a:t>
            </a:r>
            <a:r>
              <a:rPr lang="fr-FR" sz="1000" dirty="0">
                <a:latin typeface="Helvetica" panose="020B0604020202020204" pitchFamily="34" charset="0"/>
                <a:cs typeface="Helvetica" panose="020B0604020202020204" pitchFamily="34" charset="0"/>
              </a:rPr>
              <a:t>  |  JASLIER Thomas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973B9F8-D88F-44EC-B0EF-4C7A5A63D570}"/>
              </a:ext>
            </a:extLst>
          </p:cNvPr>
          <p:cNvSpPr txBox="1"/>
          <p:nvPr/>
        </p:nvSpPr>
        <p:spPr>
          <a:xfrm>
            <a:off x="10066201" y="6426206"/>
            <a:ext cx="18408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Helvetica" panose="020B0604020202020204" pitchFamily="34" charset="0"/>
                <a:cs typeface="Helvetica" panose="020B0604020202020204" pitchFamily="34" charset="0"/>
              </a:rPr>
              <a:t>2021 – 2022  |  SIO 2</a:t>
            </a:r>
          </a:p>
        </p:txBody>
      </p:sp>
    </p:spTree>
    <p:extLst>
      <p:ext uri="{BB962C8B-B14F-4D97-AF65-F5344CB8AC3E}">
        <p14:creationId xmlns:p14="http://schemas.microsoft.com/office/powerpoint/2010/main" val="408374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DCA3A3-3643-4B7A-9A1C-C80CA0A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fr-FR" sz="4000"/>
              <a:t>Serveurs de fichiers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que 12" descr="Dossier ouvert avec un remplissage uni">
            <a:extLst>
              <a:ext uri="{FF2B5EF4-FFF2-40B4-BE49-F238E27FC236}">
                <a16:creationId xmlns:a16="http://schemas.microsoft.com/office/drawing/2014/main" id="{1D58F889-7B19-4879-B2E8-7CADB3A63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  <p:graphicFrame>
        <p:nvGraphicFramePr>
          <p:cNvPr id="48" name="Espace réservé du contenu 10">
            <a:extLst>
              <a:ext uri="{FF2B5EF4-FFF2-40B4-BE49-F238E27FC236}">
                <a16:creationId xmlns:a16="http://schemas.microsoft.com/office/drawing/2014/main" id="{1DD29C4B-5E9D-44AE-BDD1-54C6C9EF8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462456"/>
              </p:ext>
            </p:extLst>
          </p:nvPr>
        </p:nvGraphicFramePr>
        <p:xfrm>
          <a:off x="965200" y="2470248"/>
          <a:ext cx="4048344" cy="353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823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039CA0-580B-4B74-8624-9F72FD30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Les compétences acquises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8A5943-5907-4A84-8597-88402013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fr-FR" sz="2400" dirty="0"/>
              <a:t>Apprentissage fonctionnement d’une DMZ, </a:t>
            </a:r>
            <a:r>
              <a:rPr lang="fr-FR" sz="2400" dirty="0" err="1"/>
              <a:t>Load</a:t>
            </a:r>
            <a:r>
              <a:rPr lang="fr-FR" sz="2400" dirty="0"/>
              <a:t> Balancer, server broker, </a:t>
            </a:r>
          </a:p>
          <a:p>
            <a:r>
              <a:rPr lang="fr-FR" sz="2400" dirty="0"/>
              <a:t>Fonctionnement d’une banque (Sécurité, infrastructure, disponibilité…)</a:t>
            </a:r>
          </a:p>
          <a:p>
            <a:r>
              <a:rPr lang="fr-FR" sz="2400" dirty="0"/>
              <a:t>Transposition d’un service en ligne</a:t>
            </a:r>
          </a:p>
          <a:p>
            <a:r>
              <a:rPr lang="fr-FR" sz="2400" dirty="0"/>
              <a:t>Nouveau protocole de sécurité, MPLS, </a:t>
            </a:r>
            <a:r>
              <a:rPr lang="fr-FR" sz="2400" dirty="0" err="1"/>
              <a:t>AntiDDOS</a:t>
            </a:r>
            <a:endParaRPr lang="fr-FR" sz="2400" dirty="0"/>
          </a:p>
          <a:p>
            <a:r>
              <a:rPr lang="fr-FR" sz="2400" dirty="0"/>
              <a:t>Haute disponibilité notamment via le VRRP</a:t>
            </a:r>
          </a:p>
          <a:p>
            <a:r>
              <a:rPr lang="fr-FR" sz="2400" dirty="0"/>
              <a:t>Travail en équipe, confrontation des idées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7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226AA-8007-4222-B057-7166D4BD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fr-FR"/>
              <a:t>Perspectives d’évolutions</a:t>
            </a:r>
            <a:endParaRPr lang="fr-FR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que 5" descr="Bouclier coche avec un remplissage uni">
            <a:extLst>
              <a:ext uri="{FF2B5EF4-FFF2-40B4-BE49-F238E27FC236}">
                <a16:creationId xmlns:a16="http://schemas.microsoft.com/office/drawing/2014/main" id="{7571F06D-DA97-43A9-B95F-B104BF0EB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6FFB8D-A788-400F-A660-267E595B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fr-FR" sz="2400" dirty="0"/>
              <a:t>Plus de sécurité (protocole plus performant, infrastructure plus complète) </a:t>
            </a:r>
          </a:p>
          <a:p>
            <a:r>
              <a:rPr lang="fr-FR" sz="2400" dirty="0"/>
              <a:t>Adaptation de l’infrastructure aux exigences client / salarié.</a:t>
            </a:r>
          </a:p>
          <a:p>
            <a:r>
              <a:rPr lang="fr-FR" sz="2400" dirty="0"/>
              <a:t>Ajout une possibilité de travail à distance</a:t>
            </a:r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6316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5489E0-638F-4616-BD71-B136689F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Merci de </a:t>
            </a:r>
            <a:r>
              <a:rPr lang="en-US" sz="3600" dirty="0" err="1">
                <a:solidFill>
                  <a:srgbClr val="080808"/>
                </a:solidFill>
              </a:rPr>
              <a:t>votre</a:t>
            </a:r>
            <a:r>
              <a:rPr lang="en-US" sz="3600" dirty="0">
                <a:solidFill>
                  <a:srgbClr val="080808"/>
                </a:solidFill>
              </a:rPr>
              <a:t> </a:t>
            </a:r>
            <a:r>
              <a:rPr lang="en-US" sz="3600" dirty="0" err="1">
                <a:solidFill>
                  <a:srgbClr val="080808"/>
                </a:solidFill>
              </a:rPr>
              <a:t>écoute</a:t>
            </a:r>
            <a:r>
              <a:rPr lang="en-US" sz="3600" dirty="0">
                <a:solidFill>
                  <a:srgbClr val="080808"/>
                </a:solidFill>
              </a:rPr>
              <a:t> ! 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5EA958-5D0D-4F47-AC95-639C9A92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7" y="2958040"/>
            <a:ext cx="10515595" cy="14998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900" kern="1200" dirty="0" err="1">
                <a:latin typeface="+mj-lt"/>
                <a:ea typeface="+mj-ea"/>
                <a:cs typeface="+mj-cs"/>
              </a:rPr>
              <a:t>Equipe</a:t>
            </a:r>
            <a:r>
              <a:rPr lang="en-US" sz="1900" kern="1200" dirty="0">
                <a:latin typeface="+mj-lt"/>
                <a:ea typeface="+mj-ea"/>
                <a:cs typeface="+mj-cs"/>
              </a:rPr>
              <a:t> : </a:t>
            </a:r>
            <a:br>
              <a:rPr lang="en-US" sz="1900" kern="1200" dirty="0">
                <a:latin typeface="+mj-lt"/>
                <a:ea typeface="+mj-ea"/>
                <a:cs typeface="+mj-cs"/>
              </a:rPr>
            </a:br>
            <a:br>
              <a:rPr lang="en-US" sz="1900" kern="1200" dirty="0">
                <a:latin typeface="+mj-lt"/>
                <a:ea typeface="+mj-ea"/>
                <a:cs typeface="+mj-cs"/>
              </a:rPr>
            </a:br>
            <a:r>
              <a:rPr lang="fr-FR" sz="1900" kern="1200" dirty="0">
                <a:latin typeface="+mj-lt"/>
                <a:ea typeface="+mj-ea"/>
                <a:cs typeface="+mj-cs"/>
              </a:rPr>
              <a:t>Le </a:t>
            </a:r>
            <a:r>
              <a:rPr lang="fr-FR" sz="1900" dirty="0" err="1"/>
              <a:t>C</a:t>
            </a:r>
            <a:r>
              <a:rPr lang="fr-FR" sz="1900" kern="1200" dirty="0" err="1">
                <a:latin typeface="+mj-lt"/>
                <a:ea typeface="+mj-ea"/>
                <a:cs typeface="+mj-cs"/>
              </a:rPr>
              <a:t>redit</a:t>
            </a:r>
            <a:r>
              <a:rPr lang="fr-FR" sz="1900" kern="1200" dirty="0">
                <a:latin typeface="+mj-lt"/>
                <a:ea typeface="+mj-ea"/>
                <a:cs typeface="+mj-cs"/>
              </a:rPr>
              <a:t> </a:t>
            </a:r>
            <a:r>
              <a:rPr lang="fr-FR" sz="1900" dirty="0" err="1"/>
              <a:t>L</a:t>
            </a:r>
            <a:r>
              <a:rPr lang="fr-FR" sz="1900" kern="1200" dirty="0" err="1">
                <a:latin typeface="+mj-lt"/>
                <a:ea typeface="+mj-ea"/>
                <a:cs typeface="+mj-cs"/>
              </a:rPr>
              <a:t>imougeaux</a:t>
            </a:r>
            <a:r>
              <a:rPr lang="fr-FR" sz="1900" kern="1200" dirty="0">
                <a:latin typeface="+mj-lt"/>
                <a:ea typeface="+mj-ea"/>
                <a:cs typeface="+mj-cs"/>
              </a:rPr>
              <a:t> est une banque établie à Limoges depuis les </a:t>
            </a:r>
            <a:br>
              <a:rPr lang="fr-FR" sz="1900" kern="1200" dirty="0">
                <a:latin typeface="+mj-lt"/>
                <a:ea typeface="+mj-ea"/>
                <a:cs typeface="+mj-cs"/>
              </a:rPr>
            </a:br>
            <a:r>
              <a:rPr lang="fr-FR" sz="1900" kern="1200" dirty="0">
                <a:latin typeface="+mj-lt"/>
                <a:ea typeface="+mj-ea"/>
                <a:cs typeface="+mj-cs"/>
              </a:rPr>
              <a:t>années 80, précurseur et toujours prête à relever des défis avec la transition numérique, nous nous sommes aperçu qu’il existe un marché émergeant des solutions bancaire en ligne.</a:t>
            </a:r>
            <a:endParaRPr lang="en-US" sz="19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9C4B606-FFA0-4664-99D1-0AAAE6D7E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" r="7812" b="-4"/>
          <a:stretch/>
        </p:blipFill>
        <p:spPr>
          <a:xfrm>
            <a:off x="325394" y="552354"/>
            <a:ext cx="2001792" cy="2240384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A91415-C942-404E-A13D-B337DD077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62" y="963377"/>
            <a:ext cx="2251332" cy="14183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FEF38E-C76C-49A6-8D4D-F15148E37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00" y="966191"/>
            <a:ext cx="2251332" cy="1412710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E45CD0B-5328-491B-855A-08692B200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38" y="966191"/>
            <a:ext cx="2251332" cy="1412710"/>
          </a:xfrm>
          <a:prstGeom prst="rect">
            <a:avLst/>
          </a:prstGeom>
        </p:spPr>
      </p:pic>
      <p:pic>
        <p:nvPicPr>
          <p:cNvPr id="4" name="Image 3" descr="Une image contenant texte, aéronef&#10;&#10;Description générée automatiquement">
            <a:extLst>
              <a:ext uri="{FF2B5EF4-FFF2-40B4-BE49-F238E27FC236}">
                <a16:creationId xmlns:a16="http://schemas.microsoft.com/office/drawing/2014/main" id="{0C427780-88C7-4819-9125-02D4A07FB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377" y="966191"/>
            <a:ext cx="2251332" cy="1412710"/>
          </a:xfrm>
          <a:prstGeom prst="rect">
            <a:avLst/>
          </a:prstGeom>
        </p:spPr>
      </p:pic>
      <p:graphicFrame>
        <p:nvGraphicFramePr>
          <p:cNvPr id="93" name="ZoneTexte 36">
            <a:extLst>
              <a:ext uri="{FF2B5EF4-FFF2-40B4-BE49-F238E27FC236}">
                <a16:creationId xmlns:a16="http://schemas.microsoft.com/office/drawing/2014/main" id="{5563CBFE-6AB5-4E5C-9D59-6D85C6DCF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818480"/>
              </p:ext>
            </p:extLst>
          </p:nvPr>
        </p:nvGraphicFramePr>
        <p:xfrm>
          <a:off x="838200" y="4629233"/>
          <a:ext cx="10515595" cy="1493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22B4343B-3778-46BC-BA9D-798BEA173E33}"/>
              </a:ext>
            </a:extLst>
          </p:cNvPr>
          <p:cNvSpPr txBox="1"/>
          <p:nvPr/>
        </p:nvSpPr>
        <p:spPr>
          <a:xfrm>
            <a:off x="3328846" y="252761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Classique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754225-7C23-41AD-B2DB-6C6C63E72A47}"/>
              </a:ext>
            </a:extLst>
          </p:cNvPr>
          <p:cNvSpPr txBox="1"/>
          <p:nvPr/>
        </p:nvSpPr>
        <p:spPr>
          <a:xfrm>
            <a:off x="5723722" y="2521777"/>
            <a:ext cx="75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Premium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2529BF-5C0D-4BD4-B39F-81C2E8AED13A}"/>
              </a:ext>
            </a:extLst>
          </p:cNvPr>
          <p:cNvSpPr txBox="1"/>
          <p:nvPr/>
        </p:nvSpPr>
        <p:spPr>
          <a:xfrm>
            <a:off x="9303687" y="2538165"/>
            <a:ext cx="7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Mineurs </a:t>
            </a:r>
          </a:p>
        </p:txBody>
      </p:sp>
    </p:spTree>
    <p:extLst>
      <p:ext uri="{BB962C8B-B14F-4D97-AF65-F5344CB8AC3E}">
        <p14:creationId xmlns:p14="http://schemas.microsoft.com/office/powerpoint/2010/main" val="111843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61ECC6-7F67-4C01-BC9A-D14AC038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fr-FR" sz="4000"/>
              <a:t>Notre mission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CF8F2-CDAC-42C7-A52E-A42A8EEC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fr-FR" sz="1700" dirty="0"/>
              <a:t>Notre banque nous a exprimé le besoin de se renouveler dans ce monde ultra-connecté. </a:t>
            </a:r>
          </a:p>
          <a:p>
            <a:r>
              <a:rPr lang="fr-FR" sz="1700" dirty="0"/>
              <a:t>Certains clients ne souhaitent plus se rendre en agence physique et préféreront une option dématérialisée pour effectuer leurs manipulations bancaires.</a:t>
            </a:r>
          </a:p>
          <a:p>
            <a:r>
              <a:rPr lang="fr-FR" sz="1700"/>
              <a:t>Notre équipe a donc reçu la tache d’imaginer l’infrastructure informatique de la banque, tout en assurant une protection des données personnelle.</a:t>
            </a:r>
            <a:endParaRPr lang="fr-FR" sz="170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que 7" descr="Banque en ligne avec un remplissage uni">
            <a:extLst>
              <a:ext uri="{FF2B5EF4-FFF2-40B4-BE49-F238E27FC236}">
                <a16:creationId xmlns:a16="http://schemas.microsoft.com/office/drawing/2014/main" id="{1CD9CDB1-F075-4AF7-BF98-99051AB02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819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3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107A75D-9837-4F5F-A44E-EEDE5436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35" y="2034538"/>
            <a:ext cx="2817876" cy="2788920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Objectifs</a:t>
            </a:r>
            <a:endParaRPr lang="fr-FR" sz="4800" dirty="0">
              <a:solidFill>
                <a:schemeClr val="bg1"/>
              </a:solidFill>
            </a:endParaRPr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9134768A-9737-4090-8B14-454BD184F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900750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99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0E37DF-0CDD-40B1-996F-A1F69D48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917" y="434824"/>
            <a:ext cx="2912165" cy="1325563"/>
          </a:xfrm>
        </p:spPr>
        <p:txBody>
          <a:bodyPr/>
          <a:lstStyle/>
          <a:p>
            <a:r>
              <a:rPr lang="fr-FR" dirty="0"/>
              <a:t>Contraintes</a:t>
            </a:r>
          </a:p>
        </p:txBody>
      </p:sp>
      <p:graphicFrame>
        <p:nvGraphicFramePr>
          <p:cNvPr id="46" name="Espace réservé du contenu 2">
            <a:extLst>
              <a:ext uri="{FF2B5EF4-FFF2-40B4-BE49-F238E27FC236}">
                <a16:creationId xmlns:a16="http://schemas.microsoft.com/office/drawing/2014/main" id="{042DC823-003F-4A18-BEAC-7A8881D08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4667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92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4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4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726866-1F01-452B-AEDE-0AB17165D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17525"/>
            <a:ext cx="7186613" cy="2349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51F01F-D015-43EC-9B42-125CEF6DA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84550"/>
            <a:ext cx="7186613" cy="249396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5768BB-F349-4604-8AD7-E6FDF074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Notre solution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d’hébergement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149EA6F-EAF1-4AAD-BFDC-2B83690BED99}"/>
              </a:ext>
            </a:extLst>
          </p:cNvPr>
          <p:cNvCxnSpPr/>
          <p:nvPr/>
        </p:nvCxnSpPr>
        <p:spPr>
          <a:xfrm>
            <a:off x="3970020" y="3192780"/>
            <a:ext cx="75846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3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DC799F-3DCA-4519-8091-23C00097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Schéma</a:t>
            </a:r>
            <a:r>
              <a:rPr lang="en-US" sz="36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Physique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dirty="0"/>
              <a:t>- Haute </a:t>
            </a:r>
            <a:r>
              <a:rPr lang="en-US" sz="1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disponibilités</a:t>
            </a: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1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serveurs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Protocol VRRP (</a:t>
            </a:r>
            <a:r>
              <a:rPr lang="en-US" sz="1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Routeur</a:t>
            </a:r>
            <a:r>
              <a:rPr lang="en-US" sz="1800" dirty="0" err="1"/>
              <a:t>s</a:t>
            </a:r>
            <a:r>
              <a:rPr lang="en-US" sz="1800" dirty="0"/>
              <a:t>, </a:t>
            </a:r>
            <a:r>
              <a:rPr lang="en-US" sz="1800" dirty="0" err="1"/>
              <a:t>switchs</a:t>
            </a:r>
            <a:r>
              <a:rPr lang="en-US" sz="1800" dirty="0"/>
              <a:t>)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1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Fibre</a:t>
            </a: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dirty="0" err="1"/>
              <a:t>optique</a:t>
            </a:r>
            <a:r>
              <a:rPr lang="en-US" sz="1800" dirty="0"/>
              <a:t> </a:t>
            </a:r>
            <a:r>
              <a:rPr lang="en-US" sz="1800" dirty="0" err="1"/>
              <a:t>entreprise</a:t>
            </a:r>
            <a:r>
              <a:rPr lang="en-US" sz="1800" dirty="0"/>
              <a:t> (5G </a:t>
            </a:r>
            <a:r>
              <a:rPr lang="en-US" sz="1800" dirty="0" err="1"/>
              <a:t>en</a:t>
            </a:r>
            <a:r>
              <a:rPr lang="en-US" sz="1800" dirty="0"/>
              <a:t> secours) 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Raid 5 pour les </a:t>
            </a:r>
            <a:r>
              <a:rPr lang="en-US" sz="1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8E52BB-FE86-42BC-9283-AE34CDDDF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658906"/>
            <a:ext cx="7964020" cy="5540188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28061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DC799F-3DCA-4519-8091-23C00097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90" y="475635"/>
            <a:ext cx="3571810" cy="9402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Schéma</a:t>
            </a:r>
            <a:r>
              <a:rPr lang="en-US" sz="36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Logique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9D073E-9D7B-408F-8643-FE2BEC47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39" y="1314309"/>
            <a:ext cx="6980858" cy="51931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A8DAB0A-6B9D-4C9A-9FC5-C1C82178F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1" y="1878890"/>
            <a:ext cx="4900897" cy="40640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452DBC7D-6A70-4614-9DD4-C87B29D0200B}"/>
                  </a:ext>
                </a:extLst>
              </p14:cNvPr>
              <p14:cNvContentPartPr/>
              <p14:nvPr/>
            </p14:nvContentPartPr>
            <p14:xfrm>
              <a:off x="3403410" y="5937060"/>
              <a:ext cx="1892880" cy="3204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452DBC7D-6A70-4614-9DD4-C87B29D020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0410" y="5874420"/>
                <a:ext cx="20185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6E92192B-FE2D-45F8-B7A5-335379801427}"/>
                  </a:ext>
                </a:extLst>
              </p14:cNvPr>
              <p14:cNvContentPartPr/>
              <p14:nvPr/>
            </p14:nvContentPartPr>
            <p14:xfrm>
              <a:off x="690450" y="6228660"/>
              <a:ext cx="11374920" cy="50256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6E92192B-FE2D-45F8-B7A5-3353798014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450" y="6166020"/>
                <a:ext cx="11500560" cy="62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253BE599-FB70-41D3-87BE-B6668CD6DE56}"/>
              </a:ext>
            </a:extLst>
          </p:cNvPr>
          <p:cNvGrpSpPr/>
          <p:nvPr/>
        </p:nvGrpSpPr>
        <p:grpSpPr>
          <a:xfrm>
            <a:off x="3371730" y="1872660"/>
            <a:ext cx="2304720" cy="114840"/>
            <a:chOff x="3371730" y="1872660"/>
            <a:chExt cx="2304720" cy="1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A450817C-8D1E-4FAE-9355-ED8E50A3655C}"/>
                    </a:ext>
                  </a:extLst>
                </p14:cNvPr>
                <p14:cNvContentPartPr/>
                <p14:nvPr/>
              </p14:nvContentPartPr>
              <p14:xfrm>
                <a:off x="3371730" y="1872660"/>
                <a:ext cx="1867320" cy="5112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A450817C-8D1E-4FAE-9355-ED8E50A365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08730" y="1810020"/>
                  <a:ext cx="1992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C29DB3EB-6721-4BCE-A88A-8C5762339081}"/>
                    </a:ext>
                  </a:extLst>
                </p14:cNvPr>
                <p14:cNvContentPartPr/>
                <p14:nvPr/>
              </p14:nvContentPartPr>
              <p14:xfrm>
                <a:off x="5638290" y="1981020"/>
                <a:ext cx="38160" cy="648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C29DB3EB-6721-4BCE-A88A-8C57623390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75650" y="1918380"/>
                  <a:ext cx="16380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6E915A45-FB55-4ACC-91B0-4E3FE2228A86}"/>
                  </a:ext>
                </a:extLst>
              </p14:cNvPr>
              <p14:cNvContentPartPr/>
              <p14:nvPr/>
            </p14:nvContentPartPr>
            <p14:xfrm>
              <a:off x="9548970" y="1879140"/>
              <a:ext cx="382680" cy="43992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6E915A45-FB55-4ACC-91B0-4E3FE2228A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85970" y="1816500"/>
                <a:ext cx="508320" cy="56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2F5A1874-FC99-4E51-9848-E69713E2157F}"/>
              </a:ext>
            </a:extLst>
          </p:cNvPr>
          <p:cNvGrpSpPr/>
          <p:nvPr/>
        </p:nvGrpSpPr>
        <p:grpSpPr>
          <a:xfrm>
            <a:off x="5176646" y="3870311"/>
            <a:ext cx="290880" cy="67320"/>
            <a:chOff x="5176646" y="3870311"/>
            <a:chExt cx="29088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0DBFC473-AAAD-419E-B0D9-0ACA4E668D53}"/>
                    </a:ext>
                  </a:extLst>
                </p14:cNvPr>
                <p14:cNvContentPartPr/>
                <p14:nvPr/>
              </p14:nvContentPartPr>
              <p14:xfrm>
                <a:off x="5177726" y="3933671"/>
                <a:ext cx="25560" cy="3960"/>
              </p14:xfrm>
            </p:contentPart>
          </mc:Choice>
          <mc:Fallback xmlns=""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0DBFC473-AAAD-419E-B0D9-0ACA4E668D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68726" y="3924671"/>
                  <a:ext cx="43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DF6375EA-F82C-4D93-B227-39597C6CB209}"/>
                    </a:ext>
                  </a:extLst>
                </p14:cNvPr>
                <p14:cNvContentPartPr/>
                <p14:nvPr/>
              </p14:nvContentPartPr>
              <p14:xfrm>
                <a:off x="5176646" y="3870311"/>
                <a:ext cx="5040" cy="1368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DF6375EA-F82C-4D93-B227-39597C6CB2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68006" y="3861311"/>
                  <a:ext cx="22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B1A6EA9F-B0EF-42DC-8D9E-9C15BDD5ACFF}"/>
                    </a:ext>
                  </a:extLst>
                </p14:cNvPr>
                <p14:cNvContentPartPr/>
                <p14:nvPr/>
              </p14:nvContentPartPr>
              <p14:xfrm>
                <a:off x="5467166" y="3874271"/>
                <a:ext cx="360" cy="36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B1A6EA9F-B0EF-42DC-8D9E-9C15BDD5AC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58166" y="38652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67D2D1B-9646-4C72-B995-9B37018951F7}"/>
              </a:ext>
            </a:extLst>
          </p:cNvPr>
          <p:cNvGrpSpPr/>
          <p:nvPr/>
        </p:nvGrpSpPr>
        <p:grpSpPr>
          <a:xfrm>
            <a:off x="5314650" y="907860"/>
            <a:ext cx="267120" cy="6840"/>
            <a:chOff x="5314650" y="907860"/>
            <a:chExt cx="267120" cy="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0F1988D-EA0F-469B-89C5-8ADC355D3ADA}"/>
                    </a:ext>
                  </a:extLst>
                </p14:cNvPr>
                <p14:cNvContentPartPr/>
                <p14:nvPr/>
              </p14:nvContentPartPr>
              <p14:xfrm>
                <a:off x="5314650" y="907860"/>
                <a:ext cx="360" cy="36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0F1988D-EA0F-469B-89C5-8ADC355D3A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06010" y="898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C88CF3A9-5981-4690-9D98-E29B09541896}"/>
                    </a:ext>
                  </a:extLst>
                </p14:cNvPr>
                <p14:cNvContentPartPr/>
                <p14:nvPr/>
              </p14:nvContentPartPr>
              <p14:xfrm>
                <a:off x="5581410" y="914340"/>
                <a:ext cx="360" cy="36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C88CF3A9-5981-4690-9D98-E29B095418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72410" y="905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973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136716-8A61-45F2-AE7F-E8D74927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Active Directory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B48B5A-69FB-441C-9540-7C3B4BE4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478790"/>
            <a:ext cx="6408836" cy="374916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A6F3727-3E16-4E41-9B89-2E7E3919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0" y="4661591"/>
            <a:ext cx="1552792" cy="657317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411107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BFDC344B424D448CDAD5D4770D0468" ma:contentTypeVersion="12" ma:contentTypeDescription="Crée un document." ma:contentTypeScope="" ma:versionID="57b505aae61f83c3531fdc6315b6356a">
  <xsd:schema xmlns:xsd="http://www.w3.org/2001/XMLSchema" xmlns:xs="http://www.w3.org/2001/XMLSchema" xmlns:p="http://schemas.microsoft.com/office/2006/metadata/properties" xmlns:ns3="1e57553e-e888-4047-be6f-d5f9d91b633b" xmlns:ns4="216ffe7b-9d32-464a-829c-550f2c36c49b" targetNamespace="http://schemas.microsoft.com/office/2006/metadata/properties" ma:root="true" ma:fieldsID="24c452c7f1093f783c6bcaba48060bdf" ns3:_="" ns4:_="">
    <xsd:import namespace="1e57553e-e888-4047-be6f-d5f9d91b633b"/>
    <xsd:import namespace="216ffe7b-9d32-464a-829c-550f2c36c4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57553e-e888-4047-be6f-d5f9d91b6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ffe7b-9d32-464a-829c-550f2c36c4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63F028-FA59-4C26-9714-B688DD7686F7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216ffe7b-9d32-464a-829c-550f2c36c49b"/>
    <ds:schemaRef ds:uri="1e57553e-e888-4047-be6f-d5f9d91b633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B6A2C02-23F1-4335-9159-114CDFE4CA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B22FFE-76D0-425E-BFE8-76039FA294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57553e-e888-4047-be6f-d5f9d91b633b"/>
    <ds:schemaRef ds:uri="216ffe7b-9d32-464a-829c-550f2c36c4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398</Words>
  <Application>Microsoft Office PowerPoint</Application>
  <PresentationFormat>Grand écran</PresentationFormat>
  <Paragraphs>45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Thème Office</vt:lpstr>
      <vt:lpstr>Présentation PowerPoint</vt:lpstr>
      <vt:lpstr>Equipe :   Le Credit Limougeaux est une banque établie à Limoges depuis les  années 80, précurseur et toujours prête à relever des défis avec la transition numérique, nous nous sommes aperçu qu’il existe un marché émergeant des solutions bancaire en ligne.</vt:lpstr>
      <vt:lpstr>Notre mission </vt:lpstr>
      <vt:lpstr>Objectifs</vt:lpstr>
      <vt:lpstr>Contraintes</vt:lpstr>
      <vt:lpstr>Notre solution d’hébergement</vt:lpstr>
      <vt:lpstr>Schéma Physique - Haute disponibilités des serveurs - Protocol VRRP (Routeurs, switchs) - Fibre optique entreprise (5G en secours)  - Raid 5 pour les données</vt:lpstr>
      <vt:lpstr>Schéma Logique </vt:lpstr>
      <vt:lpstr>Active Directory</vt:lpstr>
      <vt:lpstr>Serveurs de fichiers</vt:lpstr>
      <vt:lpstr>Les compétences acquises</vt:lpstr>
      <vt:lpstr>Perspectives d’évolutions</vt:lpstr>
      <vt:lpstr>Merci de votre écoute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/ ABILITECH</dc:creator>
  <cp:lastModifiedBy>DESMAREST Dylan</cp:lastModifiedBy>
  <cp:revision>71</cp:revision>
  <dcterms:created xsi:type="dcterms:W3CDTF">2021-10-14T11:58:37Z</dcterms:created>
  <dcterms:modified xsi:type="dcterms:W3CDTF">2022-01-20T15:29:02Z</dcterms:modified>
</cp:coreProperties>
</file>