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283" r:id="rId6"/>
    <p:sldId id="285" r:id="rId7"/>
    <p:sldId id="275" r:id="rId8"/>
    <p:sldId id="277" r:id="rId9"/>
    <p:sldId id="276" r:id="rId10"/>
    <p:sldId id="273" r:id="rId11"/>
    <p:sldId id="274" r:id="rId12"/>
    <p:sldId id="272" r:id="rId13"/>
    <p:sldId id="278" r:id="rId14"/>
    <p:sldId id="280" r:id="rId15"/>
    <p:sldId id="281" r:id="rId16"/>
    <p:sldId id="282" r:id="rId17"/>
    <p:sldId id="25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 DIEM HUONG LE" userId="d61379f2b1b1ca54" providerId="LiveId" clId="{C7E5936E-B938-4983-BD2C-9D4148C36198}"/>
    <pc:docChg chg="custSel delSld modSld sldOrd">
      <pc:chgData name="THI DIEM HUONG LE" userId="d61379f2b1b1ca54" providerId="LiveId" clId="{C7E5936E-B938-4983-BD2C-9D4148C36198}" dt="2023-03-26T04:07:40.578" v="180" actId="14100"/>
      <pc:docMkLst>
        <pc:docMk/>
      </pc:docMkLst>
      <pc:sldChg chg="modSp mod">
        <pc:chgData name="THI DIEM HUONG LE" userId="d61379f2b1b1ca54" providerId="LiveId" clId="{C7E5936E-B938-4983-BD2C-9D4148C36198}" dt="2023-03-26T04:03:25.479" v="135" actId="14100"/>
        <pc:sldMkLst>
          <pc:docMk/>
          <pc:sldMk cId="744379741" sldId="265"/>
        </pc:sldMkLst>
        <pc:spChg chg="mod">
          <ac:chgData name="THI DIEM HUONG LE" userId="d61379f2b1b1ca54" providerId="LiveId" clId="{C7E5936E-B938-4983-BD2C-9D4148C36198}" dt="2023-03-26T03:56:53.132" v="14" actId="121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THI DIEM HUONG LE" userId="d61379f2b1b1ca54" providerId="LiveId" clId="{C7E5936E-B938-4983-BD2C-9D4148C36198}" dt="2023-03-26T04:03:25.479" v="135" actId="14100"/>
          <ac:spMkLst>
            <pc:docMk/>
            <pc:sldMk cId="744379741" sldId="265"/>
            <ac:spMk id="3" creationId="{45FD0450-A909-4CD9-8912-96A19ACEB7CB}"/>
          </ac:spMkLst>
        </pc:spChg>
      </pc:sldChg>
      <pc:sldChg chg="modSp del mod">
        <pc:chgData name="THI DIEM HUONG LE" userId="d61379f2b1b1ca54" providerId="LiveId" clId="{C7E5936E-B938-4983-BD2C-9D4148C36198}" dt="2023-03-26T04:04:09.695" v="137" actId="47"/>
        <pc:sldMkLst>
          <pc:docMk/>
          <pc:sldMk cId="2303579910" sldId="268"/>
        </pc:sldMkLst>
        <pc:spChg chg="mod">
          <ac:chgData name="THI DIEM HUONG LE" userId="d61379f2b1b1ca54" providerId="LiveId" clId="{C7E5936E-B938-4983-BD2C-9D4148C36198}" dt="2023-03-26T04:02:52.331" v="133" actId="20577"/>
          <ac:spMkLst>
            <pc:docMk/>
            <pc:sldMk cId="2303579910" sldId="268"/>
            <ac:spMk id="2" creationId="{AFC6D044-C704-4974-935B-AE3D7EFC9BC4}"/>
          </ac:spMkLst>
        </pc:spChg>
      </pc:sldChg>
      <pc:sldChg chg="addSp delSp modSp mod ord">
        <pc:chgData name="THI DIEM HUONG LE" userId="d61379f2b1b1ca54" providerId="LiveId" clId="{C7E5936E-B938-4983-BD2C-9D4148C36198}" dt="2023-03-26T04:02:47.823" v="132" actId="1440"/>
        <pc:sldMkLst>
          <pc:docMk/>
          <pc:sldMk cId="1660172456" sldId="273"/>
        </pc:sldMkLst>
        <pc:spChg chg="mod">
          <ac:chgData name="THI DIEM HUONG LE" userId="d61379f2b1b1ca54" providerId="LiveId" clId="{C7E5936E-B938-4983-BD2C-9D4148C36198}" dt="2023-03-26T04:02:20.411" v="127" actId="20577"/>
          <ac:spMkLst>
            <pc:docMk/>
            <pc:sldMk cId="1660172456" sldId="273"/>
            <ac:spMk id="2" creationId="{AFC6D044-C704-4974-935B-AE3D7EFC9BC4}"/>
          </ac:spMkLst>
        </pc:spChg>
        <pc:picChg chg="del">
          <ac:chgData name="THI DIEM HUONG LE" userId="d61379f2b1b1ca54" providerId="LiveId" clId="{C7E5936E-B938-4983-BD2C-9D4148C36198}" dt="2023-03-26T04:02:39.784" v="129" actId="478"/>
          <ac:picMkLst>
            <pc:docMk/>
            <pc:sldMk cId="1660172456" sldId="273"/>
            <ac:picMk id="4" creationId="{17DC7C75-3312-8FE4-2433-C752CED0B55C}"/>
          </ac:picMkLst>
        </pc:picChg>
        <pc:picChg chg="add mod">
          <ac:chgData name="THI DIEM HUONG LE" userId="d61379f2b1b1ca54" providerId="LiveId" clId="{C7E5936E-B938-4983-BD2C-9D4148C36198}" dt="2023-03-26T04:02:47.823" v="132" actId="1440"/>
          <ac:picMkLst>
            <pc:docMk/>
            <pc:sldMk cId="1660172456" sldId="273"/>
            <ac:picMk id="5" creationId="{4339FA4D-061F-2C18-EB3F-490E0828DD48}"/>
          </ac:picMkLst>
        </pc:picChg>
      </pc:sldChg>
      <pc:sldChg chg="addSp delSp modSp mod">
        <pc:chgData name="THI DIEM HUONG LE" userId="d61379f2b1b1ca54" providerId="LiveId" clId="{C7E5936E-B938-4983-BD2C-9D4148C36198}" dt="2023-03-26T04:04:45.931" v="144" actId="1440"/>
        <pc:sldMkLst>
          <pc:docMk/>
          <pc:sldMk cId="595585361" sldId="274"/>
        </pc:sldMkLst>
        <pc:picChg chg="add mod">
          <ac:chgData name="THI DIEM HUONG LE" userId="d61379f2b1b1ca54" providerId="LiveId" clId="{C7E5936E-B938-4983-BD2C-9D4148C36198}" dt="2023-03-26T04:04:42.171" v="143" actId="1440"/>
          <ac:picMkLst>
            <pc:docMk/>
            <pc:sldMk cId="595585361" sldId="274"/>
            <ac:picMk id="4" creationId="{A440AB2F-BE64-6263-8C00-4EDD140C7916}"/>
          </ac:picMkLst>
        </pc:picChg>
        <pc:picChg chg="del">
          <ac:chgData name="THI DIEM HUONG LE" userId="d61379f2b1b1ca54" providerId="LiveId" clId="{C7E5936E-B938-4983-BD2C-9D4148C36198}" dt="2023-03-26T04:04:28.637" v="140" actId="478"/>
          <ac:picMkLst>
            <pc:docMk/>
            <pc:sldMk cId="595585361" sldId="274"/>
            <ac:picMk id="5" creationId="{FA85B74E-B18A-C404-2F62-4FF3DA097680}"/>
          </ac:picMkLst>
        </pc:picChg>
        <pc:picChg chg="mod">
          <ac:chgData name="THI DIEM HUONG LE" userId="d61379f2b1b1ca54" providerId="LiveId" clId="{C7E5936E-B938-4983-BD2C-9D4148C36198}" dt="2023-03-26T04:04:45.931" v="144" actId="1440"/>
          <ac:picMkLst>
            <pc:docMk/>
            <pc:sldMk cId="595585361" sldId="274"/>
            <ac:picMk id="8" creationId="{06F82C69-4F6B-BD7E-16D7-4A1A5D2F3E7E}"/>
          </ac:picMkLst>
        </pc:picChg>
      </pc:sldChg>
      <pc:sldChg chg="addSp delSp modSp mod ord">
        <pc:chgData name="THI DIEM HUONG LE" userId="d61379f2b1b1ca54" providerId="LiveId" clId="{C7E5936E-B938-4983-BD2C-9D4148C36198}" dt="2023-03-26T04:03:39.920" v="136" actId="20577"/>
        <pc:sldMkLst>
          <pc:docMk/>
          <pc:sldMk cId="2060720662" sldId="275"/>
        </pc:sldMkLst>
        <pc:spChg chg="mod">
          <ac:chgData name="THI DIEM HUONG LE" userId="d61379f2b1b1ca54" providerId="LiveId" clId="{C7E5936E-B938-4983-BD2C-9D4148C36198}" dt="2023-03-26T03:59:01.467" v="99" actId="20577"/>
          <ac:spMkLst>
            <pc:docMk/>
            <pc:sldMk cId="2060720662" sldId="275"/>
            <ac:spMk id="2" creationId="{AFC6D044-C704-4974-935B-AE3D7EFC9BC4}"/>
          </ac:spMkLst>
        </pc:spChg>
        <pc:spChg chg="mod">
          <ac:chgData name="THI DIEM HUONG LE" userId="d61379f2b1b1ca54" providerId="LiveId" clId="{C7E5936E-B938-4983-BD2C-9D4148C36198}" dt="2023-03-26T04:03:39.920" v="136" actId="20577"/>
          <ac:spMkLst>
            <pc:docMk/>
            <pc:sldMk cId="2060720662" sldId="275"/>
            <ac:spMk id="9" creationId="{532D0A73-6122-E8C4-514C-4A153379D764}"/>
          </ac:spMkLst>
        </pc:spChg>
        <pc:picChg chg="del">
          <ac:chgData name="THI DIEM HUONG LE" userId="d61379f2b1b1ca54" providerId="LiveId" clId="{C7E5936E-B938-4983-BD2C-9D4148C36198}" dt="2023-03-26T04:01:02.531" v="105" actId="478"/>
          <ac:picMkLst>
            <pc:docMk/>
            <pc:sldMk cId="2060720662" sldId="275"/>
            <ac:picMk id="4" creationId="{1278B3D4-1704-CA30-ACC2-E09900468E01}"/>
          </ac:picMkLst>
        </pc:picChg>
        <pc:picChg chg="add mod">
          <ac:chgData name="THI DIEM HUONG LE" userId="d61379f2b1b1ca54" providerId="LiveId" clId="{C7E5936E-B938-4983-BD2C-9D4148C36198}" dt="2023-03-26T04:01:31.505" v="116" actId="1440"/>
          <ac:picMkLst>
            <pc:docMk/>
            <pc:sldMk cId="2060720662" sldId="275"/>
            <ac:picMk id="5" creationId="{1BC10FB7-2010-8A17-A490-9D4157719FCF}"/>
          </ac:picMkLst>
        </pc:picChg>
      </pc:sldChg>
      <pc:sldChg chg="addSp delSp modSp mod ord">
        <pc:chgData name="THI DIEM HUONG LE" userId="d61379f2b1b1ca54" providerId="LiveId" clId="{C7E5936E-B938-4983-BD2C-9D4148C36198}" dt="2023-03-26T04:02:12.983" v="126" actId="14100"/>
        <pc:sldMkLst>
          <pc:docMk/>
          <pc:sldMk cId="1549736942" sldId="276"/>
        </pc:sldMkLst>
        <pc:spChg chg="mod">
          <ac:chgData name="THI DIEM HUONG LE" userId="d61379f2b1b1ca54" providerId="LiveId" clId="{C7E5936E-B938-4983-BD2C-9D4148C36198}" dt="2023-03-26T04:01:41.350" v="119" actId="20577"/>
          <ac:spMkLst>
            <pc:docMk/>
            <pc:sldMk cId="1549736942" sldId="276"/>
            <ac:spMk id="2" creationId="{AFC6D044-C704-4974-935B-AE3D7EFC9BC4}"/>
          </ac:spMkLst>
        </pc:spChg>
        <pc:picChg chg="add mod">
          <ac:chgData name="THI DIEM HUONG LE" userId="d61379f2b1b1ca54" providerId="LiveId" clId="{C7E5936E-B938-4983-BD2C-9D4148C36198}" dt="2023-03-26T04:02:12.983" v="126" actId="14100"/>
          <ac:picMkLst>
            <pc:docMk/>
            <pc:sldMk cId="1549736942" sldId="276"/>
            <ac:picMk id="4" creationId="{1E1FB99F-B634-36FE-B31C-776302D045F6}"/>
          </ac:picMkLst>
        </pc:picChg>
        <pc:picChg chg="del">
          <ac:chgData name="THI DIEM HUONG LE" userId="d61379f2b1b1ca54" providerId="LiveId" clId="{C7E5936E-B938-4983-BD2C-9D4148C36198}" dt="2023-03-26T04:01:56.280" v="121" actId="478"/>
          <ac:picMkLst>
            <pc:docMk/>
            <pc:sldMk cId="1549736942" sldId="276"/>
            <ac:picMk id="5" creationId="{B738C770-9EA3-9C3C-1AC7-C04D40DBAA9D}"/>
          </ac:picMkLst>
        </pc:picChg>
      </pc:sldChg>
      <pc:sldChg chg="addSp delSp modSp mod ord">
        <pc:chgData name="THI DIEM HUONG LE" userId="d61379f2b1b1ca54" providerId="LiveId" clId="{C7E5936E-B938-4983-BD2C-9D4148C36198}" dt="2023-03-26T04:05:24.110" v="153" actId="1440"/>
        <pc:sldMkLst>
          <pc:docMk/>
          <pc:sldMk cId="2806400731" sldId="277"/>
        </pc:sldMkLst>
        <pc:spChg chg="mod">
          <ac:chgData name="THI DIEM HUONG LE" userId="d61379f2b1b1ca54" providerId="LiveId" clId="{C7E5936E-B938-4983-BD2C-9D4148C36198}" dt="2023-03-26T04:05:00.692" v="147" actId="20577"/>
          <ac:spMkLst>
            <pc:docMk/>
            <pc:sldMk cId="2806400731" sldId="277"/>
            <ac:spMk id="2" creationId="{AFC6D044-C704-4974-935B-AE3D7EFC9BC4}"/>
          </ac:spMkLst>
        </pc:spChg>
        <pc:picChg chg="del">
          <ac:chgData name="THI DIEM HUONG LE" userId="d61379f2b1b1ca54" providerId="LiveId" clId="{C7E5936E-B938-4983-BD2C-9D4148C36198}" dt="2023-03-26T04:05:15.103" v="149" actId="478"/>
          <ac:picMkLst>
            <pc:docMk/>
            <pc:sldMk cId="2806400731" sldId="277"/>
            <ac:picMk id="4" creationId="{7D617A5C-E927-DEBA-3075-040B057FE418}"/>
          </ac:picMkLst>
        </pc:picChg>
        <pc:picChg chg="add mod">
          <ac:chgData name="THI DIEM HUONG LE" userId="d61379f2b1b1ca54" providerId="LiveId" clId="{C7E5936E-B938-4983-BD2C-9D4148C36198}" dt="2023-03-26T04:05:24.110" v="153" actId="1440"/>
          <ac:picMkLst>
            <pc:docMk/>
            <pc:sldMk cId="2806400731" sldId="277"/>
            <ac:picMk id="5" creationId="{590BAF24-3DCB-A554-053A-C3BD6AEE2191}"/>
          </ac:picMkLst>
        </pc:picChg>
      </pc:sldChg>
      <pc:sldChg chg="delSp modSp mod">
        <pc:chgData name="THI DIEM HUONG LE" userId="d61379f2b1b1ca54" providerId="LiveId" clId="{C7E5936E-B938-4983-BD2C-9D4148C36198}" dt="2023-03-26T04:05:53.052" v="158" actId="1076"/>
        <pc:sldMkLst>
          <pc:docMk/>
          <pc:sldMk cId="2181422997" sldId="278"/>
        </pc:sldMkLst>
        <pc:spChg chg="del mod">
          <ac:chgData name="THI DIEM HUONG LE" userId="d61379f2b1b1ca54" providerId="LiveId" clId="{C7E5936E-B938-4983-BD2C-9D4148C36198}" dt="2023-03-26T04:05:46.788" v="155" actId="21"/>
          <ac:spMkLst>
            <pc:docMk/>
            <pc:sldMk cId="2181422997" sldId="278"/>
            <ac:spMk id="5" creationId="{1AAC67BD-5D32-2903-4EB2-F637E0E3B13F}"/>
          </ac:spMkLst>
        </pc:spChg>
        <pc:spChg chg="mod">
          <ac:chgData name="THI DIEM HUONG LE" userId="d61379f2b1b1ca54" providerId="LiveId" clId="{C7E5936E-B938-4983-BD2C-9D4148C36198}" dt="2023-03-26T04:05:50.721" v="157" actId="1076"/>
          <ac:spMkLst>
            <pc:docMk/>
            <pc:sldMk cId="2181422997" sldId="278"/>
            <ac:spMk id="7" creationId="{3284000B-12A0-EDCE-46B4-FF70958C165D}"/>
          </ac:spMkLst>
        </pc:spChg>
        <pc:picChg chg="del">
          <ac:chgData name="THI DIEM HUONG LE" userId="d61379f2b1b1ca54" providerId="LiveId" clId="{C7E5936E-B938-4983-BD2C-9D4148C36198}" dt="2023-03-26T04:05:47.607" v="156" actId="478"/>
          <ac:picMkLst>
            <pc:docMk/>
            <pc:sldMk cId="2181422997" sldId="278"/>
            <ac:picMk id="6" creationId="{200BF962-5E0F-9063-F745-B66EC020ECFD}"/>
          </ac:picMkLst>
        </pc:picChg>
        <pc:picChg chg="mod">
          <ac:chgData name="THI DIEM HUONG LE" userId="d61379f2b1b1ca54" providerId="LiveId" clId="{C7E5936E-B938-4983-BD2C-9D4148C36198}" dt="2023-03-26T04:05:53.052" v="158" actId="1076"/>
          <ac:picMkLst>
            <pc:docMk/>
            <pc:sldMk cId="2181422997" sldId="278"/>
            <ac:picMk id="9" creationId="{549A19BB-013B-C770-E80B-31AF36736622}"/>
          </ac:picMkLst>
        </pc:picChg>
      </pc:sldChg>
      <pc:sldChg chg="addSp delSp modSp mod">
        <pc:chgData name="THI DIEM HUONG LE" userId="d61379f2b1b1ca54" providerId="LiveId" clId="{C7E5936E-B938-4983-BD2C-9D4148C36198}" dt="2023-03-26T04:06:32.761" v="164" actId="1440"/>
        <pc:sldMkLst>
          <pc:docMk/>
          <pc:sldMk cId="2235431527" sldId="280"/>
        </pc:sldMkLst>
        <pc:picChg chg="del">
          <ac:chgData name="THI DIEM HUONG LE" userId="d61379f2b1b1ca54" providerId="LiveId" clId="{C7E5936E-B938-4983-BD2C-9D4148C36198}" dt="2023-03-26T04:06:02.310" v="159" actId="478"/>
          <ac:picMkLst>
            <pc:docMk/>
            <pc:sldMk cId="2235431527" sldId="280"/>
            <ac:picMk id="3" creationId="{FC0D76F3-F77F-6773-F292-736396705B88}"/>
          </ac:picMkLst>
        </pc:picChg>
        <pc:picChg chg="add mod">
          <ac:chgData name="THI DIEM HUONG LE" userId="d61379f2b1b1ca54" providerId="LiveId" clId="{C7E5936E-B938-4983-BD2C-9D4148C36198}" dt="2023-03-26T04:06:32.761" v="164" actId="1440"/>
          <ac:picMkLst>
            <pc:docMk/>
            <pc:sldMk cId="2235431527" sldId="280"/>
            <ac:picMk id="5" creationId="{AA57FA02-AD2C-1A54-4F00-DF2612CB8E39}"/>
          </ac:picMkLst>
        </pc:picChg>
      </pc:sldChg>
      <pc:sldChg chg="addSp delSp modSp mod">
        <pc:chgData name="THI DIEM HUONG LE" userId="d61379f2b1b1ca54" providerId="LiveId" clId="{C7E5936E-B938-4983-BD2C-9D4148C36198}" dt="2023-03-26T04:07:05.110" v="171" actId="14100"/>
        <pc:sldMkLst>
          <pc:docMk/>
          <pc:sldMk cId="322202864" sldId="281"/>
        </pc:sldMkLst>
        <pc:spChg chg="mod">
          <ac:chgData name="THI DIEM HUONG LE" userId="d61379f2b1b1ca54" providerId="LiveId" clId="{C7E5936E-B938-4983-BD2C-9D4148C36198}" dt="2023-03-26T04:06:41.414" v="165" actId="20577"/>
          <ac:spMkLst>
            <pc:docMk/>
            <pc:sldMk cId="322202864" sldId="281"/>
            <ac:spMk id="2" creationId="{AFC6D044-C704-4974-935B-AE3D7EFC9BC4}"/>
          </ac:spMkLst>
        </pc:spChg>
        <pc:picChg chg="add mod">
          <ac:chgData name="THI DIEM HUONG LE" userId="d61379f2b1b1ca54" providerId="LiveId" clId="{C7E5936E-B938-4983-BD2C-9D4148C36198}" dt="2023-03-26T04:07:05.110" v="171" actId="14100"/>
          <ac:picMkLst>
            <pc:docMk/>
            <pc:sldMk cId="322202864" sldId="281"/>
            <ac:picMk id="4" creationId="{F8736802-BE63-C1C0-5C38-4D3440FB771A}"/>
          </ac:picMkLst>
        </pc:picChg>
        <pc:picChg chg="del">
          <ac:chgData name="THI DIEM HUONG LE" userId="d61379f2b1b1ca54" providerId="LiveId" clId="{C7E5936E-B938-4983-BD2C-9D4148C36198}" dt="2023-03-26T04:06:45.573" v="166" actId="478"/>
          <ac:picMkLst>
            <pc:docMk/>
            <pc:sldMk cId="322202864" sldId="281"/>
            <ac:picMk id="5" creationId="{AB06834B-8D50-922C-DF79-1411677082A2}"/>
          </ac:picMkLst>
        </pc:picChg>
      </pc:sldChg>
      <pc:sldChg chg="addSp delSp modSp mod">
        <pc:chgData name="THI DIEM HUONG LE" userId="d61379f2b1b1ca54" providerId="LiveId" clId="{C7E5936E-B938-4983-BD2C-9D4148C36198}" dt="2023-03-26T04:07:40.578" v="180" actId="14100"/>
        <pc:sldMkLst>
          <pc:docMk/>
          <pc:sldMk cId="2970657236" sldId="282"/>
        </pc:sldMkLst>
        <pc:picChg chg="del">
          <ac:chgData name="THI DIEM HUONG LE" userId="d61379f2b1b1ca54" providerId="LiveId" clId="{C7E5936E-B938-4983-BD2C-9D4148C36198}" dt="2023-03-26T04:07:23.625" v="173" actId="478"/>
          <ac:picMkLst>
            <pc:docMk/>
            <pc:sldMk cId="2970657236" sldId="282"/>
            <ac:picMk id="4" creationId="{38BF891E-7D77-67A8-8196-AFE0E85C5AB7}"/>
          </ac:picMkLst>
        </pc:picChg>
        <pc:picChg chg="add mod">
          <ac:chgData name="THI DIEM HUONG LE" userId="d61379f2b1b1ca54" providerId="LiveId" clId="{C7E5936E-B938-4983-BD2C-9D4148C36198}" dt="2023-03-26T04:07:33.575" v="179" actId="1076"/>
          <ac:picMkLst>
            <pc:docMk/>
            <pc:sldMk cId="2970657236" sldId="282"/>
            <ac:picMk id="5" creationId="{1CD77B36-8249-8BAB-1CE2-EA330A865AEB}"/>
          </ac:picMkLst>
        </pc:picChg>
        <pc:picChg chg="mod">
          <ac:chgData name="THI DIEM HUONG LE" userId="d61379f2b1b1ca54" providerId="LiveId" clId="{C7E5936E-B938-4983-BD2C-9D4148C36198}" dt="2023-03-26T04:07:40.578" v="180" actId="14100"/>
          <ac:picMkLst>
            <pc:docMk/>
            <pc:sldMk cId="2970657236" sldId="282"/>
            <ac:picMk id="7" creationId="{AB02EBE2-5F3C-0D62-BEF2-82F3411301C7}"/>
          </ac:picMkLst>
        </pc:picChg>
      </pc:sldChg>
      <pc:sldChg chg="modSp mod">
        <pc:chgData name="THI DIEM HUONG LE" userId="d61379f2b1b1ca54" providerId="LiveId" clId="{C7E5936E-B938-4983-BD2C-9D4148C36198}" dt="2023-03-26T03:58:02.201" v="94" actId="20577"/>
        <pc:sldMkLst>
          <pc:docMk/>
          <pc:sldMk cId="869763667" sldId="283"/>
        </pc:sldMkLst>
        <pc:spChg chg="mod">
          <ac:chgData name="THI DIEM HUONG LE" userId="d61379f2b1b1ca54" providerId="LiveId" clId="{C7E5936E-B938-4983-BD2C-9D4148C36198}" dt="2023-03-26T03:57:51.768" v="91" actId="20577"/>
          <ac:spMkLst>
            <pc:docMk/>
            <pc:sldMk cId="869763667" sldId="283"/>
            <ac:spMk id="12" creationId="{FABE7D8B-D1CD-44C0-AD2D-2ABA67684E97}"/>
          </ac:spMkLst>
        </pc:spChg>
        <pc:spChg chg="mod">
          <ac:chgData name="THI DIEM HUONG LE" userId="d61379f2b1b1ca54" providerId="LiveId" clId="{C7E5936E-B938-4983-BD2C-9D4148C36198}" dt="2023-03-26T03:58:02.201" v="94" actId="20577"/>
          <ac:spMkLst>
            <pc:docMk/>
            <pc:sldMk cId="869763667" sldId="283"/>
            <ac:spMk id="13" creationId="{8C2F0B15-120C-423F-8EE5-F303B19D5CC5}"/>
          </ac:spMkLst>
        </pc:spChg>
        <pc:spChg chg="mod">
          <ac:chgData name="THI DIEM HUONG LE" userId="d61379f2b1b1ca54" providerId="LiveId" clId="{C7E5936E-B938-4983-BD2C-9D4148C36198}" dt="2023-03-26T03:57:42.985" v="58" actId="20577"/>
          <ac:spMkLst>
            <pc:docMk/>
            <pc:sldMk cId="869763667" sldId="283"/>
            <ac:spMk id="15" creationId="{9405A1F0-98C1-4B11-8D9A-3C009ADC44D0}"/>
          </ac:spMkLst>
        </pc:spChg>
      </pc:sldChg>
      <pc:sldChg chg="modSp mod">
        <pc:chgData name="THI DIEM HUONG LE" userId="d61379f2b1b1ca54" providerId="LiveId" clId="{C7E5936E-B938-4983-BD2C-9D4148C36198}" dt="2023-03-26T04:00:06.207" v="103" actId="113"/>
        <pc:sldMkLst>
          <pc:docMk/>
          <pc:sldMk cId="3468954133" sldId="285"/>
        </pc:sldMkLst>
        <pc:spChg chg="mod">
          <ac:chgData name="THI DIEM HUONG LE" userId="d61379f2b1b1ca54" providerId="LiveId" clId="{C7E5936E-B938-4983-BD2C-9D4148C36198}" dt="2023-03-26T04:00:06.207" v="103" actId="113"/>
          <ac:spMkLst>
            <pc:docMk/>
            <pc:sldMk cId="3468954133" sldId="285"/>
            <ac:spMk id="3" creationId="{2C482518-3905-8BC3-D69B-8A382A402608}"/>
          </ac:spMkLst>
        </pc:spChg>
      </pc:sldChg>
    </pc:docChg>
  </pc:docChgLst>
  <pc:docChgLst>
    <pc:chgData name="THI DIEM HUONG LE" userId="d61379f2b1b1ca54" providerId="LiveId" clId="{18EFCFD4-44B1-44EC-B6CB-D3524C91F6EA}"/>
    <pc:docChg chg="custSel addSld delSld modSld">
      <pc:chgData name="THI DIEM HUONG LE" userId="d61379f2b1b1ca54" providerId="LiveId" clId="{18EFCFD4-44B1-44EC-B6CB-D3524C91F6EA}" dt="2022-11-30T21:59:34.968" v="1908" actId="20577"/>
      <pc:docMkLst>
        <pc:docMk/>
      </pc:docMkLst>
      <pc:sldChg chg="addSp delSp modSp del mod">
        <pc:chgData name="THI DIEM HUONG LE" userId="d61379f2b1b1ca54" providerId="LiveId" clId="{18EFCFD4-44B1-44EC-B6CB-D3524C91F6EA}" dt="2022-11-30T03:14:57.569" v="1831" actId="47"/>
        <pc:sldMkLst>
          <pc:docMk/>
          <pc:sldMk cId="3571516367" sldId="258"/>
        </pc:sldMkLst>
        <pc:spChg chg="mod">
          <ac:chgData name="THI DIEM HUONG LE" userId="d61379f2b1b1ca54" providerId="LiveId" clId="{18EFCFD4-44B1-44EC-B6CB-D3524C91F6EA}" dt="2022-11-30T01:55:28.996" v="1152" actId="255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THI DIEM HUONG LE" userId="d61379f2b1b1ca54" providerId="LiveId" clId="{18EFCFD4-44B1-44EC-B6CB-D3524C91F6EA}" dt="2022-11-30T02:03:50.138" v="1754" actId="14100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THI DIEM HUONG LE" userId="d61379f2b1b1ca54" providerId="LiveId" clId="{18EFCFD4-44B1-44EC-B6CB-D3524C91F6EA}" dt="2022-11-30T03:13:31.458" v="1809" actId="14100"/>
          <ac:spMkLst>
            <pc:docMk/>
            <pc:sldMk cId="3571516367" sldId="258"/>
            <ac:spMk id="6" creationId="{7BC1787E-7110-4989-B0B8-DD4E0ACC09DF}"/>
          </ac:spMkLst>
        </pc:spChg>
        <pc:picChg chg="add del mod">
          <ac:chgData name="THI DIEM HUONG LE" userId="d61379f2b1b1ca54" providerId="LiveId" clId="{18EFCFD4-44B1-44EC-B6CB-D3524C91F6EA}" dt="2022-11-30T03:03:55.524" v="1762" actId="478"/>
          <ac:picMkLst>
            <pc:docMk/>
            <pc:sldMk cId="3571516367" sldId="258"/>
            <ac:picMk id="5" creationId="{E33ED953-ADCC-431F-A615-F2A29C293683}"/>
          </ac:picMkLst>
        </pc:picChg>
        <pc:picChg chg="add del mod">
          <ac:chgData name="THI DIEM HUONG LE" userId="d61379f2b1b1ca54" providerId="LiveId" clId="{18EFCFD4-44B1-44EC-B6CB-D3524C91F6EA}" dt="2022-11-30T03:04:44.440" v="1769" actId="478"/>
          <ac:picMkLst>
            <pc:docMk/>
            <pc:sldMk cId="3571516367" sldId="258"/>
            <ac:picMk id="8" creationId="{BF7C2757-41C8-31F9-F154-54D82B66A1B7}"/>
          </ac:picMkLst>
        </pc:picChg>
        <pc:picChg chg="add del mod">
          <ac:chgData name="THI DIEM HUONG LE" userId="d61379f2b1b1ca54" providerId="LiveId" clId="{18EFCFD4-44B1-44EC-B6CB-D3524C91F6EA}" dt="2022-11-30T03:10:07.053" v="1777" actId="478"/>
          <ac:picMkLst>
            <pc:docMk/>
            <pc:sldMk cId="3571516367" sldId="258"/>
            <ac:picMk id="10" creationId="{06C5293A-ED48-5045-552B-76E4B39BCA28}"/>
          </ac:picMkLst>
        </pc:picChg>
        <pc:picChg chg="add del mod">
          <ac:chgData name="THI DIEM HUONG LE" userId="d61379f2b1b1ca54" providerId="LiveId" clId="{18EFCFD4-44B1-44EC-B6CB-D3524C91F6EA}" dt="2022-11-30T03:12:28.460" v="1785" actId="478"/>
          <ac:picMkLst>
            <pc:docMk/>
            <pc:sldMk cId="3571516367" sldId="258"/>
            <ac:picMk id="12" creationId="{2320E729-666A-D2D3-50CB-C04A6E152345}"/>
          </ac:picMkLst>
        </pc:picChg>
      </pc:sldChg>
      <pc:sldChg chg="addSp delSp modSp mod">
        <pc:chgData name="THI DIEM HUONG LE" userId="d61379f2b1b1ca54" providerId="LiveId" clId="{18EFCFD4-44B1-44EC-B6CB-D3524C91F6EA}" dt="2022-11-30T21:59:34.968" v="1908" actId="20577"/>
        <pc:sldMkLst>
          <pc:docMk/>
          <pc:sldMk cId="332104327" sldId="259"/>
        </pc:sldMkLst>
        <pc:spChg chg="mod">
          <ac:chgData name="THI DIEM HUONG LE" userId="d61379f2b1b1ca54" providerId="LiveId" clId="{18EFCFD4-44B1-44EC-B6CB-D3524C91F6EA}" dt="2022-11-30T01:56:35.375" v="1167" actId="255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THI DIEM HUONG LE" userId="d61379f2b1b1ca54" providerId="LiveId" clId="{18EFCFD4-44B1-44EC-B6CB-D3524C91F6EA}" dt="2022-11-30T01:38:58.047" v="71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THI DIEM HUONG LE" userId="d61379f2b1b1ca54" providerId="LiveId" clId="{18EFCFD4-44B1-44EC-B6CB-D3524C91F6EA}" dt="2022-11-30T01:38:59.380" v="72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THI DIEM HUONG LE" userId="d61379f2b1b1ca54" providerId="LiveId" clId="{18EFCFD4-44B1-44EC-B6CB-D3524C91F6EA}" dt="2022-11-30T01:39:00.783" v="73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THI DIEM HUONG LE" userId="d61379f2b1b1ca54" providerId="LiveId" clId="{18EFCFD4-44B1-44EC-B6CB-D3524C91F6EA}" dt="2022-11-30T01:39:01.475" v="74" actId="20577"/>
          <ac:spMkLst>
            <pc:docMk/>
            <pc:sldMk cId="332104327" sldId="259"/>
            <ac:spMk id="6" creationId="{F30780D1-5C1B-411C-81ED-7B9970FCBF8A}"/>
          </ac:spMkLst>
        </pc:spChg>
        <pc:spChg chg="add mod">
          <ac:chgData name="THI DIEM HUONG LE" userId="d61379f2b1b1ca54" providerId="LiveId" clId="{18EFCFD4-44B1-44EC-B6CB-D3524C91F6EA}" dt="2022-11-30T02:47:26.151" v="1756"/>
          <ac:spMkLst>
            <pc:docMk/>
            <pc:sldMk cId="332104327" sldId="259"/>
            <ac:spMk id="7" creationId="{01C47242-F03E-287A-6028-B7EA68E96D5A}"/>
          </ac:spMkLst>
        </pc:spChg>
        <pc:spChg chg="mod">
          <ac:chgData name="THI DIEM HUONG LE" userId="d61379f2b1b1ca54" providerId="LiveId" clId="{18EFCFD4-44B1-44EC-B6CB-D3524C91F6EA}" dt="2022-11-30T01:44:07.322" v="513" actId="1410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THI DIEM HUONG LE" userId="d61379f2b1b1ca54" providerId="LiveId" clId="{18EFCFD4-44B1-44EC-B6CB-D3524C91F6EA}" dt="2022-11-30T21:59:34.968" v="1908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THI DIEM HUONG LE" userId="d61379f2b1b1ca54" providerId="LiveId" clId="{18EFCFD4-44B1-44EC-B6CB-D3524C91F6EA}" dt="2022-11-30T03:37:37.629" v="1903" actId="14100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THI DIEM HUONG LE" userId="d61379f2b1b1ca54" providerId="LiveId" clId="{18EFCFD4-44B1-44EC-B6CB-D3524C91F6EA}" dt="2022-11-30T01:45:37.052" v="527" actId="1076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THI DIEM HUONG LE" userId="d61379f2b1b1ca54" providerId="LiveId" clId="{18EFCFD4-44B1-44EC-B6CB-D3524C91F6EA}" dt="2022-11-30T01:38:35.877" v="70" actId="21"/>
          <ac:spMkLst>
            <pc:docMk/>
            <pc:sldMk cId="332104327" sldId="259"/>
            <ac:spMk id="16" creationId="{24238BD7-9B10-4E64-B1B4-FDE6DD70AA60}"/>
          </ac:spMkLst>
        </pc:spChg>
        <pc:spChg chg="del">
          <ac:chgData name="THI DIEM HUONG LE" userId="d61379f2b1b1ca54" providerId="LiveId" clId="{18EFCFD4-44B1-44EC-B6CB-D3524C91F6EA}" dt="2022-11-30T01:41:43.065" v="430" actId="21"/>
          <ac:spMkLst>
            <pc:docMk/>
            <pc:sldMk cId="332104327" sldId="259"/>
            <ac:spMk id="17" creationId="{CD3D67B7-A821-49FC-94BE-19EDE9D319A5}"/>
          </ac:spMkLst>
        </pc:spChg>
      </pc:sldChg>
      <pc:sldChg chg="modSp mod">
        <pc:chgData name="THI DIEM HUONG LE" userId="d61379f2b1b1ca54" providerId="LiveId" clId="{18EFCFD4-44B1-44EC-B6CB-D3524C91F6EA}" dt="2022-11-30T01:53:34.295" v="1148" actId="1076"/>
        <pc:sldMkLst>
          <pc:docMk/>
          <pc:sldMk cId="744379741" sldId="265"/>
        </pc:sldMkLst>
        <pc:spChg chg="mod">
          <ac:chgData name="THI DIEM HUONG LE" userId="d61379f2b1b1ca54" providerId="LiveId" clId="{18EFCFD4-44B1-44EC-B6CB-D3524C91F6EA}" dt="2022-11-30T01:53:34.295" v="1148" actId="1076"/>
          <ac:spMkLst>
            <pc:docMk/>
            <pc:sldMk cId="744379741" sldId="265"/>
            <ac:spMk id="3" creationId="{45FD0450-A909-4CD9-8912-96A19ACEB7CB}"/>
          </ac:spMkLst>
        </pc:spChg>
      </pc:sldChg>
      <pc:sldChg chg="modSp mod">
        <pc:chgData name="THI DIEM HUONG LE" userId="d61379f2b1b1ca54" providerId="LiveId" clId="{18EFCFD4-44B1-44EC-B6CB-D3524C91F6EA}" dt="2022-11-30T01:59:59.563" v="1408" actId="20577"/>
        <pc:sldMkLst>
          <pc:docMk/>
          <pc:sldMk cId="2303579910" sldId="268"/>
        </pc:sldMkLst>
        <pc:spChg chg="mod">
          <ac:chgData name="THI DIEM HUONG LE" userId="d61379f2b1b1ca54" providerId="LiveId" clId="{18EFCFD4-44B1-44EC-B6CB-D3524C91F6EA}" dt="2022-11-30T01:59:59.563" v="1408" actId="20577"/>
          <ac:spMkLst>
            <pc:docMk/>
            <pc:sldMk cId="2303579910" sldId="268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1:56:08.110" v="1162" actId="14100"/>
        <pc:sldMkLst>
          <pc:docMk/>
          <pc:sldMk cId="523386669" sldId="272"/>
        </pc:sldMkLst>
        <pc:spChg chg="mod">
          <ac:chgData name="THI DIEM HUONG LE" userId="d61379f2b1b1ca54" providerId="LiveId" clId="{18EFCFD4-44B1-44EC-B6CB-D3524C91F6EA}" dt="2022-11-30T01:56:08.110" v="1162" actId="14100"/>
          <ac:spMkLst>
            <pc:docMk/>
            <pc:sldMk cId="523386669" sldId="272"/>
            <ac:spMk id="3" creationId="{77762301-F83A-4BEA-9D11-E6C99FB574A8}"/>
          </ac:spMkLst>
        </pc:spChg>
      </pc:sldChg>
      <pc:sldChg chg="modSp mod">
        <pc:chgData name="THI DIEM HUONG LE" userId="d61379f2b1b1ca54" providerId="LiveId" clId="{18EFCFD4-44B1-44EC-B6CB-D3524C91F6EA}" dt="2022-11-30T03:11:35.530" v="1784" actId="1076"/>
        <pc:sldMkLst>
          <pc:docMk/>
          <pc:sldMk cId="1660172456" sldId="273"/>
        </pc:sldMkLst>
        <pc:spChg chg="mod">
          <ac:chgData name="THI DIEM HUONG LE" userId="d61379f2b1b1ca54" providerId="LiveId" clId="{18EFCFD4-44B1-44EC-B6CB-D3524C91F6EA}" dt="2022-11-30T02:00:07.782" v="1409"/>
          <ac:spMkLst>
            <pc:docMk/>
            <pc:sldMk cId="1660172456" sldId="273"/>
            <ac:spMk id="2" creationId="{AFC6D044-C704-4974-935B-AE3D7EFC9BC4}"/>
          </ac:spMkLst>
        </pc:spChg>
        <pc:spChg chg="mod">
          <ac:chgData name="THI DIEM HUONG LE" userId="d61379f2b1b1ca54" providerId="LiveId" clId="{18EFCFD4-44B1-44EC-B6CB-D3524C91F6EA}" dt="2022-11-30T03:11:33.583" v="1783" actId="14100"/>
          <ac:spMkLst>
            <pc:docMk/>
            <pc:sldMk cId="1660172456" sldId="273"/>
            <ac:spMk id="7" creationId="{5841F055-F81D-6D1D-F4CF-F255F1C62A74}"/>
          </ac:spMkLst>
        </pc:spChg>
        <pc:picChg chg="mod">
          <ac:chgData name="THI DIEM HUONG LE" userId="d61379f2b1b1ca54" providerId="LiveId" clId="{18EFCFD4-44B1-44EC-B6CB-D3524C91F6EA}" dt="2022-11-30T03:11:35.530" v="1784" actId="1076"/>
          <ac:picMkLst>
            <pc:docMk/>
            <pc:sldMk cId="1660172456" sldId="273"/>
            <ac:picMk id="4" creationId="{17DC7C75-3312-8FE4-2433-C752CED0B55C}"/>
          </ac:picMkLst>
        </pc:picChg>
      </pc:sldChg>
      <pc:sldChg chg="modSp mod">
        <pc:chgData name="THI DIEM HUONG LE" userId="d61379f2b1b1ca54" providerId="LiveId" clId="{18EFCFD4-44B1-44EC-B6CB-D3524C91F6EA}" dt="2022-11-30T03:35:08.539" v="1849" actId="14100"/>
        <pc:sldMkLst>
          <pc:docMk/>
          <pc:sldMk cId="595585361" sldId="274"/>
        </pc:sldMkLst>
        <pc:spChg chg="mod">
          <ac:chgData name="THI DIEM HUONG LE" userId="d61379f2b1b1ca54" providerId="LiveId" clId="{18EFCFD4-44B1-44EC-B6CB-D3524C91F6EA}" dt="2022-11-30T02:00:15.301" v="1413" actId="255"/>
          <ac:spMkLst>
            <pc:docMk/>
            <pc:sldMk cId="595585361" sldId="274"/>
            <ac:spMk id="2" creationId="{AFC6D044-C704-4974-935B-AE3D7EFC9BC4}"/>
          </ac:spMkLst>
        </pc:spChg>
        <pc:picChg chg="mod">
          <ac:chgData name="THI DIEM HUONG LE" userId="d61379f2b1b1ca54" providerId="LiveId" clId="{18EFCFD4-44B1-44EC-B6CB-D3524C91F6EA}" dt="2022-11-30T03:35:08.539" v="1849" actId="14100"/>
          <ac:picMkLst>
            <pc:docMk/>
            <pc:sldMk cId="595585361" sldId="274"/>
            <ac:picMk id="5" creationId="{FA85B74E-B18A-C404-2F62-4FF3DA097680}"/>
          </ac:picMkLst>
        </pc:picChg>
      </pc:sldChg>
      <pc:sldChg chg="modSp mod">
        <pc:chgData name="THI DIEM HUONG LE" userId="d61379f2b1b1ca54" providerId="LiveId" clId="{18EFCFD4-44B1-44EC-B6CB-D3524C91F6EA}" dt="2022-11-30T01:55:54.901" v="1159" actId="255"/>
        <pc:sldMkLst>
          <pc:docMk/>
          <pc:sldMk cId="2060720662" sldId="275"/>
        </pc:sldMkLst>
        <pc:spChg chg="mod">
          <ac:chgData name="THI DIEM HUONG LE" userId="d61379f2b1b1ca54" providerId="LiveId" clId="{18EFCFD4-44B1-44EC-B6CB-D3524C91F6EA}" dt="2022-11-30T01:55:54.901" v="1159" actId="255"/>
          <ac:spMkLst>
            <pc:docMk/>
            <pc:sldMk cId="2060720662" sldId="275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1:55:59.206" v="1160" actId="255"/>
        <pc:sldMkLst>
          <pc:docMk/>
          <pc:sldMk cId="1549736942" sldId="276"/>
        </pc:sldMkLst>
        <pc:spChg chg="mod">
          <ac:chgData name="THI DIEM HUONG LE" userId="d61379f2b1b1ca54" providerId="LiveId" clId="{18EFCFD4-44B1-44EC-B6CB-D3524C91F6EA}" dt="2022-11-30T01:55:59.206" v="1160" actId="255"/>
          <ac:spMkLst>
            <pc:docMk/>
            <pc:sldMk cId="1549736942" sldId="276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1:56:03.356" v="1161" actId="255"/>
        <pc:sldMkLst>
          <pc:docMk/>
          <pc:sldMk cId="2806400731" sldId="277"/>
        </pc:sldMkLst>
        <pc:spChg chg="mod">
          <ac:chgData name="THI DIEM HUONG LE" userId="d61379f2b1b1ca54" providerId="LiveId" clId="{18EFCFD4-44B1-44EC-B6CB-D3524C91F6EA}" dt="2022-11-30T01:56:03.356" v="1161" actId="255"/>
          <ac:spMkLst>
            <pc:docMk/>
            <pc:sldMk cId="2806400731" sldId="277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1:56:14.757" v="1163" actId="14100"/>
        <pc:sldMkLst>
          <pc:docMk/>
          <pc:sldMk cId="2181422997" sldId="278"/>
        </pc:sldMkLst>
        <pc:spChg chg="mod">
          <ac:chgData name="THI DIEM HUONG LE" userId="d61379f2b1b1ca54" providerId="LiveId" clId="{18EFCFD4-44B1-44EC-B6CB-D3524C91F6EA}" dt="2022-11-30T01:56:14.757" v="1163" actId="14100"/>
          <ac:spMkLst>
            <pc:docMk/>
            <pc:sldMk cId="2181422997" sldId="278"/>
            <ac:spMk id="3" creationId="{77762301-F83A-4BEA-9D11-E6C99FB574A8}"/>
          </ac:spMkLst>
        </pc:spChg>
      </pc:sldChg>
      <pc:sldChg chg="addSp delSp modSp del mod">
        <pc:chgData name="THI DIEM HUONG LE" userId="d61379f2b1b1ca54" providerId="LiveId" clId="{18EFCFD4-44B1-44EC-B6CB-D3524C91F6EA}" dt="2022-11-30T01:38:09.352" v="53" actId="47"/>
        <pc:sldMkLst>
          <pc:docMk/>
          <pc:sldMk cId="787202872" sldId="279"/>
        </pc:sldMkLst>
        <pc:spChg chg="mod">
          <ac:chgData name="THI DIEM HUONG LE" userId="d61379f2b1b1ca54" providerId="LiveId" clId="{18EFCFD4-44B1-44EC-B6CB-D3524C91F6EA}" dt="2022-11-30T01:33:53.175" v="40" actId="255"/>
          <ac:spMkLst>
            <pc:docMk/>
            <pc:sldMk cId="787202872" sldId="279"/>
            <ac:spMk id="3" creationId="{77762301-F83A-4BEA-9D11-E6C99FB574A8}"/>
          </ac:spMkLst>
        </pc:spChg>
        <pc:picChg chg="add del mod">
          <ac:chgData name="THI DIEM HUONG LE" userId="d61379f2b1b1ca54" providerId="LiveId" clId="{18EFCFD4-44B1-44EC-B6CB-D3524C91F6EA}" dt="2022-11-30T01:36:20.755" v="45" actId="478"/>
          <ac:picMkLst>
            <pc:docMk/>
            <pc:sldMk cId="787202872" sldId="279"/>
            <ac:picMk id="11" creationId="{AE636D0B-A8ED-1521-F26D-E42CCFA9C854}"/>
          </ac:picMkLst>
        </pc:picChg>
        <pc:picChg chg="add del mod">
          <ac:chgData name="THI DIEM HUONG LE" userId="d61379f2b1b1ca54" providerId="LiveId" clId="{18EFCFD4-44B1-44EC-B6CB-D3524C91F6EA}" dt="2022-11-30T01:38:07.044" v="52" actId="478"/>
          <ac:picMkLst>
            <pc:docMk/>
            <pc:sldMk cId="787202872" sldId="279"/>
            <ac:picMk id="13" creationId="{AB645FF8-57E3-A170-87EF-543CD31A6D8D}"/>
          </ac:picMkLst>
        </pc:picChg>
      </pc:sldChg>
      <pc:sldChg chg="modSp mod">
        <pc:chgData name="THI DIEM HUONG LE" userId="d61379f2b1b1ca54" providerId="LiveId" clId="{18EFCFD4-44B1-44EC-B6CB-D3524C91F6EA}" dt="2022-11-30T01:56:18.779" v="1164" actId="255"/>
        <pc:sldMkLst>
          <pc:docMk/>
          <pc:sldMk cId="2235431527" sldId="280"/>
        </pc:sldMkLst>
        <pc:spChg chg="mod">
          <ac:chgData name="THI DIEM HUONG LE" userId="d61379f2b1b1ca54" providerId="LiveId" clId="{18EFCFD4-44B1-44EC-B6CB-D3524C91F6EA}" dt="2022-11-30T01:56:18.779" v="1164" actId="255"/>
          <ac:spMkLst>
            <pc:docMk/>
            <pc:sldMk cId="2235431527" sldId="280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1:56:24.422" v="1165" actId="255"/>
        <pc:sldMkLst>
          <pc:docMk/>
          <pc:sldMk cId="322202864" sldId="281"/>
        </pc:sldMkLst>
        <pc:spChg chg="mod">
          <ac:chgData name="THI DIEM HUONG LE" userId="d61379f2b1b1ca54" providerId="LiveId" clId="{18EFCFD4-44B1-44EC-B6CB-D3524C91F6EA}" dt="2022-11-30T01:56:24.422" v="1165" actId="255"/>
          <ac:spMkLst>
            <pc:docMk/>
            <pc:sldMk cId="322202864" sldId="281"/>
            <ac:spMk id="2" creationId="{AFC6D044-C704-4974-935B-AE3D7EFC9BC4}"/>
          </ac:spMkLst>
        </pc:spChg>
      </pc:sldChg>
      <pc:sldChg chg="modSp mod">
        <pc:chgData name="THI DIEM HUONG LE" userId="d61379f2b1b1ca54" providerId="LiveId" clId="{18EFCFD4-44B1-44EC-B6CB-D3524C91F6EA}" dt="2022-11-30T03:06:40.160" v="1770" actId="14100"/>
        <pc:sldMkLst>
          <pc:docMk/>
          <pc:sldMk cId="2970657236" sldId="282"/>
        </pc:sldMkLst>
        <pc:spChg chg="mod">
          <ac:chgData name="THI DIEM HUONG LE" userId="d61379f2b1b1ca54" providerId="LiveId" clId="{18EFCFD4-44B1-44EC-B6CB-D3524C91F6EA}" dt="2022-11-30T03:06:40.160" v="1770" actId="14100"/>
          <ac:spMkLst>
            <pc:docMk/>
            <pc:sldMk cId="2970657236" sldId="282"/>
            <ac:spMk id="2" creationId="{AFC6D044-C704-4974-935B-AE3D7EFC9BC4}"/>
          </ac:spMkLst>
        </pc:spChg>
      </pc:sldChg>
      <pc:sldChg chg="delSp modSp add mod">
        <pc:chgData name="THI DIEM HUONG LE" userId="d61379f2b1b1ca54" providerId="LiveId" clId="{18EFCFD4-44B1-44EC-B6CB-D3524C91F6EA}" dt="2022-11-30T03:17:55.733" v="1846" actId="1076"/>
        <pc:sldMkLst>
          <pc:docMk/>
          <pc:sldMk cId="869763667" sldId="283"/>
        </pc:sldMkLst>
        <pc:spChg chg="mod">
          <ac:chgData name="THI DIEM HUONG LE" userId="d61379f2b1b1ca54" providerId="LiveId" clId="{18EFCFD4-44B1-44EC-B6CB-D3524C91F6EA}" dt="2022-11-30T01:57:12.713" v="1175" actId="20577"/>
          <ac:spMkLst>
            <pc:docMk/>
            <pc:sldMk cId="869763667" sldId="283"/>
            <ac:spMk id="2" creationId="{FA93DB88-62DD-4C41-977F-D59BEF14EE76}"/>
          </ac:spMkLst>
        </pc:spChg>
        <pc:spChg chg="del">
          <ac:chgData name="THI DIEM HUONG LE" userId="d61379f2b1b1ca54" providerId="LiveId" clId="{18EFCFD4-44B1-44EC-B6CB-D3524C91F6EA}" dt="2022-11-30T01:58:49.701" v="1337" actId="21"/>
          <ac:spMkLst>
            <pc:docMk/>
            <pc:sldMk cId="869763667" sldId="283"/>
            <ac:spMk id="7" creationId="{01C47242-F03E-287A-6028-B7EA68E96D5A}"/>
          </ac:spMkLst>
        </pc:spChg>
        <pc:spChg chg="mod">
          <ac:chgData name="THI DIEM HUONG LE" userId="d61379f2b1b1ca54" providerId="LiveId" clId="{18EFCFD4-44B1-44EC-B6CB-D3524C91F6EA}" dt="2022-11-30T03:17:49.700" v="1844" actId="1076"/>
          <ac:spMkLst>
            <pc:docMk/>
            <pc:sldMk cId="869763667" sldId="283"/>
            <ac:spMk id="12" creationId="{FABE7D8B-D1CD-44C0-AD2D-2ABA67684E97}"/>
          </ac:spMkLst>
        </pc:spChg>
        <pc:spChg chg="mod">
          <ac:chgData name="THI DIEM HUONG LE" userId="d61379f2b1b1ca54" providerId="LiveId" clId="{18EFCFD4-44B1-44EC-B6CB-D3524C91F6EA}" dt="2022-11-30T01:58:42.232" v="1336" actId="255"/>
          <ac:spMkLst>
            <pc:docMk/>
            <pc:sldMk cId="869763667" sldId="283"/>
            <ac:spMk id="13" creationId="{8C2F0B15-120C-423F-8EE5-F303B19D5CC5}"/>
          </ac:spMkLst>
        </pc:spChg>
        <pc:spChg chg="mod">
          <ac:chgData name="THI DIEM HUONG LE" userId="d61379f2b1b1ca54" providerId="LiveId" clId="{18EFCFD4-44B1-44EC-B6CB-D3524C91F6EA}" dt="2022-11-30T03:17:55.733" v="1846" actId="1076"/>
          <ac:spMkLst>
            <pc:docMk/>
            <pc:sldMk cId="869763667" sldId="283"/>
            <ac:spMk id="14" creationId="{300D2644-F516-41F1-A88D-93673EA209A4}"/>
          </ac:spMkLst>
        </pc:spChg>
        <pc:spChg chg="mod">
          <ac:chgData name="THI DIEM HUONG LE" userId="d61379f2b1b1ca54" providerId="LiveId" clId="{18EFCFD4-44B1-44EC-B6CB-D3524C91F6EA}" dt="2022-11-30T03:17:44.820" v="1843" actId="1076"/>
          <ac:spMkLst>
            <pc:docMk/>
            <pc:sldMk cId="869763667" sldId="283"/>
            <ac:spMk id="15" creationId="{9405A1F0-98C1-4B11-8D9A-3C009ADC44D0}"/>
          </ac:spMkLst>
        </pc:spChg>
      </pc:sldChg>
      <pc:sldChg chg="addSp modSp add del mod">
        <pc:chgData name="THI DIEM HUONG LE" userId="d61379f2b1b1ca54" providerId="LiveId" clId="{18EFCFD4-44B1-44EC-B6CB-D3524C91F6EA}" dt="2022-11-30T03:15:07.689" v="1834" actId="47"/>
        <pc:sldMkLst>
          <pc:docMk/>
          <pc:sldMk cId="3225307217" sldId="284"/>
        </pc:sldMkLst>
        <pc:spChg chg="mod">
          <ac:chgData name="THI DIEM HUONG LE" userId="d61379f2b1b1ca54" providerId="LiveId" clId="{18EFCFD4-44B1-44EC-B6CB-D3524C91F6EA}" dt="2022-11-30T03:13:08.058" v="1805" actId="14100"/>
          <ac:spMkLst>
            <pc:docMk/>
            <pc:sldMk cId="3225307217" sldId="284"/>
            <ac:spMk id="2" creationId="{8BDF1EDE-5423-435C-B149-87AB1BC22B83}"/>
          </ac:spMkLst>
        </pc:spChg>
        <pc:spChg chg="add mod">
          <ac:chgData name="THI DIEM HUONG LE" userId="d61379f2b1b1ca54" providerId="LiveId" clId="{18EFCFD4-44B1-44EC-B6CB-D3524C91F6EA}" dt="2022-11-30T03:13:15.945" v="1808" actId="27636"/>
          <ac:spMkLst>
            <pc:docMk/>
            <pc:sldMk cId="3225307217" sldId="284"/>
            <ac:spMk id="3" creationId="{3DF4ABAD-714A-2948-6F73-DF38A49495DF}"/>
          </ac:spMkLst>
        </pc:spChg>
      </pc:sldChg>
      <pc:sldChg chg="addSp delSp modSp add mod">
        <pc:chgData name="THI DIEM HUONG LE" userId="d61379f2b1b1ca54" providerId="LiveId" clId="{18EFCFD4-44B1-44EC-B6CB-D3524C91F6EA}" dt="2022-11-30T21:58:13.808" v="1904" actId="20577"/>
        <pc:sldMkLst>
          <pc:docMk/>
          <pc:sldMk cId="3468954133" sldId="285"/>
        </pc:sldMkLst>
        <pc:spChg chg="mod">
          <ac:chgData name="THI DIEM HUONG LE" userId="d61379f2b1b1ca54" providerId="LiveId" clId="{18EFCFD4-44B1-44EC-B6CB-D3524C91F6EA}" dt="2022-11-30T03:14:48.080" v="1830" actId="1076"/>
          <ac:spMkLst>
            <pc:docMk/>
            <pc:sldMk cId="3468954133" sldId="285"/>
            <ac:spMk id="2" creationId="{AFC6D044-C704-4974-935B-AE3D7EFC9BC4}"/>
          </ac:spMkLst>
        </pc:spChg>
        <pc:spChg chg="add mod">
          <ac:chgData name="THI DIEM HUONG LE" userId="d61379f2b1b1ca54" providerId="LiveId" clId="{18EFCFD4-44B1-44EC-B6CB-D3524C91F6EA}" dt="2022-11-30T21:58:13.808" v="1904" actId="20577"/>
          <ac:spMkLst>
            <pc:docMk/>
            <pc:sldMk cId="3468954133" sldId="285"/>
            <ac:spMk id="3" creationId="{2C482518-3905-8BC3-D69B-8A382A402608}"/>
          </ac:spMkLst>
        </pc:spChg>
        <pc:spChg chg="del mod">
          <ac:chgData name="THI DIEM HUONG LE" userId="d61379f2b1b1ca54" providerId="LiveId" clId="{18EFCFD4-44B1-44EC-B6CB-D3524C91F6EA}" dt="2022-11-30T03:14:07.863" v="1825" actId="478"/>
          <ac:spMkLst>
            <pc:docMk/>
            <pc:sldMk cId="3468954133" sldId="285"/>
            <ac:spMk id="7" creationId="{5841F055-F81D-6D1D-F4CF-F255F1C62A74}"/>
          </ac:spMkLst>
        </pc:spChg>
        <pc:picChg chg="del">
          <ac:chgData name="THI DIEM HUONG LE" userId="d61379f2b1b1ca54" providerId="LiveId" clId="{18EFCFD4-44B1-44EC-B6CB-D3524C91F6EA}" dt="2022-11-30T03:14:06.029" v="1823" actId="478"/>
          <ac:picMkLst>
            <pc:docMk/>
            <pc:sldMk cId="3468954133" sldId="285"/>
            <ac:picMk id="5" creationId="{49E2647D-AEA7-DE1E-2029-E180614D190F}"/>
          </ac:picMkLst>
        </pc:picChg>
        <pc:picChg chg="add mod">
          <ac:chgData name="THI DIEM HUONG LE" userId="d61379f2b1b1ca54" providerId="LiveId" clId="{18EFCFD4-44B1-44EC-B6CB-D3524C91F6EA}" dt="2022-11-30T03:15:50.130" v="1840" actId="1076"/>
          <ac:picMkLst>
            <pc:docMk/>
            <pc:sldMk cId="3468954133" sldId="285"/>
            <ac:picMk id="6" creationId="{19DFD81A-9EA6-3A29-FE76-67C07D0253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793" y="1470501"/>
            <a:ext cx="7149465" cy="3546158"/>
          </a:xfrm>
        </p:spPr>
        <p:txBody>
          <a:bodyPr>
            <a:noAutofit/>
          </a:bodyPr>
          <a:lstStyle/>
          <a:p>
            <a:pPr algn="r"/>
            <a:r>
              <a:rPr lang="en-US" sz="4000" b="1" dirty="0"/>
              <a:t>sentiment analysis and text mining</a:t>
            </a:r>
            <a:br>
              <a:rPr lang="en-US" sz="4000" b="1" dirty="0"/>
            </a:b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8073" y="3883551"/>
            <a:ext cx="2211185" cy="3007895"/>
          </a:xfrm>
        </p:spPr>
        <p:txBody>
          <a:bodyPr>
            <a:noAutofit/>
          </a:bodyPr>
          <a:lstStyle/>
          <a:p>
            <a:pPr algn="r"/>
            <a:r>
              <a:rPr lang="en-US" sz="2200" dirty="0">
                <a:solidFill>
                  <a:schemeClr val="tx1"/>
                </a:solidFill>
              </a:rPr>
              <a:t>Done by:</a:t>
            </a:r>
          </a:p>
          <a:p>
            <a:pPr algn="r"/>
            <a:r>
              <a:rPr lang="en-US" sz="2200" dirty="0">
                <a:solidFill>
                  <a:schemeClr val="tx1"/>
                </a:solidFill>
              </a:rPr>
              <a:t>Huong Le</a:t>
            </a:r>
          </a:p>
          <a:p>
            <a:pPr algn="r"/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55"/>
          </a:xfrm>
        </p:spPr>
        <p:txBody>
          <a:bodyPr>
            <a:normAutofit/>
          </a:bodyPr>
          <a:lstStyle/>
          <a:p>
            <a:r>
              <a:rPr lang="en-US" sz="3600" b="1" dirty="0"/>
              <a:t>DATA EXPLORATION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3284000B-12A0-EDCE-46B4-FF70958C165D}"/>
              </a:ext>
            </a:extLst>
          </p:cNvPr>
          <p:cNvSpPr txBox="1">
            <a:spLocks/>
          </p:cNvSpPr>
          <p:nvPr/>
        </p:nvSpPr>
        <p:spPr>
          <a:xfrm>
            <a:off x="1227513" y="2689665"/>
            <a:ext cx="5052060" cy="147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Running bigram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A19BB-013B-C770-E80B-31AF367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9" y="1730252"/>
            <a:ext cx="3602998" cy="4069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4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07"/>
          </a:xfrm>
        </p:spPr>
        <p:txBody>
          <a:bodyPr>
            <a:normAutofit/>
          </a:bodyPr>
          <a:lstStyle/>
          <a:p>
            <a:r>
              <a:rPr lang="en-US" sz="3600" b="1" dirty="0"/>
              <a:t>Data analysis – sentiment analysis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70763"/>
            <a:ext cx="646176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Getting subjectivity and polarity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FA02-AD2C-1A54-4F00-DF2612CB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661"/>
            <a:ext cx="12192000" cy="3289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43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07"/>
          </a:xfrm>
        </p:spPr>
        <p:txBody>
          <a:bodyPr>
            <a:normAutofit/>
          </a:bodyPr>
          <a:lstStyle/>
          <a:p>
            <a:r>
              <a:rPr lang="en-US" sz="3600" b="1" dirty="0"/>
              <a:t>sentiment analysis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70763"/>
            <a:ext cx="932688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Computing negative, neutral and positive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36802-BE63-C1C0-5C38-4D3440FB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7661"/>
            <a:ext cx="12011850" cy="3702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2564"/>
          </a:xfrm>
        </p:spPr>
        <p:txBody>
          <a:bodyPr>
            <a:noAutofit/>
          </a:bodyPr>
          <a:lstStyle/>
          <a:p>
            <a:r>
              <a:rPr lang="en-US" sz="3600" b="1" dirty="0"/>
              <a:t>Data analysis – sentiment analysis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70763"/>
            <a:ext cx="37338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Counting polarity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BE2-5F3C-0D62-BEF2-82F34113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7" y="2431642"/>
            <a:ext cx="6618219" cy="4289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Google Shape;136;p18">
            <a:extLst>
              <a:ext uri="{FF2B5EF4-FFF2-40B4-BE49-F238E27FC236}">
                <a16:creationId xmlns:a16="http://schemas.microsoft.com/office/drawing/2014/main" id="{965478AE-9E05-F0C9-6394-A406A14DE4DE}"/>
              </a:ext>
            </a:extLst>
          </p:cNvPr>
          <p:cNvSpPr txBox="1">
            <a:spLocks/>
          </p:cNvSpPr>
          <p:nvPr/>
        </p:nvSpPr>
        <p:spPr>
          <a:xfrm>
            <a:off x="426720" y="3992995"/>
            <a:ext cx="37338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Visualizing polarity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77B36-8249-8BAB-1CE2-EA330A86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7" y="1098552"/>
            <a:ext cx="4209760" cy="1333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6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520" y="374072"/>
            <a:ext cx="4082142" cy="585788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7790464" cy="1010842"/>
          </a:xfrm>
        </p:spPr>
        <p:txBody>
          <a:bodyPr>
            <a:noAutofit/>
          </a:bodyPr>
          <a:lstStyle/>
          <a:p>
            <a:r>
              <a:rPr lang="en-US" sz="2300" dirty="0"/>
              <a:t>Actively rank customers’ reviews and resolve any related problems =&gt; essential for any e-commerce business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3160" y="4816424"/>
            <a:ext cx="6126480" cy="1081716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Increase customer satisfaction, </a:t>
            </a:r>
            <a:r>
              <a:rPr lang="en-US" sz="2300"/>
              <a:t>customer retention, overall </a:t>
            </a:r>
            <a:r>
              <a:rPr lang="en-US" sz="2300" dirty="0"/>
              <a:t>profit and business’ reputation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6491418" cy="1010842"/>
          </a:xfrm>
        </p:spPr>
        <p:txBody>
          <a:bodyPr>
            <a:normAutofit/>
          </a:bodyPr>
          <a:lstStyle/>
          <a:p>
            <a:r>
              <a:rPr lang="en-US" sz="2300" dirty="0"/>
              <a:t>Identify areas of improvement to deliver hassle-free purchasing experience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30433" y="2677307"/>
            <a:ext cx="7529207" cy="1010842"/>
          </a:xfrm>
        </p:spPr>
        <p:txBody>
          <a:bodyPr>
            <a:normAutofit/>
          </a:bodyPr>
          <a:lstStyle/>
          <a:p>
            <a:r>
              <a:rPr lang="en-US" sz="2300" dirty="0"/>
              <a:t>Compensate customers if any problem indeed occurred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C47242-F03E-287A-6028-B7EA68E96D5A}"/>
              </a:ext>
            </a:extLst>
          </p:cNvPr>
          <p:cNvSpPr txBox="1">
            <a:spLocks/>
          </p:cNvSpPr>
          <p:nvPr/>
        </p:nvSpPr>
        <p:spPr>
          <a:xfrm>
            <a:off x="266767" y="5357281"/>
            <a:ext cx="5027128" cy="1364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b="1" dirty="0">
                <a:solidFill>
                  <a:schemeClr val="bg1"/>
                </a:solidFill>
                <a:highlight>
                  <a:srgbClr val="000000"/>
                </a:highlight>
              </a:rPr>
              <a:t>How business can benefit from our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103416"/>
            <a:ext cx="5806440" cy="1524735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520" y="374072"/>
            <a:ext cx="4082142" cy="585788"/>
          </a:xfrm>
        </p:spPr>
        <p:txBody>
          <a:bodyPr>
            <a:normAutofit/>
          </a:bodyPr>
          <a:lstStyle/>
          <a:p>
            <a:r>
              <a:rPr lang="en-US" sz="3600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573255"/>
            <a:ext cx="7790464" cy="1010842"/>
          </a:xfrm>
        </p:spPr>
        <p:txBody>
          <a:bodyPr>
            <a:noAutofit/>
          </a:bodyPr>
          <a:lstStyle/>
          <a:p>
            <a:r>
              <a:rPr lang="en-US" sz="2500" dirty="0"/>
              <a:t>Data cleaning and preparation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51621" y="4816424"/>
            <a:ext cx="6408019" cy="1081716"/>
          </a:xfrm>
        </p:spPr>
        <p:txBody>
          <a:bodyPr>
            <a:normAutofit/>
          </a:bodyPr>
          <a:lstStyle/>
          <a:p>
            <a:r>
              <a:rPr lang="en-US" sz="2500" dirty="0"/>
              <a:t>Data analysis – Sentiment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3137" y="3704228"/>
            <a:ext cx="6538863" cy="1078156"/>
          </a:xfrm>
        </p:spPr>
        <p:txBody>
          <a:bodyPr>
            <a:normAutofit/>
          </a:bodyPr>
          <a:lstStyle/>
          <a:p>
            <a:r>
              <a:rPr lang="en-US" sz="2500" dirty="0"/>
              <a:t>Data exploration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30433" y="2649580"/>
            <a:ext cx="7529207" cy="1010842"/>
          </a:xfrm>
        </p:spPr>
        <p:txBody>
          <a:bodyPr>
            <a:normAutofit/>
          </a:bodyPr>
          <a:lstStyle/>
          <a:p>
            <a:r>
              <a:rPr lang="en-US" sz="2500" dirty="0"/>
              <a:t>Exploratory data analysis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37"/>
            <a:ext cx="10515600" cy="862428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2518-3905-8BC3-D69B-8A382A402608}"/>
              </a:ext>
            </a:extLst>
          </p:cNvPr>
          <p:cNvSpPr txBox="1">
            <a:spLocks/>
          </p:cNvSpPr>
          <p:nvPr/>
        </p:nvSpPr>
        <p:spPr>
          <a:xfrm>
            <a:off x="838201" y="1468582"/>
            <a:ext cx="7452359" cy="509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Our dataset consists of customer shipping reviews about electronic devices purchased on Amazon.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Business </a:t>
            </a:r>
            <a:r>
              <a:rPr lang="en-US" sz="2200" b="1" dirty="0">
                <a:solidFill>
                  <a:schemeClr val="tx1"/>
                </a:solidFill>
              </a:rPr>
              <a:t>problems</a:t>
            </a:r>
            <a:r>
              <a:rPr lang="en-US" sz="2200" dirty="0">
                <a:solidFill>
                  <a:schemeClr val="tx1"/>
                </a:solidFill>
              </a:rPr>
              <a:t> that we are trying to solve are: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great number of customers’ reviews that are </a:t>
            </a:r>
            <a:r>
              <a:rPr lang="en-US" sz="2200" b="1" dirty="0">
                <a:solidFill>
                  <a:schemeClr val="tx1"/>
                </a:solidFill>
              </a:rPr>
              <a:t>not analyzed</a:t>
            </a:r>
            <a:r>
              <a:rPr lang="en-US" sz="2200" dirty="0">
                <a:solidFill>
                  <a:schemeClr val="tx1"/>
                </a:solidFill>
              </a:rPr>
              <a:t> and taken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Limited customer experience </a:t>
            </a:r>
            <a:r>
              <a:rPr lang="en-US" sz="2200" dirty="0">
                <a:solidFill>
                  <a:schemeClr val="tx1"/>
                </a:solidFill>
              </a:rPr>
              <a:t>on e-commerce website: delayed shipping, limited response and less interactive when shopping online, bad ordering system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D81A-9EA6-3A29-FE76-67C07D02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55" y="2557341"/>
            <a:ext cx="3048425" cy="1743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895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07"/>
          </a:xfrm>
        </p:spPr>
        <p:txBody>
          <a:bodyPr>
            <a:normAutofit/>
          </a:bodyPr>
          <a:lstStyle/>
          <a:p>
            <a:r>
              <a:rPr lang="en-US" sz="3600" b="1" dirty="0"/>
              <a:t>DATA CLEANING AND DATA PREPARATION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86003"/>
            <a:ext cx="58674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Removing punctuation Changing all to lower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0FB7-2010-8A17-A490-9D415771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" y="3057373"/>
            <a:ext cx="12166777" cy="275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72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07"/>
          </a:xfrm>
        </p:spPr>
        <p:txBody>
          <a:bodyPr>
            <a:normAutofit/>
          </a:bodyPr>
          <a:lstStyle/>
          <a:p>
            <a:r>
              <a:rPr lang="en-US" sz="3600" b="1" dirty="0"/>
              <a:t>DATA CLEANING AND DATA PREPARATION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70763"/>
            <a:ext cx="58674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Tokenization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BAF24-3DCB-A554-053A-C3BD6AEE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107"/>
            <a:ext cx="12192000" cy="318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4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07"/>
          </a:xfrm>
        </p:spPr>
        <p:txBody>
          <a:bodyPr>
            <a:normAutofit/>
          </a:bodyPr>
          <a:lstStyle/>
          <a:p>
            <a:r>
              <a:rPr lang="en-US" sz="3600" b="1" dirty="0"/>
              <a:t>DATA CLEANING AND DATA PREPARATION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426720" y="1270763"/>
            <a:ext cx="58674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Removing </a:t>
            </a:r>
            <a:r>
              <a:rPr lang="en-PH" sz="3000" b="0" dirty="0" err="1">
                <a:solidFill>
                  <a:schemeClr val="bg1"/>
                </a:solidFill>
                <a:highlight>
                  <a:srgbClr val="000000"/>
                </a:highlight>
              </a:rPr>
              <a:t>stopwords</a:t>
            </a:r>
            <a:endParaRPr lang="en-PH" sz="3000" b="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B99F-B634-36FE-B31C-776302D0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2519235"/>
            <a:ext cx="12067309" cy="306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73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EDA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5841F055-F81D-6D1D-F4CF-F255F1C62A74}"/>
              </a:ext>
            </a:extLst>
          </p:cNvPr>
          <p:cNvSpPr txBox="1">
            <a:spLocks/>
          </p:cNvSpPr>
          <p:nvPr/>
        </p:nvSpPr>
        <p:spPr>
          <a:xfrm>
            <a:off x="-342900" y="2860551"/>
            <a:ext cx="43053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r"/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Simple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9FA4D-061F-2C18-EB3F-490E0828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30242"/>
            <a:ext cx="8028614" cy="388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1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772"/>
          </a:xfrm>
        </p:spPr>
        <p:txBody>
          <a:bodyPr>
            <a:normAutofit/>
          </a:bodyPr>
          <a:lstStyle/>
          <a:p>
            <a:r>
              <a:rPr lang="en-US" sz="3600" b="1" dirty="0"/>
              <a:t>DESCRIPTIVE ANALYSIS – EDA</a:t>
            </a:r>
            <a:endParaRPr lang="en-US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5841F055-F81D-6D1D-F4CF-F255F1C62A74}"/>
              </a:ext>
            </a:extLst>
          </p:cNvPr>
          <p:cNvSpPr txBox="1">
            <a:spLocks/>
          </p:cNvSpPr>
          <p:nvPr/>
        </p:nvSpPr>
        <p:spPr>
          <a:xfrm>
            <a:off x="198120" y="1114547"/>
            <a:ext cx="24003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Shape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82C69-4F6B-BD7E-16D7-4A1A5D2F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74" y="2251445"/>
            <a:ext cx="8859486" cy="429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532D0A73-6122-E8C4-514C-4A153379D764}"/>
              </a:ext>
            </a:extLst>
          </p:cNvPr>
          <p:cNvSpPr txBox="1">
            <a:spLocks/>
          </p:cNvSpPr>
          <p:nvPr/>
        </p:nvSpPr>
        <p:spPr>
          <a:xfrm>
            <a:off x="198120" y="3914333"/>
            <a:ext cx="288798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Histogram of Overall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0AB2F-BE64-6263-8C00-4EDD140C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74" y="1114546"/>
            <a:ext cx="2510696" cy="658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5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920"/>
          </a:xfrm>
        </p:spPr>
        <p:txBody>
          <a:bodyPr>
            <a:normAutofit/>
          </a:bodyPr>
          <a:lstStyle/>
          <a:p>
            <a:r>
              <a:rPr lang="en-US" sz="3600" b="1" dirty="0"/>
              <a:t>DATA EXPLORATION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AE43-7E6F-CE96-F957-8C2FCA74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25608"/>
            <a:ext cx="5135880" cy="5113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136;p18">
            <a:extLst>
              <a:ext uri="{FF2B5EF4-FFF2-40B4-BE49-F238E27FC236}">
                <a16:creationId xmlns:a16="http://schemas.microsoft.com/office/drawing/2014/main" id="{1AAC67BD-5D32-2903-4EB2-F637E0E3B13F}"/>
              </a:ext>
            </a:extLst>
          </p:cNvPr>
          <p:cNvSpPr txBox="1">
            <a:spLocks/>
          </p:cNvSpPr>
          <p:nvPr/>
        </p:nvSpPr>
        <p:spPr>
          <a:xfrm>
            <a:off x="838200" y="2860551"/>
            <a:ext cx="5867400" cy="11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PH" sz="3000" b="0" dirty="0">
                <a:solidFill>
                  <a:schemeClr val="bg1"/>
                </a:solidFill>
                <a:highlight>
                  <a:srgbClr val="000000"/>
                </a:highlight>
              </a:rPr>
              <a:t>Creating a word cloud</a:t>
            </a:r>
          </a:p>
        </p:txBody>
      </p:sp>
    </p:spTree>
    <p:extLst>
      <p:ext uri="{BB962C8B-B14F-4D97-AF65-F5344CB8AC3E}">
        <p14:creationId xmlns:p14="http://schemas.microsoft.com/office/powerpoint/2010/main" val="52338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{DBA063C2-65BC-4EFC-ABA6-4A02C5C3B8D8}tf67328976_win32</Template>
  <TotalTime>277</TotalTime>
  <Words>242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Lora</vt:lpstr>
      <vt:lpstr>Tenorite</vt:lpstr>
      <vt:lpstr>Office Theme</vt:lpstr>
      <vt:lpstr>sentiment analysis and text mining  </vt:lpstr>
      <vt:lpstr>Summary</vt:lpstr>
      <vt:lpstr>introduction</vt:lpstr>
      <vt:lpstr>DATA CLEANING AND DATA PREPARATION</vt:lpstr>
      <vt:lpstr>DATA CLEANING AND DATA PREPARATION</vt:lpstr>
      <vt:lpstr>DATA CLEANING AND DATA PREPARATION</vt:lpstr>
      <vt:lpstr>EDA</vt:lpstr>
      <vt:lpstr>DESCRIPTIVE ANALYSIS – EDA</vt:lpstr>
      <vt:lpstr>DATA EXPLORATION</vt:lpstr>
      <vt:lpstr>DATA EXPLORATION</vt:lpstr>
      <vt:lpstr>Data analysis – sentiment analysis</vt:lpstr>
      <vt:lpstr>sentiment analysis</vt:lpstr>
      <vt:lpstr>Data analysis – sentiment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Ban200 – sentiment analysis and text mining  final project from group 1</dc:title>
  <dc:creator>THI DIEM HUONG LE</dc:creator>
  <cp:lastModifiedBy>THI DIEM HUONG LE</cp:lastModifiedBy>
  <cp:revision>1</cp:revision>
  <dcterms:created xsi:type="dcterms:W3CDTF">2022-11-30T00:53:53Z</dcterms:created>
  <dcterms:modified xsi:type="dcterms:W3CDTF">2023-03-26T04:07:45Z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