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D8F22-9130-4796-A3BD-B74E7B87F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Algoritmo Genético – Melhor rota entre cidades</a:t>
            </a:r>
            <a:b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A6394E-B5BC-407F-9AC1-A51771496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6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83C12-6EF1-4591-8718-18FCBC1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 rota entre cidades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4B40E-ABBF-4385-9068-99ACBAAE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321334"/>
            <a:ext cx="10554574" cy="3636511"/>
          </a:xfrm>
        </p:spPr>
        <p:txBody>
          <a:bodyPr/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Neste projeto, empregando um algoritmo genético, é possível observar a sequência mais eficiente de cidades que uma empresa de logística, situada em Jundiaí, deveria percorrer para realizar suas entregas nas localidades atendidas por ela.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D1D4C4-EE13-4701-9E61-A490FC6A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76" y="4013148"/>
            <a:ext cx="3467847" cy="23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F7FD-F896-4FB1-A0F5-502FD64A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 rota entre cidades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04767-63B4-4D53-B7E3-E8BA7106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932413"/>
            <a:ext cx="10554574" cy="3636511"/>
          </a:xfrm>
        </p:spPr>
        <p:txBody>
          <a:bodyPr/>
          <a:lstStyle/>
          <a:p>
            <a:r>
              <a:rPr lang="pt-BR" b="1" dirty="0"/>
              <a:t>Sua GUI (interface) foi feita com HTML e CSS e o algoritmo genético foi feito em </a:t>
            </a:r>
            <a:r>
              <a:rPr lang="pt-BR" b="1" dirty="0" err="1"/>
              <a:t>JavaScript</a:t>
            </a:r>
            <a:endParaRPr lang="pt-BR" b="1" dirty="0"/>
          </a:p>
          <a:p>
            <a:r>
              <a:rPr lang="pt-BR" b="1" dirty="0"/>
              <a:t>Mais detalhes do código em </a:t>
            </a:r>
            <a:r>
              <a:rPr lang="pt-BR" b="1" dirty="0" err="1"/>
              <a:t>JavaScript</a:t>
            </a:r>
            <a:r>
              <a:rPr lang="pt-BR" b="1" dirty="0"/>
              <a:t> estarão na documentação em PDF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4819D2-BD0B-4C77-B653-58A1293B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6" y="3428999"/>
            <a:ext cx="5496414" cy="3209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687F5A-88C7-4C69-B2D4-3868E6E3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47" y="3428999"/>
            <a:ext cx="4504751" cy="32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0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479BF-DC39-402A-9330-58C5B186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 rota entre cidades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2BFDAE8-728C-4712-B378-1843CF8E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pt-BR" b="1" dirty="0"/>
              <a:t>Interface do aplicativo</a:t>
            </a:r>
          </a:p>
          <a:p>
            <a:endParaRPr lang="pt-BR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507808D6-FA8A-44F6-8C8B-9A85D280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35" y="2867978"/>
            <a:ext cx="6900127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6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479BF-DC39-402A-9330-58C5B186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 rota entre cidades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2BFDAE8-728C-4712-B378-1843CF8E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59" y="2428956"/>
            <a:ext cx="10674039" cy="2000088"/>
          </a:xfrm>
        </p:spPr>
        <p:txBody>
          <a:bodyPr>
            <a:normAutofit fontScale="47500" lnSpcReduction="20000"/>
          </a:bodyPr>
          <a:lstStyle/>
          <a:p>
            <a:r>
              <a:rPr lang="pt-BR" sz="4000" b="1" dirty="0"/>
              <a:t>Podemos fazer a mudança dos seguintes parâmetros para a realização do cálculo da rota entre as melhores cidades:</a:t>
            </a:r>
            <a:br>
              <a:rPr lang="pt-BR" sz="4000" b="1" dirty="0"/>
            </a:br>
            <a:endParaRPr lang="pt-BR" sz="4000" b="1" dirty="0"/>
          </a:p>
          <a:p>
            <a:r>
              <a:rPr lang="pt-BR" sz="4000" b="1" dirty="0"/>
              <a:t>Número de gerações do algoritmo genético</a:t>
            </a:r>
          </a:p>
          <a:p>
            <a:r>
              <a:rPr lang="pt-BR" sz="4000" b="1" dirty="0"/>
              <a:t>Taxa de mutação do algoritmo genético</a:t>
            </a:r>
          </a:p>
          <a:p>
            <a:r>
              <a:rPr lang="pt-BR" sz="4000" b="1" dirty="0"/>
              <a:t>Quais cidades possuem prioridade na entrega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3A5405-ECD4-4847-9BC6-6F409AAB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81" y="4429044"/>
            <a:ext cx="3091395" cy="17297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9B5001-D4C6-4C3F-9DB3-B34C063D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34" y="3805518"/>
            <a:ext cx="4897442" cy="25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479BF-DC39-402A-9330-58C5B186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 rota entre cidades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2BFDAE8-728C-4712-B378-1843CF8E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25700"/>
            <a:ext cx="10554574" cy="97045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Para rodar o algoritmo, clicar em: “Executar Algoritmo Genético”</a:t>
            </a:r>
          </a:p>
          <a:p>
            <a:r>
              <a:rPr lang="pt-BR" b="1" dirty="0"/>
              <a:t>Exemplo de resultado da execução do algoritmo, mostrando qual a melhor ordem de cidades para seguir:</a:t>
            </a:r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139372-DCFB-4E54-8DA3-5C064114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79" y="3297882"/>
            <a:ext cx="6418016" cy="31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59</TotalTime>
  <Words>169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Citável</vt:lpstr>
      <vt:lpstr>Algoritmo Genético – Melhor rota entre cidades </vt:lpstr>
      <vt:lpstr>Melhor rota entre cidades</vt:lpstr>
      <vt:lpstr>Melhor rota entre cidades</vt:lpstr>
      <vt:lpstr>Melhor rota entre cidades</vt:lpstr>
      <vt:lpstr>Melhor rota entre cidades</vt:lpstr>
      <vt:lpstr>Melhor rota entre cidades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Genético – Melhor rota entre cidades </dc:title>
  <dc:creator>Thiago Koiama</dc:creator>
  <cp:lastModifiedBy>Thiago Koiama</cp:lastModifiedBy>
  <cp:revision>1</cp:revision>
  <dcterms:created xsi:type="dcterms:W3CDTF">2023-12-05T19:19:49Z</dcterms:created>
  <dcterms:modified xsi:type="dcterms:W3CDTF">2023-12-05T20:19:28Z</dcterms:modified>
</cp:coreProperties>
</file>