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63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253546" y="124241"/>
            <a:ext cx="616503" cy="7692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01763" y="3521340"/>
            <a:ext cx="5924185" cy="108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01764" y="4663071"/>
            <a:ext cx="5924184" cy="10271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99112" y="5726452"/>
            <a:ext cx="5924185" cy="110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01763" y="2367117"/>
            <a:ext cx="5924185" cy="10996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00623" y="1217088"/>
            <a:ext cx="5916616" cy="1100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93054" y="118453"/>
            <a:ext cx="5924185" cy="10549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57608" y="1414616"/>
            <a:ext cx="207301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2. Identify </a:t>
            </a:r>
          </a:p>
          <a:p>
            <a:pPr algn="ctr"/>
            <a:r>
              <a:rPr lang="en-US" smtClean="0"/>
              <a:t>experts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37732" y="3729054"/>
            <a:ext cx="214656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4. Generate conceptual model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32053" y="4895831"/>
            <a:ext cx="213265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5. Develop mathematical model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26373" y="6062608"/>
            <a:ext cx="213265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6. Simulate and analyze data, results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38086" y="2562277"/>
            <a:ext cx="21266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 Characterize intervention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4648" y="295395"/>
            <a:ext cx="207301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1. Clarify decision and decision maker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71931" y="186368"/>
            <a:ext cx="2461123" cy="113699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ctangle 27"/>
          <p:cNvSpPr/>
          <p:nvPr/>
        </p:nvSpPr>
        <p:spPr>
          <a:xfrm>
            <a:off x="5407770" y="271701"/>
            <a:ext cx="2461123" cy="11369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smtClean="0"/>
              <a:t>Decision: Problem statement and decision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smtClean="0"/>
              <a:t>Decision maker: Time availability</a:t>
            </a:r>
            <a:endParaRPr lang="en-US" sz="1400" kern="1200" smtClean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</p:txBody>
      </p:sp>
      <p:sp>
        <p:nvSpPr>
          <p:cNvPr id="31" name="Rectangle 30"/>
          <p:cNvSpPr/>
          <p:nvPr/>
        </p:nvSpPr>
        <p:spPr>
          <a:xfrm>
            <a:off x="5402801" y="1205809"/>
            <a:ext cx="3278947" cy="11369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smtClean="0"/>
              <a:t>Stakeholder mapping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smtClean="0"/>
              <a:t>Experiences, willingness, availability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smtClean="0"/>
              <a:t>Representation in value chain</a:t>
            </a: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/>
              <a:t>Provisional expert team, core expert </a:t>
            </a:r>
          </a:p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/>
              <a:t>      and external resource persons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</p:txBody>
      </p:sp>
      <p:sp>
        <p:nvSpPr>
          <p:cNvPr id="39" name="Rectangle 38"/>
          <p:cNvSpPr/>
          <p:nvPr/>
        </p:nvSpPr>
        <p:spPr>
          <a:xfrm>
            <a:off x="5419841" y="2360991"/>
            <a:ext cx="3769879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smtClean="0"/>
              <a:t>Context relevance</a:t>
            </a:r>
            <a:endParaRPr lang="en-US" sz="1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smtClean="0"/>
              <a:t>Existing </a:t>
            </a:r>
            <a:r>
              <a:rPr lang="en-US" sz="1400" kern="1200" dirty="0" smtClean="0"/>
              <a:t>experiences </a:t>
            </a:r>
            <a:r>
              <a:rPr lang="en-US" sz="1400" kern="1200" smtClean="0"/>
              <a:t>and resources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/>
              <a:t>Business model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smtClean="0"/>
              <a:t>Scope </a:t>
            </a:r>
            <a:r>
              <a:rPr lang="en-US" sz="1400" kern="1200" dirty="0" smtClean="0"/>
              <a:t>(time, geography</a:t>
            </a:r>
            <a:r>
              <a:rPr lang="en-US" sz="1400" kern="1200" smtClean="0"/>
              <a:t>, crops, analysis )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smtClean="0"/>
              <a:t>Confirm </a:t>
            </a:r>
            <a:r>
              <a:rPr lang="en-US" sz="1400"/>
              <a:t>expert team</a:t>
            </a:r>
          </a:p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400" kern="1200" dirty="0"/>
          </a:p>
        </p:txBody>
      </p:sp>
      <p:sp>
        <p:nvSpPr>
          <p:cNvPr id="40" name="Rectangle 39"/>
          <p:cNvSpPr/>
          <p:nvPr/>
        </p:nvSpPr>
        <p:spPr>
          <a:xfrm>
            <a:off x="5419840" y="3517249"/>
            <a:ext cx="2958309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Desk review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Participatory workshop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Include all relevant variables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Consider </a:t>
            </a:r>
            <a:r>
              <a:rPr lang="en-US" sz="1400" smtClean="0"/>
              <a:t>other analytical frameworks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Run </a:t>
            </a:r>
            <a:r>
              <a:rPr lang="en-US" sz="1400"/>
              <a:t>model with place holder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</p:txBody>
      </p:sp>
      <p:sp>
        <p:nvSpPr>
          <p:cNvPr id="42" name="Rectangle 41"/>
          <p:cNvSpPr/>
          <p:nvPr/>
        </p:nvSpPr>
        <p:spPr>
          <a:xfrm>
            <a:off x="5433130" y="4657262"/>
            <a:ext cx="3392818" cy="10604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Cost</a:t>
            </a:r>
            <a:r>
              <a:rPr lang="en-US" sz="1400"/>
              <a:t>, </a:t>
            </a:r>
            <a:r>
              <a:rPr lang="en-US" sz="1400" smtClean="0"/>
              <a:t>benefit variables: calculation equations, patterns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Calibration training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Data inputs: calibrated </a:t>
            </a:r>
            <a:r>
              <a:rPr lang="en-US" sz="1400"/>
              <a:t>estimates, </a:t>
            </a:r>
            <a:r>
              <a:rPr lang="en-US" sz="1400" smtClean="0"/>
              <a:t>variable </a:t>
            </a:r>
            <a:r>
              <a:rPr lang="en-US" sz="1400" smtClean="0"/>
              <a:t> </a:t>
            </a:r>
            <a:r>
              <a:rPr lang="en-US" sz="1400"/>
              <a:t>value and </a:t>
            </a:r>
            <a:r>
              <a:rPr lang="en-US" sz="1400" smtClean="0"/>
              <a:t>distribution, secondary data</a:t>
            </a:r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5448274" y="5842901"/>
            <a:ext cx="3484051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Monte Carlo simulation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Probability distribution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Sensitivity analysis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Refining 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46" name="Rectangle 45"/>
          <p:cNvSpPr/>
          <p:nvPr/>
        </p:nvSpPr>
        <p:spPr>
          <a:xfrm>
            <a:off x="2899111" y="6873183"/>
            <a:ext cx="5924185" cy="9430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907442" y="7096776"/>
            <a:ext cx="213265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7. </a:t>
            </a:r>
            <a:r>
              <a:rPr lang="en-US" smtClean="0"/>
              <a:t>Reflect method, recommendations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48274" y="6875248"/>
            <a:ext cx="315996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51" name="Rectangle 50"/>
          <p:cNvSpPr/>
          <p:nvPr/>
        </p:nvSpPr>
        <p:spPr>
          <a:xfrm>
            <a:off x="5448274" y="7160384"/>
            <a:ext cx="315996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Reflect </a:t>
            </a:r>
            <a:r>
              <a:rPr lang="en-US" sz="1400"/>
              <a:t>about </a:t>
            </a:r>
            <a:r>
              <a:rPr lang="en-US" sz="1400" smtClean="0"/>
              <a:t>the approach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Recommendations </a:t>
            </a:r>
            <a:r>
              <a:rPr lang="en-US" sz="1400" smtClean="0"/>
              <a:t>for further actions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973768" y="945787"/>
            <a:ext cx="7279" cy="5013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6489" y="2076181"/>
            <a:ext cx="7279" cy="5013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59210" y="3216129"/>
            <a:ext cx="7279" cy="5013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51931" y="4363529"/>
            <a:ext cx="7279" cy="5013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44652" y="5571085"/>
            <a:ext cx="7279" cy="5013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48291" y="6699685"/>
            <a:ext cx="7279" cy="5013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863136" y="101416"/>
            <a:ext cx="543499" cy="76920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6573229" y="4006293"/>
            <a:ext cx="511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Intra- and inter- step iterative process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6200000">
            <a:off x="1248098" y="4962202"/>
            <a:ext cx="2713383" cy="561380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42756" y="5093540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Refining model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871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158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60</cp:revision>
  <dcterms:created xsi:type="dcterms:W3CDTF">2020-09-25T12:24:17Z</dcterms:created>
  <dcterms:modified xsi:type="dcterms:W3CDTF">2021-06-11T15:39:56Z</dcterms:modified>
</cp:coreProperties>
</file>