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060F5-18F9-4CDE-8CCB-D4A2116321B4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EFBE08-6B1A-466F-9512-A643F5C0C48F}">
      <dgm:prSet phldrT="[Text]"/>
      <dgm:spPr/>
      <dgm:t>
        <a:bodyPr/>
        <a:lstStyle/>
        <a:p>
          <a:r>
            <a:rPr lang="en-US" smtClean="0"/>
            <a:t>Generate</a:t>
          </a:r>
          <a:endParaRPr lang="en-US"/>
        </a:p>
      </dgm:t>
    </dgm:pt>
    <dgm:pt modelId="{6A508663-FC10-49E9-AFBE-DC6FFF3820C7}" type="parTrans" cxnId="{22E8DD3C-1DDE-4130-B4B3-AD12C92EFFBF}">
      <dgm:prSet/>
      <dgm:spPr/>
      <dgm:t>
        <a:bodyPr/>
        <a:lstStyle/>
        <a:p>
          <a:endParaRPr lang="en-US"/>
        </a:p>
      </dgm:t>
    </dgm:pt>
    <dgm:pt modelId="{FEBB98EC-5697-46E6-AA55-08CA0F30C460}" type="sibTrans" cxnId="{22E8DD3C-1DDE-4130-B4B3-AD12C92EFFBF}">
      <dgm:prSet/>
      <dgm:spPr/>
      <dgm:t>
        <a:bodyPr/>
        <a:lstStyle/>
        <a:p>
          <a:endParaRPr lang="en-US"/>
        </a:p>
      </dgm:t>
    </dgm:pt>
    <dgm:pt modelId="{AC7254B3-C61F-4734-9819-7A4DFE450F6B}">
      <dgm:prSet phldrT="[Text]"/>
      <dgm:spPr/>
      <dgm:t>
        <a:bodyPr/>
        <a:lstStyle/>
        <a:p>
          <a:r>
            <a:rPr lang="en-US" smtClean="0"/>
            <a:t>Translate</a:t>
          </a:r>
          <a:endParaRPr lang="en-US"/>
        </a:p>
      </dgm:t>
    </dgm:pt>
    <dgm:pt modelId="{DAB84254-5815-4075-AC4C-DA5C9406ACCC}" type="parTrans" cxnId="{E86687E6-EEA6-447C-9089-BFEA4EE802B6}">
      <dgm:prSet/>
      <dgm:spPr/>
      <dgm:t>
        <a:bodyPr/>
        <a:lstStyle/>
        <a:p>
          <a:endParaRPr lang="en-US"/>
        </a:p>
      </dgm:t>
    </dgm:pt>
    <dgm:pt modelId="{2F642F03-2811-413B-A768-4A5B5DD37971}" type="sibTrans" cxnId="{E86687E6-EEA6-447C-9089-BFEA4EE802B6}">
      <dgm:prSet/>
      <dgm:spPr/>
      <dgm:t>
        <a:bodyPr/>
        <a:lstStyle/>
        <a:p>
          <a:endParaRPr lang="en-US"/>
        </a:p>
      </dgm:t>
    </dgm:pt>
    <dgm:pt modelId="{F5BCCC9E-3EC2-49EA-A67C-F61BF9E7F5E4}">
      <dgm:prSet phldrT="[Text]"/>
      <dgm:spPr/>
      <dgm:t>
        <a:bodyPr/>
        <a:lstStyle/>
        <a:p>
          <a:r>
            <a:rPr lang="en-US" smtClean="0"/>
            <a:t>Transfer</a:t>
          </a:r>
          <a:endParaRPr lang="en-US"/>
        </a:p>
      </dgm:t>
    </dgm:pt>
    <dgm:pt modelId="{14618D3E-2723-4055-8C7C-3C45453BBD88}" type="parTrans" cxnId="{8EB562FE-CDC6-43C3-8299-0D13379F77EB}">
      <dgm:prSet/>
      <dgm:spPr/>
      <dgm:t>
        <a:bodyPr/>
        <a:lstStyle/>
        <a:p>
          <a:endParaRPr lang="en-US"/>
        </a:p>
      </dgm:t>
    </dgm:pt>
    <dgm:pt modelId="{FB442A09-A552-4371-BD12-7FC3C1AF9915}" type="sibTrans" cxnId="{8EB562FE-CDC6-43C3-8299-0D13379F77EB}">
      <dgm:prSet/>
      <dgm:spPr/>
      <dgm:t>
        <a:bodyPr/>
        <a:lstStyle/>
        <a:p>
          <a:endParaRPr lang="en-US"/>
        </a:p>
      </dgm:t>
    </dgm:pt>
    <dgm:pt modelId="{E76F1C23-32F5-400C-8960-A2AD57F9AE71}">
      <dgm:prSet phldrT="[Text]"/>
      <dgm:spPr/>
      <dgm:t>
        <a:bodyPr/>
        <a:lstStyle/>
        <a:p>
          <a:r>
            <a:rPr lang="en-US" smtClean="0"/>
            <a:t>Use</a:t>
          </a:r>
          <a:endParaRPr lang="en-US"/>
        </a:p>
      </dgm:t>
    </dgm:pt>
    <dgm:pt modelId="{01E1350C-39EB-4BF3-93B3-3B0BED5D580F}" type="parTrans" cxnId="{133D5262-0B52-40B8-B43F-EF60C2EEE050}">
      <dgm:prSet/>
      <dgm:spPr/>
      <dgm:t>
        <a:bodyPr/>
        <a:lstStyle/>
        <a:p>
          <a:endParaRPr lang="en-US"/>
        </a:p>
      </dgm:t>
    </dgm:pt>
    <dgm:pt modelId="{157D2BCA-4586-4B2B-A8CC-1E8DFE310B55}" type="sibTrans" cxnId="{133D5262-0B52-40B8-B43F-EF60C2EEE050}">
      <dgm:prSet/>
      <dgm:spPr/>
      <dgm:t>
        <a:bodyPr/>
        <a:lstStyle/>
        <a:p>
          <a:endParaRPr lang="en-US"/>
        </a:p>
      </dgm:t>
    </dgm:pt>
    <dgm:pt modelId="{DC247675-565E-4200-9634-BFFC6FCA5D90}" type="pres">
      <dgm:prSet presAssocID="{0D0060F5-18F9-4CDE-8CCB-D4A2116321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2C50B-5715-4BB7-BA68-1EFD4FCF6D88}" type="pres">
      <dgm:prSet presAssocID="{F7EFBE08-6B1A-466F-9512-A643F5C0C48F}" presName="dummy" presStyleCnt="0"/>
      <dgm:spPr/>
    </dgm:pt>
    <dgm:pt modelId="{6869F29A-F30D-4183-8B2E-2DB5C9A8B9BA}" type="pres">
      <dgm:prSet presAssocID="{F7EFBE08-6B1A-466F-9512-A643F5C0C48F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B5CD-18F6-4E4F-BE84-FFA0305EE94D}" type="pres">
      <dgm:prSet presAssocID="{FEBB98EC-5697-46E6-AA55-08CA0F30C460}" presName="sibTrans" presStyleLbl="node1" presStyleIdx="0" presStyleCnt="4"/>
      <dgm:spPr/>
      <dgm:t>
        <a:bodyPr/>
        <a:lstStyle/>
        <a:p>
          <a:endParaRPr lang="en-US"/>
        </a:p>
      </dgm:t>
    </dgm:pt>
    <dgm:pt modelId="{FDE07CE7-35D2-4667-9868-7FF0990F089D}" type="pres">
      <dgm:prSet presAssocID="{AC7254B3-C61F-4734-9819-7A4DFE450F6B}" presName="dummy" presStyleCnt="0"/>
      <dgm:spPr/>
    </dgm:pt>
    <dgm:pt modelId="{DFA5415D-2F7F-45B3-9E58-0D147643402D}" type="pres">
      <dgm:prSet presAssocID="{AC7254B3-C61F-4734-9819-7A4DFE450F6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E0568-D945-4DE9-BC2F-454A0C47F5FC}" type="pres">
      <dgm:prSet presAssocID="{2F642F03-2811-413B-A768-4A5B5DD37971}" presName="sibTrans" presStyleLbl="node1" presStyleIdx="1" presStyleCnt="4"/>
      <dgm:spPr/>
      <dgm:t>
        <a:bodyPr/>
        <a:lstStyle/>
        <a:p>
          <a:endParaRPr lang="en-US"/>
        </a:p>
      </dgm:t>
    </dgm:pt>
    <dgm:pt modelId="{DE6C7445-5307-4641-8730-B0D9DD629579}" type="pres">
      <dgm:prSet presAssocID="{F5BCCC9E-3EC2-49EA-A67C-F61BF9E7F5E4}" presName="dummy" presStyleCnt="0"/>
      <dgm:spPr/>
    </dgm:pt>
    <dgm:pt modelId="{A6D5E29F-64BC-4AB3-BA93-2B49EB2C5CBF}" type="pres">
      <dgm:prSet presAssocID="{F5BCCC9E-3EC2-49EA-A67C-F61BF9E7F5E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E745E-8F0A-4CDD-A774-3E4673FE7086}" type="pres">
      <dgm:prSet presAssocID="{FB442A09-A552-4371-BD12-7FC3C1AF9915}" presName="sibTrans" presStyleLbl="node1" presStyleIdx="2" presStyleCnt="4"/>
      <dgm:spPr/>
      <dgm:t>
        <a:bodyPr/>
        <a:lstStyle/>
        <a:p>
          <a:endParaRPr lang="en-US"/>
        </a:p>
      </dgm:t>
    </dgm:pt>
    <dgm:pt modelId="{E276078D-F099-436E-9983-44191BAC5FCB}" type="pres">
      <dgm:prSet presAssocID="{E76F1C23-32F5-400C-8960-A2AD57F9AE71}" presName="dummy" presStyleCnt="0"/>
      <dgm:spPr/>
    </dgm:pt>
    <dgm:pt modelId="{991B6AAE-3B4F-45E5-B8BD-D5E4A93348FC}" type="pres">
      <dgm:prSet presAssocID="{E76F1C23-32F5-400C-8960-A2AD57F9AE7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06EBE-F71A-4DBB-9D95-7E8084EE1E80}" type="pres">
      <dgm:prSet presAssocID="{157D2BCA-4586-4B2B-A8CC-1E8DFE310B55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C5298DEC-EFD3-41F1-8ED3-3FA40C1C3A5A}" type="presOf" srcId="{F7EFBE08-6B1A-466F-9512-A643F5C0C48F}" destId="{6869F29A-F30D-4183-8B2E-2DB5C9A8B9BA}" srcOrd="0" destOrd="0" presId="urn:microsoft.com/office/officeart/2005/8/layout/cycle1"/>
    <dgm:cxn modelId="{D5C0198B-643E-42F0-A628-18B23EAD2A1E}" type="presOf" srcId="{FEBB98EC-5697-46E6-AA55-08CA0F30C460}" destId="{8CA0B5CD-18F6-4E4F-BE84-FFA0305EE94D}" srcOrd="0" destOrd="0" presId="urn:microsoft.com/office/officeart/2005/8/layout/cycle1"/>
    <dgm:cxn modelId="{E78202E3-1D5C-4B57-B6C0-995A2CB710C1}" type="presOf" srcId="{0D0060F5-18F9-4CDE-8CCB-D4A2116321B4}" destId="{DC247675-565E-4200-9634-BFFC6FCA5D90}" srcOrd="0" destOrd="0" presId="urn:microsoft.com/office/officeart/2005/8/layout/cycle1"/>
    <dgm:cxn modelId="{75C705CF-0809-4DC5-B898-CEF56E5C3148}" type="presOf" srcId="{F5BCCC9E-3EC2-49EA-A67C-F61BF9E7F5E4}" destId="{A6D5E29F-64BC-4AB3-BA93-2B49EB2C5CBF}" srcOrd="0" destOrd="0" presId="urn:microsoft.com/office/officeart/2005/8/layout/cycle1"/>
    <dgm:cxn modelId="{F10A8AF4-CA2F-416F-A52B-C600D30C8A09}" type="presOf" srcId="{2F642F03-2811-413B-A768-4A5B5DD37971}" destId="{CFFE0568-D945-4DE9-BC2F-454A0C47F5FC}" srcOrd="0" destOrd="0" presId="urn:microsoft.com/office/officeart/2005/8/layout/cycle1"/>
    <dgm:cxn modelId="{22E8DD3C-1DDE-4130-B4B3-AD12C92EFFBF}" srcId="{0D0060F5-18F9-4CDE-8CCB-D4A2116321B4}" destId="{F7EFBE08-6B1A-466F-9512-A643F5C0C48F}" srcOrd="0" destOrd="0" parTransId="{6A508663-FC10-49E9-AFBE-DC6FFF3820C7}" sibTransId="{FEBB98EC-5697-46E6-AA55-08CA0F30C460}"/>
    <dgm:cxn modelId="{E86687E6-EEA6-447C-9089-BFEA4EE802B6}" srcId="{0D0060F5-18F9-4CDE-8CCB-D4A2116321B4}" destId="{AC7254B3-C61F-4734-9819-7A4DFE450F6B}" srcOrd="1" destOrd="0" parTransId="{DAB84254-5815-4075-AC4C-DA5C9406ACCC}" sibTransId="{2F642F03-2811-413B-A768-4A5B5DD37971}"/>
    <dgm:cxn modelId="{B689E8C2-18E6-4A5F-81A8-1FE760782C05}" type="presOf" srcId="{157D2BCA-4586-4B2B-A8CC-1E8DFE310B55}" destId="{9D106EBE-F71A-4DBB-9D95-7E8084EE1E80}" srcOrd="0" destOrd="0" presId="urn:microsoft.com/office/officeart/2005/8/layout/cycle1"/>
    <dgm:cxn modelId="{133D5262-0B52-40B8-B43F-EF60C2EEE050}" srcId="{0D0060F5-18F9-4CDE-8CCB-D4A2116321B4}" destId="{E76F1C23-32F5-400C-8960-A2AD57F9AE71}" srcOrd="3" destOrd="0" parTransId="{01E1350C-39EB-4BF3-93B3-3B0BED5D580F}" sibTransId="{157D2BCA-4586-4B2B-A8CC-1E8DFE310B55}"/>
    <dgm:cxn modelId="{12590ADF-7366-406F-B437-9C807346FEE5}" type="presOf" srcId="{E76F1C23-32F5-400C-8960-A2AD57F9AE71}" destId="{991B6AAE-3B4F-45E5-B8BD-D5E4A93348FC}" srcOrd="0" destOrd="0" presId="urn:microsoft.com/office/officeart/2005/8/layout/cycle1"/>
    <dgm:cxn modelId="{D2D1BDAF-4FBD-4DFC-8ADE-2215AD6BD7C9}" type="presOf" srcId="{AC7254B3-C61F-4734-9819-7A4DFE450F6B}" destId="{DFA5415D-2F7F-45B3-9E58-0D147643402D}" srcOrd="0" destOrd="0" presId="urn:microsoft.com/office/officeart/2005/8/layout/cycle1"/>
    <dgm:cxn modelId="{8EB562FE-CDC6-43C3-8299-0D13379F77EB}" srcId="{0D0060F5-18F9-4CDE-8CCB-D4A2116321B4}" destId="{F5BCCC9E-3EC2-49EA-A67C-F61BF9E7F5E4}" srcOrd="2" destOrd="0" parTransId="{14618D3E-2723-4055-8C7C-3C45453BBD88}" sibTransId="{FB442A09-A552-4371-BD12-7FC3C1AF9915}"/>
    <dgm:cxn modelId="{8E79901E-5205-4A4A-92C3-F042A236FE5C}" type="presOf" srcId="{FB442A09-A552-4371-BD12-7FC3C1AF9915}" destId="{C65E745E-8F0A-4CDD-A774-3E4673FE7086}" srcOrd="0" destOrd="0" presId="urn:microsoft.com/office/officeart/2005/8/layout/cycle1"/>
    <dgm:cxn modelId="{EA950BFA-DA5B-425C-8683-1DB891B3280B}" type="presParOf" srcId="{DC247675-565E-4200-9634-BFFC6FCA5D90}" destId="{6012C50B-5715-4BB7-BA68-1EFD4FCF6D88}" srcOrd="0" destOrd="0" presId="urn:microsoft.com/office/officeart/2005/8/layout/cycle1"/>
    <dgm:cxn modelId="{4F63404C-ADA3-4BE5-BE6B-92D526B43375}" type="presParOf" srcId="{DC247675-565E-4200-9634-BFFC6FCA5D90}" destId="{6869F29A-F30D-4183-8B2E-2DB5C9A8B9BA}" srcOrd="1" destOrd="0" presId="urn:microsoft.com/office/officeart/2005/8/layout/cycle1"/>
    <dgm:cxn modelId="{146931F6-C293-472C-B7BD-31CD24E29283}" type="presParOf" srcId="{DC247675-565E-4200-9634-BFFC6FCA5D90}" destId="{8CA0B5CD-18F6-4E4F-BE84-FFA0305EE94D}" srcOrd="2" destOrd="0" presId="urn:microsoft.com/office/officeart/2005/8/layout/cycle1"/>
    <dgm:cxn modelId="{0DF35BBB-9549-4C14-AB01-3E863A66B7B9}" type="presParOf" srcId="{DC247675-565E-4200-9634-BFFC6FCA5D90}" destId="{FDE07CE7-35D2-4667-9868-7FF0990F089D}" srcOrd="3" destOrd="0" presId="urn:microsoft.com/office/officeart/2005/8/layout/cycle1"/>
    <dgm:cxn modelId="{081357D2-C066-4F45-8FA4-3322AA13D804}" type="presParOf" srcId="{DC247675-565E-4200-9634-BFFC6FCA5D90}" destId="{DFA5415D-2F7F-45B3-9E58-0D147643402D}" srcOrd="4" destOrd="0" presId="urn:microsoft.com/office/officeart/2005/8/layout/cycle1"/>
    <dgm:cxn modelId="{C77A73D9-043F-4085-9039-893C326A5CC3}" type="presParOf" srcId="{DC247675-565E-4200-9634-BFFC6FCA5D90}" destId="{CFFE0568-D945-4DE9-BC2F-454A0C47F5FC}" srcOrd="5" destOrd="0" presId="urn:microsoft.com/office/officeart/2005/8/layout/cycle1"/>
    <dgm:cxn modelId="{78CA187D-18BC-4FC6-9CD0-28C13CB60359}" type="presParOf" srcId="{DC247675-565E-4200-9634-BFFC6FCA5D90}" destId="{DE6C7445-5307-4641-8730-B0D9DD629579}" srcOrd="6" destOrd="0" presId="urn:microsoft.com/office/officeart/2005/8/layout/cycle1"/>
    <dgm:cxn modelId="{BBF318C7-0916-472B-BD84-BBBD1907F9FA}" type="presParOf" srcId="{DC247675-565E-4200-9634-BFFC6FCA5D90}" destId="{A6D5E29F-64BC-4AB3-BA93-2B49EB2C5CBF}" srcOrd="7" destOrd="0" presId="urn:microsoft.com/office/officeart/2005/8/layout/cycle1"/>
    <dgm:cxn modelId="{6097DE63-16CC-41E3-97A9-202B9A77CC27}" type="presParOf" srcId="{DC247675-565E-4200-9634-BFFC6FCA5D90}" destId="{C65E745E-8F0A-4CDD-A774-3E4673FE7086}" srcOrd="8" destOrd="0" presId="urn:microsoft.com/office/officeart/2005/8/layout/cycle1"/>
    <dgm:cxn modelId="{828D1D86-3691-42C9-BD5D-7F78F9660FF3}" type="presParOf" srcId="{DC247675-565E-4200-9634-BFFC6FCA5D90}" destId="{E276078D-F099-436E-9983-44191BAC5FCB}" srcOrd="9" destOrd="0" presId="urn:microsoft.com/office/officeart/2005/8/layout/cycle1"/>
    <dgm:cxn modelId="{1A32E39C-BB41-4600-BD77-A6D6C8D1D548}" type="presParOf" srcId="{DC247675-565E-4200-9634-BFFC6FCA5D90}" destId="{991B6AAE-3B4F-45E5-B8BD-D5E4A93348FC}" srcOrd="10" destOrd="0" presId="urn:microsoft.com/office/officeart/2005/8/layout/cycle1"/>
    <dgm:cxn modelId="{201F432C-0EDA-4371-96B4-7CB538A62532}" type="presParOf" srcId="{DC247675-565E-4200-9634-BFFC6FCA5D90}" destId="{9D106EBE-F71A-4DBB-9D95-7E8084EE1E8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F37F3-2A61-44D9-868C-64BD1BFF284C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1EE96F-0E6A-4E42-AD9B-A07A070C841F}">
      <dgm:prSet phldrT="[Text]"/>
      <dgm:spPr/>
      <dgm:t>
        <a:bodyPr/>
        <a:lstStyle/>
        <a:p>
          <a:r>
            <a:rPr lang="en-US" b="1" smtClean="0"/>
            <a:t>Net present value</a:t>
          </a:r>
          <a:endParaRPr lang="en-US" b="1"/>
        </a:p>
      </dgm:t>
    </dgm:pt>
    <dgm:pt modelId="{BC0517CF-31F1-4113-92A5-CD47B2733DE5}" type="parTrans" cxnId="{A581C425-D087-4F19-B401-4D5FB80C186B}">
      <dgm:prSet/>
      <dgm:spPr/>
      <dgm:t>
        <a:bodyPr/>
        <a:lstStyle/>
        <a:p>
          <a:endParaRPr lang="en-US"/>
        </a:p>
      </dgm:t>
    </dgm:pt>
    <dgm:pt modelId="{6F7220B0-3426-4E15-92A4-F60B00F9F379}" type="sibTrans" cxnId="{A581C425-D087-4F19-B401-4D5FB80C186B}">
      <dgm:prSet/>
      <dgm:spPr/>
      <dgm:t>
        <a:bodyPr/>
        <a:lstStyle/>
        <a:p>
          <a:endParaRPr lang="en-US"/>
        </a:p>
      </dgm:t>
    </dgm:pt>
    <dgm:pt modelId="{5D4AE179-F600-47B0-B137-D604FEF0DFC2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Risk</a:t>
          </a:r>
          <a:endParaRPr lang="en-US" sz="1200">
            <a:solidFill>
              <a:schemeClr val="tx1"/>
            </a:solidFill>
          </a:endParaRPr>
        </a:p>
      </dgm:t>
    </dgm:pt>
    <dgm:pt modelId="{A591B4C8-DF99-4390-83A9-0B2540E6D639}" type="parTrans" cxnId="{A35D36CC-73C0-4BE4-9065-F41A9FA4BFB3}">
      <dgm:prSet/>
      <dgm:spPr/>
      <dgm:t>
        <a:bodyPr/>
        <a:lstStyle/>
        <a:p>
          <a:endParaRPr lang="en-US"/>
        </a:p>
      </dgm:t>
    </dgm:pt>
    <dgm:pt modelId="{6A2E83C4-BCDE-4575-AFC0-11731E22B1F8}" type="sibTrans" cxnId="{A35D36CC-73C0-4BE4-9065-F41A9FA4BFB3}">
      <dgm:prSet/>
      <dgm:spPr/>
      <dgm:t>
        <a:bodyPr/>
        <a:lstStyle/>
        <a:p>
          <a:endParaRPr lang="en-US"/>
        </a:p>
      </dgm:t>
    </dgm:pt>
    <dgm:pt modelId="{01D70F47-3636-4DEE-8D48-E491AFC874E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Benefit</a:t>
          </a:r>
          <a:endParaRPr lang="en-US" sz="1200">
            <a:solidFill>
              <a:schemeClr val="tx1"/>
            </a:solidFill>
          </a:endParaRPr>
        </a:p>
      </dgm:t>
    </dgm:pt>
    <dgm:pt modelId="{C34ECCB5-2EA1-4F5B-9FC0-90A7302C73EC}" type="parTrans" cxnId="{FCF4A9D6-9203-4113-8FDC-C37431FD7A89}">
      <dgm:prSet/>
      <dgm:spPr/>
      <dgm:t>
        <a:bodyPr/>
        <a:lstStyle/>
        <a:p>
          <a:endParaRPr lang="en-US"/>
        </a:p>
      </dgm:t>
    </dgm:pt>
    <dgm:pt modelId="{C3B20A37-51E2-490E-8244-F0B9DB0A676B}" type="sibTrans" cxnId="{FCF4A9D6-9203-4113-8FDC-C37431FD7A89}">
      <dgm:prSet/>
      <dgm:spPr/>
      <dgm:t>
        <a:bodyPr/>
        <a:lstStyle/>
        <a:p>
          <a:endParaRPr lang="en-US"/>
        </a:p>
      </dgm:t>
    </dgm:pt>
    <dgm:pt modelId="{7A0E99FD-884E-4EC9-AE57-15C1D22BAD5D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Discount rate</a:t>
          </a:r>
          <a:endParaRPr lang="en-US" sz="1050">
            <a:solidFill>
              <a:schemeClr val="tx1"/>
            </a:solidFill>
          </a:endParaRPr>
        </a:p>
      </dgm:t>
    </dgm:pt>
    <dgm:pt modelId="{88F15BC6-B2F7-49E9-B70C-93D8ECF328C9}" type="parTrans" cxnId="{4F17F5E2-477A-4B0D-A712-5D9EF8FC9F1D}">
      <dgm:prSet/>
      <dgm:spPr/>
      <dgm:t>
        <a:bodyPr/>
        <a:lstStyle/>
        <a:p>
          <a:endParaRPr lang="en-US"/>
        </a:p>
      </dgm:t>
    </dgm:pt>
    <dgm:pt modelId="{4577E942-8FAB-447A-87A1-EA172EAE7548}" type="sibTrans" cxnId="{4F17F5E2-477A-4B0D-A712-5D9EF8FC9F1D}">
      <dgm:prSet/>
      <dgm:spPr/>
      <dgm:t>
        <a:bodyPr/>
        <a:lstStyle/>
        <a:p>
          <a:endParaRPr lang="en-US"/>
        </a:p>
      </dgm:t>
    </dgm:pt>
    <dgm:pt modelId="{586E1066-5FC4-4C39-B209-5014E697924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Cost</a:t>
          </a:r>
          <a:endParaRPr lang="en-US" sz="1200">
            <a:solidFill>
              <a:schemeClr val="tx1"/>
            </a:solidFill>
          </a:endParaRPr>
        </a:p>
      </dgm:t>
    </dgm:pt>
    <dgm:pt modelId="{0D102165-5E3A-4A9D-BEAD-36C0EA7A5097}" type="parTrans" cxnId="{102FACB7-4CF0-4D2F-A8A0-44D8EEA1FC4C}">
      <dgm:prSet/>
      <dgm:spPr/>
      <dgm:t>
        <a:bodyPr/>
        <a:lstStyle/>
        <a:p>
          <a:endParaRPr lang="en-US"/>
        </a:p>
      </dgm:t>
    </dgm:pt>
    <dgm:pt modelId="{E5FE98D7-2372-4C39-94D6-530B49C8BC9C}" type="sibTrans" cxnId="{102FACB7-4CF0-4D2F-A8A0-44D8EEA1FC4C}">
      <dgm:prSet/>
      <dgm:spPr/>
      <dgm:t>
        <a:bodyPr/>
        <a:lstStyle/>
        <a:p>
          <a:endParaRPr lang="en-US"/>
        </a:p>
      </dgm:t>
    </dgm:pt>
    <dgm:pt modelId="{32866DB8-30DE-4850-9184-ECAB08DFAC29}" type="pres">
      <dgm:prSet presAssocID="{EB4F37F3-2A61-44D9-868C-64BD1BFF284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BE8189-CA1C-4602-B5BA-C4D3C2211F7F}" type="pres">
      <dgm:prSet presAssocID="{D41EE96F-0E6A-4E42-AD9B-A07A070C841F}" presName="centerShape" presStyleLbl="node0" presStyleIdx="0" presStyleCnt="1" custScaleX="114296" custScaleY="109411"/>
      <dgm:spPr/>
      <dgm:t>
        <a:bodyPr/>
        <a:lstStyle/>
        <a:p>
          <a:endParaRPr lang="en-US"/>
        </a:p>
      </dgm:t>
    </dgm:pt>
    <dgm:pt modelId="{D9C0234D-8938-4D55-AFB3-3C279CB3FFB4}" type="pres">
      <dgm:prSet presAssocID="{A591B4C8-DF99-4390-83A9-0B2540E6D639}" presName="Name9" presStyleLbl="parChTrans1D2" presStyleIdx="0" presStyleCnt="4"/>
      <dgm:spPr/>
      <dgm:t>
        <a:bodyPr/>
        <a:lstStyle/>
        <a:p>
          <a:endParaRPr lang="en-US"/>
        </a:p>
      </dgm:t>
    </dgm:pt>
    <dgm:pt modelId="{1A54EF69-B6D1-45E9-A814-B8F550EA827A}" type="pres">
      <dgm:prSet presAssocID="{A591B4C8-DF99-4390-83A9-0B2540E6D63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29F35EC-DF02-4A67-A2FC-E059A64E2147}" type="pres">
      <dgm:prSet presAssocID="{5D4AE179-F600-47B0-B137-D604FEF0DF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C97B8-E804-447C-A4C7-337B3A90E817}" type="pres">
      <dgm:prSet presAssocID="{C34ECCB5-2EA1-4F5B-9FC0-90A7302C73EC}" presName="Name9" presStyleLbl="parChTrans1D2" presStyleIdx="1" presStyleCnt="4"/>
      <dgm:spPr/>
      <dgm:t>
        <a:bodyPr/>
        <a:lstStyle/>
        <a:p>
          <a:endParaRPr lang="en-US"/>
        </a:p>
      </dgm:t>
    </dgm:pt>
    <dgm:pt modelId="{B8FA98F5-3A5B-4A61-9411-0457A403B4E3}" type="pres">
      <dgm:prSet presAssocID="{C34ECCB5-2EA1-4F5B-9FC0-90A7302C73E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E54071B-6EC2-493B-A6B6-1FDDE76BA980}" type="pres">
      <dgm:prSet presAssocID="{01D70F47-3636-4DEE-8D48-E491AFC874E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7EA42-FB2E-4FDC-B1C9-C400AA32A7D9}" type="pres">
      <dgm:prSet presAssocID="{88F15BC6-B2F7-49E9-B70C-93D8ECF328C9}" presName="Name9" presStyleLbl="parChTrans1D2" presStyleIdx="2" presStyleCnt="4"/>
      <dgm:spPr/>
      <dgm:t>
        <a:bodyPr/>
        <a:lstStyle/>
        <a:p>
          <a:endParaRPr lang="en-US"/>
        </a:p>
      </dgm:t>
    </dgm:pt>
    <dgm:pt modelId="{CF44E94D-0895-4A97-BA67-7677EC051547}" type="pres">
      <dgm:prSet presAssocID="{88F15BC6-B2F7-49E9-B70C-93D8ECF328C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4BC0CC9-B994-4D45-A59F-6DFEE06748F3}" type="pres">
      <dgm:prSet presAssocID="{7A0E99FD-884E-4EC9-AE57-15C1D22BAD5D}" presName="node" presStyleLbl="node1" presStyleIdx="2" presStyleCnt="4" custScaleX="99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EBAF3-6E3E-40D8-A544-6641BD88B311}" type="pres">
      <dgm:prSet presAssocID="{0D102165-5E3A-4A9D-BEAD-36C0EA7A5097}" presName="Name9" presStyleLbl="parChTrans1D2" presStyleIdx="3" presStyleCnt="4"/>
      <dgm:spPr/>
      <dgm:t>
        <a:bodyPr/>
        <a:lstStyle/>
        <a:p>
          <a:endParaRPr lang="en-US"/>
        </a:p>
      </dgm:t>
    </dgm:pt>
    <dgm:pt modelId="{DC18F1AD-7103-41DF-A263-7954864765A4}" type="pres">
      <dgm:prSet presAssocID="{0D102165-5E3A-4A9D-BEAD-36C0EA7A509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28ABA2E-D7FF-4506-A267-7DC4BBC0D7A7}" type="pres">
      <dgm:prSet presAssocID="{586E1066-5FC4-4C39-B209-5014E69792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1C425-D087-4F19-B401-4D5FB80C186B}" srcId="{EB4F37F3-2A61-44D9-868C-64BD1BFF284C}" destId="{D41EE96F-0E6A-4E42-AD9B-A07A070C841F}" srcOrd="0" destOrd="0" parTransId="{BC0517CF-31F1-4113-92A5-CD47B2733DE5}" sibTransId="{6F7220B0-3426-4E15-92A4-F60B00F9F379}"/>
    <dgm:cxn modelId="{4E6BC4A6-A24E-49AC-B06D-01E62AC020C3}" type="presOf" srcId="{7A0E99FD-884E-4EC9-AE57-15C1D22BAD5D}" destId="{D4BC0CC9-B994-4D45-A59F-6DFEE06748F3}" srcOrd="0" destOrd="0" presId="urn:microsoft.com/office/officeart/2005/8/layout/radial1"/>
    <dgm:cxn modelId="{1209C7D8-DB14-4132-9ECD-22602DF486A5}" type="presOf" srcId="{0D102165-5E3A-4A9D-BEAD-36C0EA7A5097}" destId="{DC18F1AD-7103-41DF-A263-7954864765A4}" srcOrd="1" destOrd="0" presId="urn:microsoft.com/office/officeart/2005/8/layout/radial1"/>
    <dgm:cxn modelId="{4F17F5E2-477A-4B0D-A712-5D9EF8FC9F1D}" srcId="{D41EE96F-0E6A-4E42-AD9B-A07A070C841F}" destId="{7A0E99FD-884E-4EC9-AE57-15C1D22BAD5D}" srcOrd="2" destOrd="0" parTransId="{88F15BC6-B2F7-49E9-B70C-93D8ECF328C9}" sibTransId="{4577E942-8FAB-447A-87A1-EA172EAE7548}"/>
    <dgm:cxn modelId="{9D9E8124-69E3-423C-BF99-E40944F3559D}" type="presOf" srcId="{0D102165-5E3A-4A9D-BEAD-36C0EA7A5097}" destId="{958EBAF3-6E3E-40D8-A544-6641BD88B311}" srcOrd="0" destOrd="0" presId="urn:microsoft.com/office/officeart/2005/8/layout/radial1"/>
    <dgm:cxn modelId="{88D58F6D-3A31-4517-AA11-F9B161778D3B}" type="presOf" srcId="{C34ECCB5-2EA1-4F5B-9FC0-90A7302C73EC}" destId="{E77C97B8-E804-447C-A4C7-337B3A90E817}" srcOrd="0" destOrd="0" presId="urn:microsoft.com/office/officeart/2005/8/layout/radial1"/>
    <dgm:cxn modelId="{5835501D-F09B-4221-9A01-9F9B4795F06B}" type="presOf" srcId="{A591B4C8-DF99-4390-83A9-0B2540E6D639}" destId="{D9C0234D-8938-4D55-AFB3-3C279CB3FFB4}" srcOrd="0" destOrd="0" presId="urn:microsoft.com/office/officeart/2005/8/layout/radial1"/>
    <dgm:cxn modelId="{C712BD1D-B119-4406-B45A-BAB7F7AF67C9}" type="presOf" srcId="{D41EE96F-0E6A-4E42-AD9B-A07A070C841F}" destId="{07BE8189-CA1C-4602-B5BA-C4D3C2211F7F}" srcOrd="0" destOrd="0" presId="urn:microsoft.com/office/officeart/2005/8/layout/radial1"/>
    <dgm:cxn modelId="{A35D36CC-73C0-4BE4-9065-F41A9FA4BFB3}" srcId="{D41EE96F-0E6A-4E42-AD9B-A07A070C841F}" destId="{5D4AE179-F600-47B0-B137-D604FEF0DFC2}" srcOrd="0" destOrd="0" parTransId="{A591B4C8-DF99-4390-83A9-0B2540E6D639}" sibTransId="{6A2E83C4-BCDE-4575-AFC0-11731E22B1F8}"/>
    <dgm:cxn modelId="{98453959-433C-4A5E-811C-80FE129F7A87}" type="presOf" srcId="{88F15BC6-B2F7-49E9-B70C-93D8ECF328C9}" destId="{CF44E94D-0895-4A97-BA67-7677EC051547}" srcOrd="1" destOrd="0" presId="urn:microsoft.com/office/officeart/2005/8/layout/radial1"/>
    <dgm:cxn modelId="{3C3FA5C4-5897-48EA-89BA-D3169F6C56A1}" type="presOf" srcId="{5D4AE179-F600-47B0-B137-D604FEF0DFC2}" destId="{329F35EC-DF02-4A67-A2FC-E059A64E2147}" srcOrd="0" destOrd="0" presId="urn:microsoft.com/office/officeart/2005/8/layout/radial1"/>
    <dgm:cxn modelId="{102FACB7-4CF0-4D2F-A8A0-44D8EEA1FC4C}" srcId="{D41EE96F-0E6A-4E42-AD9B-A07A070C841F}" destId="{586E1066-5FC4-4C39-B209-5014E6979243}" srcOrd="3" destOrd="0" parTransId="{0D102165-5E3A-4A9D-BEAD-36C0EA7A5097}" sibTransId="{E5FE98D7-2372-4C39-94D6-530B49C8BC9C}"/>
    <dgm:cxn modelId="{30F6F530-C36B-4B1D-A274-B88A8B5AD047}" type="presOf" srcId="{586E1066-5FC4-4C39-B209-5014E6979243}" destId="{728ABA2E-D7FF-4506-A267-7DC4BBC0D7A7}" srcOrd="0" destOrd="0" presId="urn:microsoft.com/office/officeart/2005/8/layout/radial1"/>
    <dgm:cxn modelId="{8A2E3E80-8703-4EED-940E-42F3611D2B76}" type="presOf" srcId="{EB4F37F3-2A61-44D9-868C-64BD1BFF284C}" destId="{32866DB8-30DE-4850-9184-ECAB08DFAC29}" srcOrd="0" destOrd="0" presId="urn:microsoft.com/office/officeart/2005/8/layout/radial1"/>
    <dgm:cxn modelId="{314C7BEC-8D58-4BEE-A158-6AA74A7B06A1}" type="presOf" srcId="{A591B4C8-DF99-4390-83A9-0B2540E6D639}" destId="{1A54EF69-B6D1-45E9-A814-B8F550EA827A}" srcOrd="1" destOrd="0" presId="urn:microsoft.com/office/officeart/2005/8/layout/radial1"/>
    <dgm:cxn modelId="{9B4ACB5D-2C46-4CFA-A6B4-5216AA9BC77C}" type="presOf" srcId="{88F15BC6-B2F7-49E9-B70C-93D8ECF328C9}" destId="{7E37EA42-FB2E-4FDC-B1C9-C400AA32A7D9}" srcOrd="0" destOrd="0" presId="urn:microsoft.com/office/officeart/2005/8/layout/radial1"/>
    <dgm:cxn modelId="{1D1FC413-4FC4-4D9A-B073-D3976CB22FE9}" type="presOf" srcId="{C34ECCB5-2EA1-4F5B-9FC0-90A7302C73EC}" destId="{B8FA98F5-3A5B-4A61-9411-0457A403B4E3}" srcOrd="1" destOrd="0" presId="urn:microsoft.com/office/officeart/2005/8/layout/radial1"/>
    <dgm:cxn modelId="{FCF4A9D6-9203-4113-8FDC-C37431FD7A89}" srcId="{D41EE96F-0E6A-4E42-AD9B-A07A070C841F}" destId="{01D70F47-3636-4DEE-8D48-E491AFC874E4}" srcOrd="1" destOrd="0" parTransId="{C34ECCB5-2EA1-4F5B-9FC0-90A7302C73EC}" sibTransId="{C3B20A37-51E2-490E-8244-F0B9DB0A676B}"/>
    <dgm:cxn modelId="{7F805E83-626C-4E9B-B9E0-DEA649E2B3CC}" type="presOf" srcId="{01D70F47-3636-4DEE-8D48-E491AFC874E4}" destId="{2E54071B-6EC2-493B-A6B6-1FDDE76BA980}" srcOrd="0" destOrd="0" presId="urn:microsoft.com/office/officeart/2005/8/layout/radial1"/>
    <dgm:cxn modelId="{2531439D-9C65-4CF4-A37A-E4E1F5862966}" type="presParOf" srcId="{32866DB8-30DE-4850-9184-ECAB08DFAC29}" destId="{07BE8189-CA1C-4602-B5BA-C4D3C2211F7F}" srcOrd="0" destOrd="0" presId="urn:microsoft.com/office/officeart/2005/8/layout/radial1"/>
    <dgm:cxn modelId="{6858512F-9712-44EC-8E61-02B15A1D6C24}" type="presParOf" srcId="{32866DB8-30DE-4850-9184-ECAB08DFAC29}" destId="{D9C0234D-8938-4D55-AFB3-3C279CB3FFB4}" srcOrd="1" destOrd="0" presId="urn:microsoft.com/office/officeart/2005/8/layout/radial1"/>
    <dgm:cxn modelId="{BAFC8A50-7CC2-4CFD-8714-6554F4419A09}" type="presParOf" srcId="{D9C0234D-8938-4D55-AFB3-3C279CB3FFB4}" destId="{1A54EF69-B6D1-45E9-A814-B8F550EA827A}" srcOrd="0" destOrd="0" presId="urn:microsoft.com/office/officeart/2005/8/layout/radial1"/>
    <dgm:cxn modelId="{0140B680-7CE9-4E6F-AB31-3C86617ABCDA}" type="presParOf" srcId="{32866DB8-30DE-4850-9184-ECAB08DFAC29}" destId="{329F35EC-DF02-4A67-A2FC-E059A64E2147}" srcOrd="2" destOrd="0" presId="urn:microsoft.com/office/officeart/2005/8/layout/radial1"/>
    <dgm:cxn modelId="{D9FC3BE4-07FC-4539-83A9-C6CDF83129CF}" type="presParOf" srcId="{32866DB8-30DE-4850-9184-ECAB08DFAC29}" destId="{E77C97B8-E804-447C-A4C7-337B3A90E817}" srcOrd="3" destOrd="0" presId="urn:microsoft.com/office/officeart/2005/8/layout/radial1"/>
    <dgm:cxn modelId="{2509CC2D-AA4B-472E-8BEF-D7BEEED7446A}" type="presParOf" srcId="{E77C97B8-E804-447C-A4C7-337B3A90E817}" destId="{B8FA98F5-3A5B-4A61-9411-0457A403B4E3}" srcOrd="0" destOrd="0" presId="urn:microsoft.com/office/officeart/2005/8/layout/radial1"/>
    <dgm:cxn modelId="{709C546B-9F8B-473C-A23B-BA017A446873}" type="presParOf" srcId="{32866DB8-30DE-4850-9184-ECAB08DFAC29}" destId="{2E54071B-6EC2-493B-A6B6-1FDDE76BA980}" srcOrd="4" destOrd="0" presId="urn:microsoft.com/office/officeart/2005/8/layout/radial1"/>
    <dgm:cxn modelId="{EF3340A2-5051-43B9-A078-9AF245144B82}" type="presParOf" srcId="{32866DB8-30DE-4850-9184-ECAB08DFAC29}" destId="{7E37EA42-FB2E-4FDC-B1C9-C400AA32A7D9}" srcOrd="5" destOrd="0" presId="urn:microsoft.com/office/officeart/2005/8/layout/radial1"/>
    <dgm:cxn modelId="{639EA9DE-0B5A-4A8A-9F68-8220A358151B}" type="presParOf" srcId="{7E37EA42-FB2E-4FDC-B1C9-C400AA32A7D9}" destId="{CF44E94D-0895-4A97-BA67-7677EC051547}" srcOrd="0" destOrd="0" presId="urn:microsoft.com/office/officeart/2005/8/layout/radial1"/>
    <dgm:cxn modelId="{CD3AF390-8182-487A-A3AA-88196F8C51B2}" type="presParOf" srcId="{32866DB8-30DE-4850-9184-ECAB08DFAC29}" destId="{D4BC0CC9-B994-4D45-A59F-6DFEE06748F3}" srcOrd="6" destOrd="0" presId="urn:microsoft.com/office/officeart/2005/8/layout/radial1"/>
    <dgm:cxn modelId="{9E62002F-54FB-4A0B-B34A-4686586747E3}" type="presParOf" srcId="{32866DB8-30DE-4850-9184-ECAB08DFAC29}" destId="{958EBAF3-6E3E-40D8-A544-6641BD88B311}" srcOrd="7" destOrd="0" presId="urn:microsoft.com/office/officeart/2005/8/layout/radial1"/>
    <dgm:cxn modelId="{BC29ECA1-A0F2-4B52-8C89-5EDB82636803}" type="presParOf" srcId="{958EBAF3-6E3E-40D8-A544-6641BD88B311}" destId="{DC18F1AD-7103-41DF-A263-7954864765A4}" srcOrd="0" destOrd="0" presId="urn:microsoft.com/office/officeart/2005/8/layout/radial1"/>
    <dgm:cxn modelId="{A64142C4-3E0D-404E-A6CA-C95CF16BE454}" type="presParOf" srcId="{32866DB8-30DE-4850-9184-ECAB08DFAC29}" destId="{728ABA2E-D7FF-4506-A267-7DC4BBC0D7A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F29A-F30D-4183-8B2E-2DB5C9A8B9BA}">
      <dsp:nvSpPr>
        <dsp:cNvPr id="0" name=""/>
        <dsp:cNvSpPr/>
      </dsp:nvSpPr>
      <dsp:spPr>
        <a:xfrm>
          <a:off x="1796167" y="45185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Generate</a:t>
          </a:r>
          <a:endParaRPr lang="en-US" sz="1400" kern="1200"/>
        </a:p>
      </dsp:txBody>
      <dsp:txXfrm>
        <a:off x="1796167" y="45185"/>
        <a:ext cx="715625" cy="715625"/>
      </dsp:txXfrm>
    </dsp:sp>
    <dsp:sp modelId="{8CA0B5CD-18F6-4E4F-BE84-FFA0305EE94D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549629"/>
            <a:gd name="adj4" fmla="val 2058507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5415D-2F7F-45B3-9E58-0D147643402D}">
      <dsp:nvSpPr>
        <dsp:cNvPr id="0" name=""/>
        <dsp:cNvSpPr/>
      </dsp:nvSpPr>
      <dsp:spPr>
        <a:xfrm>
          <a:off x="1796167" y="1261161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Translate</a:t>
          </a:r>
          <a:endParaRPr lang="en-US" sz="1400" kern="1200"/>
        </a:p>
      </dsp:txBody>
      <dsp:txXfrm>
        <a:off x="1796167" y="1261161"/>
        <a:ext cx="715625" cy="715625"/>
      </dsp:txXfrm>
    </dsp:sp>
    <dsp:sp modelId="{CFFE0568-D945-4DE9-BC2F-454A0C47F5FC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5949629"/>
            <a:gd name="adj4" fmla="val 4385070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5E29F-64BC-4AB3-BA93-2B49EB2C5CBF}">
      <dsp:nvSpPr>
        <dsp:cNvPr id="0" name=""/>
        <dsp:cNvSpPr/>
      </dsp:nvSpPr>
      <dsp:spPr>
        <a:xfrm>
          <a:off x="580191" y="1261161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Transfer</a:t>
          </a:r>
          <a:endParaRPr lang="en-US" sz="1400" kern="1200"/>
        </a:p>
      </dsp:txBody>
      <dsp:txXfrm>
        <a:off x="580191" y="1261161"/>
        <a:ext cx="715625" cy="715625"/>
      </dsp:txXfrm>
    </dsp:sp>
    <dsp:sp modelId="{C65E745E-8F0A-4CDD-A774-3E4673FE7086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11349629"/>
            <a:gd name="adj4" fmla="val 978507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B6AAE-3B4F-45E5-B8BD-D5E4A93348FC}">
      <dsp:nvSpPr>
        <dsp:cNvPr id="0" name=""/>
        <dsp:cNvSpPr/>
      </dsp:nvSpPr>
      <dsp:spPr>
        <a:xfrm>
          <a:off x="580191" y="45185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Use</a:t>
          </a:r>
          <a:endParaRPr lang="en-US" sz="1400" kern="1200"/>
        </a:p>
      </dsp:txBody>
      <dsp:txXfrm>
        <a:off x="580191" y="45185"/>
        <a:ext cx="715625" cy="715625"/>
      </dsp:txXfrm>
    </dsp:sp>
    <dsp:sp modelId="{9D106EBE-F71A-4DBB-9D95-7E8084EE1E80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16749629"/>
            <a:gd name="adj4" fmla="val 1518507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8189-CA1C-4602-B5BA-C4D3C2211F7F}">
      <dsp:nvSpPr>
        <dsp:cNvPr id="0" name=""/>
        <dsp:cNvSpPr/>
      </dsp:nvSpPr>
      <dsp:spPr>
        <a:xfrm>
          <a:off x="943475" y="880413"/>
          <a:ext cx="801081" cy="766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Net present value</a:t>
          </a:r>
          <a:endParaRPr lang="en-US" sz="1100" b="1" kern="1200"/>
        </a:p>
      </dsp:txBody>
      <dsp:txXfrm>
        <a:off x="1060791" y="992715"/>
        <a:ext cx="566449" cy="542239"/>
      </dsp:txXfrm>
    </dsp:sp>
    <dsp:sp modelId="{D9C0234D-8938-4D55-AFB3-3C279CB3FFB4}">
      <dsp:nvSpPr>
        <dsp:cNvPr id="0" name=""/>
        <dsp:cNvSpPr/>
      </dsp:nvSpPr>
      <dsp:spPr>
        <a:xfrm rot="16200000">
          <a:off x="1254715" y="767644"/>
          <a:ext cx="178602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78602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551" y="786646"/>
        <a:ext cx="8930" cy="8930"/>
      </dsp:txXfrm>
    </dsp:sp>
    <dsp:sp modelId="{329F35EC-DF02-4A67-A2FC-E059A64E2147}">
      <dsp:nvSpPr>
        <dsp:cNvPr id="0" name=""/>
        <dsp:cNvSpPr/>
      </dsp:nvSpPr>
      <dsp:spPr>
        <a:xfrm>
          <a:off x="993574" y="926"/>
          <a:ext cx="700883" cy="7008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Risk</a:t>
          </a:r>
          <a:endParaRPr lang="en-US" sz="1200" kern="1200">
            <a:solidFill>
              <a:schemeClr val="tx1"/>
            </a:solidFill>
          </a:endParaRPr>
        </a:p>
      </dsp:txBody>
      <dsp:txXfrm>
        <a:off x="1096216" y="103568"/>
        <a:ext cx="495599" cy="495599"/>
      </dsp:txXfrm>
    </dsp:sp>
    <dsp:sp modelId="{E77C97B8-E804-447C-A4C7-337B3A90E817}">
      <dsp:nvSpPr>
        <dsp:cNvPr id="0" name=""/>
        <dsp:cNvSpPr/>
      </dsp:nvSpPr>
      <dsp:spPr>
        <a:xfrm>
          <a:off x="1744557" y="1240368"/>
          <a:ext cx="161483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61483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21262" y="1259797"/>
        <a:ext cx="8074" cy="8074"/>
      </dsp:txXfrm>
    </dsp:sp>
    <dsp:sp modelId="{2E54071B-6EC2-493B-A6B6-1FDDE76BA980}">
      <dsp:nvSpPr>
        <dsp:cNvPr id="0" name=""/>
        <dsp:cNvSpPr/>
      </dsp:nvSpPr>
      <dsp:spPr>
        <a:xfrm>
          <a:off x="1906041" y="913393"/>
          <a:ext cx="700883" cy="70088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Benefit</a:t>
          </a:r>
          <a:endParaRPr lang="en-US" sz="1200" kern="1200">
            <a:solidFill>
              <a:schemeClr val="tx1"/>
            </a:solidFill>
          </a:endParaRPr>
        </a:p>
      </dsp:txBody>
      <dsp:txXfrm>
        <a:off x="2008683" y="1016035"/>
        <a:ext cx="495599" cy="495599"/>
      </dsp:txXfrm>
    </dsp:sp>
    <dsp:sp modelId="{7E37EA42-FB2E-4FDC-B1C9-C400AA32A7D9}">
      <dsp:nvSpPr>
        <dsp:cNvPr id="0" name=""/>
        <dsp:cNvSpPr/>
      </dsp:nvSpPr>
      <dsp:spPr>
        <a:xfrm rot="5400000">
          <a:off x="1254715" y="1713091"/>
          <a:ext cx="178602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78602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551" y="1732093"/>
        <a:ext cx="8930" cy="8930"/>
      </dsp:txXfrm>
    </dsp:sp>
    <dsp:sp modelId="{D4BC0CC9-B994-4D45-A59F-6DFEE06748F3}">
      <dsp:nvSpPr>
        <dsp:cNvPr id="0" name=""/>
        <dsp:cNvSpPr/>
      </dsp:nvSpPr>
      <dsp:spPr>
        <a:xfrm>
          <a:off x="996791" y="1825859"/>
          <a:ext cx="694449" cy="700883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Discount rate</a:t>
          </a:r>
          <a:endParaRPr lang="en-US" sz="1050" kern="1200">
            <a:solidFill>
              <a:schemeClr val="tx1"/>
            </a:solidFill>
          </a:endParaRPr>
        </a:p>
      </dsp:txBody>
      <dsp:txXfrm>
        <a:off x="1098491" y="1928501"/>
        <a:ext cx="491049" cy="495599"/>
      </dsp:txXfrm>
    </dsp:sp>
    <dsp:sp modelId="{958EBAF3-6E3E-40D8-A544-6641BD88B311}">
      <dsp:nvSpPr>
        <dsp:cNvPr id="0" name=""/>
        <dsp:cNvSpPr/>
      </dsp:nvSpPr>
      <dsp:spPr>
        <a:xfrm rot="10800000">
          <a:off x="781991" y="1240368"/>
          <a:ext cx="161483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61483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58696" y="1259797"/>
        <a:ext cx="8074" cy="8074"/>
      </dsp:txXfrm>
    </dsp:sp>
    <dsp:sp modelId="{728ABA2E-D7FF-4506-A267-7DC4BBC0D7A7}">
      <dsp:nvSpPr>
        <dsp:cNvPr id="0" name=""/>
        <dsp:cNvSpPr/>
      </dsp:nvSpPr>
      <dsp:spPr>
        <a:xfrm>
          <a:off x="81108" y="913393"/>
          <a:ext cx="700883" cy="700883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Cost</a:t>
          </a:r>
          <a:endParaRPr lang="en-US" sz="1200" kern="1200">
            <a:solidFill>
              <a:schemeClr val="tx1"/>
            </a:solidFill>
          </a:endParaRPr>
        </a:p>
      </dsp:txBody>
      <dsp:txXfrm>
        <a:off x="183750" y="1016035"/>
        <a:ext cx="495599" cy="49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4.png"/><Relationship Id="rId23" Type="http://schemas.openxmlformats.org/officeDocument/2006/relationships/image" Target="../media/image12.tiff"/><Relationship Id="rId10" Type="http://schemas.openxmlformats.org/officeDocument/2006/relationships/diagramLayout" Target="../diagrams/layout2.xml"/><Relationship Id="rId19" Type="http://schemas.openxmlformats.org/officeDocument/2006/relationships/image" Target="../media/image8.jpe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Relationship Id="rId2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3404" y="744721"/>
            <a:ext cx="13211263" cy="5067379"/>
            <a:chOff x="-43404" y="744721"/>
            <a:chExt cx="13211263" cy="5067379"/>
          </a:xfrm>
        </p:grpSpPr>
        <p:sp>
          <p:nvSpPr>
            <p:cNvPr id="4" name="Flowchart: Process 3"/>
            <p:cNvSpPr/>
            <p:nvPr/>
          </p:nvSpPr>
          <p:spPr>
            <a:xfrm>
              <a:off x="0" y="744721"/>
              <a:ext cx="13167859" cy="5067379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43404" y="2845820"/>
              <a:ext cx="277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</a:t>
              </a:r>
              <a:r>
                <a:rPr lang="en-US" smtClean="0"/>
                <a:t>nvestment decision</a:t>
              </a:r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797601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939178" y="1441841"/>
              <a:ext cx="1385884" cy="1269227"/>
              <a:chOff x="2877889" y="859391"/>
              <a:chExt cx="1729992" cy="1068144"/>
            </a:xfrm>
            <a:noFill/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70105" t="26561" r="16703" b="53756"/>
              <a:stretch/>
            </p:blipFill>
            <p:spPr>
              <a:xfrm>
                <a:off x="2877889" y="859391"/>
                <a:ext cx="1643409" cy="1068144"/>
              </a:xfrm>
              <a:prstGeom prst="rect">
                <a:avLst/>
              </a:prstGeom>
              <a:grp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46740" y="1082898"/>
                <a:ext cx="1161141" cy="28491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Criteria</a:t>
                </a:r>
                <a:endParaRPr lang="en-US" sz="1600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839" y="1521160"/>
              <a:ext cx="896868" cy="1214823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2969416" y="2845820"/>
              <a:ext cx="20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Identify experts</a:t>
              </a:r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193032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2513766997"/>
                </p:ext>
              </p:extLst>
            </p:nvPr>
          </p:nvGraphicFramePr>
          <p:xfrm>
            <a:off x="5817826" y="924231"/>
            <a:ext cx="3091984" cy="20219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6016906" y="2836942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Characterize interventions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8585779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2043817475"/>
                </p:ext>
              </p:extLst>
            </p:nvPr>
          </p:nvGraphicFramePr>
          <p:xfrm>
            <a:off x="9763023" y="771112"/>
            <a:ext cx="2688033" cy="2527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9803205" y="3227439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Conceptual framework</a:t>
              </a:r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73627" y="4168390"/>
              <a:ext cx="1101261" cy="1154711"/>
              <a:chOff x="1062816" y="95657"/>
              <a:chExt cx="7384029" cy="5995221"/>
            </a:xfrm>
            <a:noFill/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070193" y="6076128"/>
                <a:ext cx="7197212" cy="3687"/>
              </a:xfrm>
              <a:prstGeom prst="straightConnector1">
                <a:avLst/>
              </a:prstGeom>
              <a:grpFill/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1062816" y="95657"/>
                <a:ext cx="3" cy="5995221"/>
              </a:xfrm>
              <a:prstGeom prst="straightConnector1">
                <a:avLst/>
              </a:prstGeom>
              <a:grpFill/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1062818" y="2861168"/>
                <a:ext cx="7071852" cy="2704397"/>
              </a:xfrm>
              <a:custGeom>
                <a:avLst/>
                <a:gdLst>
                  <a:gd name="connsiteX0" fmla="*/ 0 w 7071852"/>
                  <a:gd name="connsiteY0" fmla="*/ 2684018 h 2704397"/>
                  <a:gd name="connsiteX1" fmla="*/ 1084007 w 7071852"/>
                  <a:gd name="connsiteY1" fmla="*/ 2551282 h 2704397"/>
                  <a:gd name="connsiteX2" fmla="*/ 2691581 w 7071852"/>
                  <a:gd name="connsiteY2" fmla="*/ 1548392 h 2704397"/>
                  <a:gd name="connsiteX3" fmla="*/ 2691581 w 7071852"/>
                  <a:gd name="connsiteY3" fmla="*/ 1548392 h 2704397"/>
                  <a:gd name="connsiteX4" fmla="*/ 4734232 w 7071852"/>
                  <a:gd name="connsiteY4" fmla="*/ 221037 h 2704397"/>
                  <a:gd name="connsiteX5" fmla="*/ 7071852 w 7071852"/>
                  <a:gd name="connsiteY5" fmla="*/ 14560 h 270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1852" h="2704397">
                    <a:moveTo>
                      <a:pt x="0" y="2684018"/>
                    </a:moveTo>
                    <a:cubicBezTo>
                      <a:pt x="317705" y="2712285"/>
                      <a:pt x="635410" y="2740553"/>
                      <a:pt x="1084007" y="2551282"/>
                    </a:cubicBezTo>
                    <a:cubicBezTo>
                      <a:pt x="1532604" y="2362011"/>
                      <a:pt x="2691581" y="1548392"/>
                      <a:pt x="2691581" y="1548392"/>
                    </a:cubicBezTo>
                    <a:lnTo>
                      <a:pt x="2691581" y="1548392"/>
                    </a:lnTo>
                    <a:cubicBezTo>
                      <a:pt x="3032023" y="1327166"/>
                      <a:pt x="4004187" y="476676"/>
                      <a:pt x="4734232" y="221037"/>
                    </a:cubicBezTo>
                    <a:cubicBezTo>
                      <a:pt x="5464277" y="-34602"/>
                      <a:pt x="6268064" y="-10021"/>
                      <a:pt x="7071852" y="14560"/>
                    </a:cubicBezTo>
                  </a:path>
                </a:pathLst>
              </a:cu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1"/>
              </p:cNvCxnSpPr>
              <p:nvPr/>
            </p:nvCxnSpPr>
            <p:spPr>
              <a:xfrm>
                <a:off x="2146825" y="5412450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1"/>
                <a:endCxn id="51" idx="1"/>
              </p:cNvCxnSpPr>
              <p:nvPr/>
            </p:nvCxnSpPr>
            <p:spPr>
              <a:xfrm>
                <a:off x="2146825" y="5412450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39450" y="6083502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1"/>
              </p:cNvCxnSpPr>
              <p:nvPr/>
            </p:nvCxnSpPr>
            <p:spPr>
              <a:xfrm>
                <a:off x="2146825" y="5412450"/>
                <a:ext cx="0" cy="663678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7102283" y="2885998"/>
                <a:ext cx="14748" cy="319013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96002" y="2806967"/>
                <a:ext cx="7350843" cy="15162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78907" y="5410964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Mathematical model</a:t>
              </a:r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960" y="4459763"/>
              <a:ext cx="1435336" cy="969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3" name="Flowchart: Connector 2"/>
            <p:cNvSpPr/>
            <p:nvPr/>
          </p:nvSpPr>
          <p:spPr>
            <a:xfrm>
              <a:off x="122053" y="2894216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1</a:t>
              </a:r>
              <a:endParaRPr lang="en-US" sz="160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0565" y="4806253"/>
              <a:ext cx="773028" cy="837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2381755" y="2062986"/>
              <a:ext cx="773028" cy="837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26139" y="4822687"/>
              <a:ext cx="1001311" cy="7138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547818" y="5410964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Simulate and analyze data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5782434" y="4814627"/>
              <a:ext cx="985006" cy="14395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794181" y="5410964"/>
              <a:ext cx="189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Share results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15" y="779637"/>
              <a:ext cx="631429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anose="020F0502020204030204" pitchFamily="34" charset="0"/>
                  <a:ea typeface="Calibri" panose="020F0502020204030204" pitchFamily="34" charset="0"/>
                </a:rPr>
                <a:t>Decision analysis of agro-climate service scaling </a:t>
              </a:r>
              <a:endParaRPr lang="en-US" sz="2400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3031144" y="2894216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2</a:t>
              </a:r>
              <a:endParaRPr lang="en-US" sz="1600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5939820" y="2885338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3</a:t>
              </a:r>
              <a:endParaRPr lang="en-US" sz="1600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9938068" y="3276527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4</a:t>
              </a:r>
              <a:endParaRPr lang="en-US" sz="1600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608464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3476260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6795180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7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744462" y="4284960"/>
              <a:ext cx="1536678" cy="1124240"/>
              <a:chOff x="2205811" y="3813399"/>
              <a:chExt cx="2143125" cy="2143125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811" y="381339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24"/>
              <a:stretch/>
            </p:blipFill>
            <p:spPr>
              <a:xfrm>
                <a:off x="3291001" y="4115371"/>
                <a:ext cx="990809" cy="896045"/>
              </a:xfrm>
              <a:prstGeom prst="rect">
                <a:avLst/>
              </a:prstGeom>
            </p:spPr>
          </p:pic>
        </p:grp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51" y="1601209"/>
              <a:ext cx="1308727" cy="13058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8"/>
            <a:srcRect l="19789" t="21301" r="49225" b="18785"/>
            <a:stretch/>
          </p:blipFill>
          <p:spPr>
            <a:xfrm>
              <a:off x="1153128" y="1798060"/>
              <a:ext cx="212941" cy="217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8"/>
            <a:srcRect l="19789" t="21301" r="49225" b="18785"/>
            <a:stretch/>
          </p:blipFill>
          <p:spPr>
            <a:xfrm>
              <a:off x="1422238" y="1882822"/>
              <a:ext cx="184468" cy="1884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139" y="1656360"/>
              <a:ext cx="267199" cy="1989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0"/>
            <a:srcRect l="67989" t="37884" r="14868" b="32275"/>
            <a:stretch/>
          </p:blipFill>
          <p:spPr>
            <a:xfrm>
              <a:off x="816172" y="1365906"/>
              <a:ext cx="451307" cy="3899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sp>
          <p:nvSpPr>
            <p:cNvPr id="10" name="Cloud Callout 9"/>
            <p:cNvSpPr/>
            <p:nvPr/>
          </p:nvSpPr>
          <p:spPr>
            <a:xfrm rot="17765793">
              <a:off x="106746" y="1509884"/>
              <a:ext cx="458076" cy="620091"/>
            </a:xfrm>
            <a:prstGeom prst="cloudCallo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4" y="1676389"/>
              <a:ext cx="334798" cy="2492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sp>
          <p:nvSpPr>
            <p:cNvPr id="118" name="Curved Down Arrow 117"/>
            <p:cNvSpPr/>
            <p:nvPr/>
          </p:nvSpPr>
          <p:spPr>
            <a:xfrm rot="20697424">
              <a:off x="5364355" y="3311297"/>
              <a:ext cx="4770099" cy="616623"/>
            </a:xfrm>
            <a:prstGeom prst="curvedDownArrow">
              <a:avLst>
                <a:gd name="adj1" fmla="val 25000"/>
                <a:gd name="adj2" fmla="val 61900"/>
                <a:gd name="adj3" fmla="val 1725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291" y="4032703"/>
              <a:ext cx="1178623" cy="1373917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 rot="20514241">
              <a:off x="6777836" y="3312097"/>
              <a:ext cx="161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Refine model</a:t>
              </a:r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25050" y="1532142"/>
              <a:ext cx="1277535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50"/>
                </a:lnSpc>
              </a:pPr>
              <a:r>
                <a:rPr lang="en-US" sz="900" smtClean="0"/>
                <a:t>Capacity building</a:t>
              </a:r>
            </a:p>
            <a:p>
              <a:pPr algn="ctr">
                <a:lnSpc>
                  <a:spcPts val="750"/>
                </a:lnSpc>
              </a:pPr>
              <a:endParaRPr lang="en-US" sz="900" smtClean="0"/>
            </a:p>
            <a:p>
              <a:pPr algn="ctr">
                <a:lnSpc>
                  <a:spcPts val="750"/>
                </a:lnSpc>
              </a:pPr>
              <a:r>
                <a:rPr lang="en-US" sz="900" smtClean="0"/>
                <a:t>Gender integration</a:t>
              </a:r>
            </a:p>
            <a:p>
              <a:pPr algn="ctr">
                <a:lnSpc>
                  <a:spcPts val="750"/>
                </a:lnSpc>
              </a:pPr>
              <a:endParaRPr lang="en-US" sz="900" smtClean="0"/>
            </a:p>
            <a:p>
              <a:pPr algn="ctr">
                <a:lnSpc>
                  <a:spcPts val="750"/>
                </a:lnSpc>
              </a:pPr>
              <a:r>
                <a:rPr lang="en-US" sz="900" smtClean="0"/>
                <a:t>Governance</a:t>
              </a:r>
            </a:p>
            <a:p>
              <a:pPr algn="ctr">
                <a:lnSpc>
                  <a:spcPts val="750"/>
                </a:lnSpc>
              </a:pPr>
              <a:endParaRPr lang="en-US" sz="900" smtClean="0"/>
            </a:p>
            <a:p>
              <a:pPr algn="ctr">
                <a:lnSpc>
                  <a:spcPts val="750"/>
                </a:lnSpc>
              </a:pPr>
              <a:r>
                <a:rPr lang="en-US" sz="900" smtClean="0"/>
                <a:t>M&amp;E</a:t>
              </a:r>
            </a:p>
            <a:p>
              <a:pPr>
                <a:lnSpc>
                  <a:spcPts val="750"/>
                </a:lnSpc>
              </a:pPr>
              <a:endParaRPr lang="en-US" sz="9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710" y="3776226"/>
              <a:ext cx="3557451" cy="1976362"/>
            </a:xfrm>
            <a:prstGeom prst="rect">
              <a:avLst/>
            </a:prstGeom>
          </p:spPr>
        </p:pic>
        <p:cxnSp>
          <p:nvCxnSpPr>
            <p:cNvPr id="90" name="Straight Arrow Connector 89"/>
            <p:cNvCxnSpPr/>
            <p:nvPr/>
          </p:nvCxnSpPr>
          <p:spPr>
            <a:xfrm flipV="1">
              <a:off x="8252362" y="3906478"/>
              <a:ext cx="585321" cy="49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281140" y="4971564"/>
              <a:ext cx="556543" cy="610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50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157</cp:revision>
  <dcterms:created xsi:type="dcterms:W3CDTF">2020-09-25T12:24:17Z</dcterms:created>
  <dcterms:modified xsi:type="dcterms:W3CDTF">2022-04-07T12:52:38Z</dcterms:modified>
</cp:coreProperties>
</file>