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5530-9C83-4AF0-BD02-726A274CBCB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35D3A-88E6-4322-ADD0-65925EC0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ptj/article/79/2/186/28371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esearchgate.net/publication/259387200_Assessing_environmentally_significant_effects_A_better_strength-of-evidence_than_a_single_P_valu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hlinkClick r:id="rId3"/>
              </a:rPr>
              <a:t>https://academic.oup.com/ptj/article/79/2/186/2837119</a:t>
            </a:r>
            <a:endParaRPr lang="en-US" sz="1200" smtClean="0"/>
          </a:p>
          <a:p>
            <a:r>
              <a:rPr lang="en-US" sz="1200" u="sng" smtClean="0"/>
              <a:t>https://slidetodoc.com/statistical-significance-using-confidence-intervals-dr-shaik-shaffi-2/</a:t>
            </a:r>
            <a:endParaRPr lang="en-US" sz="1200" smtClean="0"/>
          </a:p>
          <a:p>
            <a:r>
              <a:rPr lang="en-US" sz="1200" smtClean="0">
                <a:hlinkClick r:id="rId4"/>
              </a:rPr>
              <a:t>https://www.researchgate.net/publication/259387200_Assessing_environmentally_significant_effects_A_better_strength-of-evidence_than_a_single_P_value</a:t>
            </a:r>
            <a:endParaRPr lang="en-US" sz="1200" smtClean="0"/>
          </a:p>
          <a:p>
            <a:r>
              <a:rPr lang="en-US" smtClean="0"/>
              <a:t>Guido,</a:t>
            </a:r>
            <a:r>
              <a:rPr lang="en-US" baseline="0" smtClean="0"/>
              <a:t> potentially relevant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5D3A-88E6-4322-ADD0-65925EC09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7162-A2EF-45EE-919B-EABEBBD04E8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9438-30CA-4FB1-9EF8-F830FD7E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078173" y="5240978"/>
            <a:ext cx="1345391" cy="719589"/>
            <a:chOff x="4223023" y="5746197"/>
            <a:chExt cx="1345391" cy="7195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656929" y="5746197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23023" y="6127232"/>
              <a:ext cx="1345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Null value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14167" y="5370827"/>
            <a:ext cx="3016208" cy="806001"/>
            <a:chOff x="2231933" y="1045222"/>
            <a:chExt cx="1932686" cy="80600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600123" y="1045222"/>
              <a:ext cx="873631" cy="37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31933" y="1266448"/>
              <a:ext cx="19326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Confidence 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Interval (CI) of the difference between p</a:t>
              </a:r>
              <a:r>
                <a:rPr lang="en-US" sz="1600" baseline="-2500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 and p</a:t>
              </a:r>
              <a:r>
                <a:rPr lang="en-US" sz="1600" baseline="-2500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56605" y="5594463"/>
            <a:ext cx="298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Range of practical indifference</a:t>
            </a:r>
          </a:p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(RPI)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46577"/>
              </p:ext>
            </p:extLst>
          </p:nvPr>
        </p:nvGraphicFramePr>
        <p:xfrm>
          <a:off x="1333743" y="942512"/>
          <a:ext cx="7896521" cy="405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4878"/>
                <a:gridCol w="1510934"/>
                <a:gridCol w="1397479"/>
                <a:gridCol w="1403230"/>
              </a:tblGrid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Statistically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</a:rPr>
                        <a:t> significant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Practically</a:t>
                      </a:r>
                    </a:p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relevant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Strength of relation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Potentially relevant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smtClean="0"/>
                    </a:p>
                    <a:p>
                      <a:pPr algn="ctr"/>
                      <a:endParaRPr lang="en-US" sz="16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Trivial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  <a:p>
                      <a:pPr algn="ctr"/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Potentially relevant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Potential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83798" y="1631919"/>
            <a:ext cx="2137482" cy="256265"/>
            <a:chOff x="2411223" y="1675293"/>
            <a:chExt cx="2137482" cy="256265"/>
          </a:xfrm>
        </p:grpSpPr>
        <p:grpSp>
          <p:nvGrpSpPr>
            <p:cNvPr id="14" name="Group 13"/>
            <p:cNvGrpSpPr/>
            <p:nvPr/>
          </p:nvGrpSpPr>
          <p:grpSpPr>
            <a:xfrm>
              <a:off x="2411223" y="1675293"/>
              <a:ext cx="2137482" cy="256265"/>
              <a:chOff x="582421" y="1048356"/>
              <a:chExt cx="2137482" cy="2562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3025676" y="1803425"/>
              <a:ext cx="9085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60818" y="2213443"/>
            <a:ext cx="2858224" cy="256265"/>
            <a:chOff x="1999160" y="2568013"/>
            <a:chExt cx="2858224" cy="256265"/>
          </a:xfrm>
        </p:grpSpPr>
        <p:grpSp>
          <p:nvGrpSpPr>
            <p:cNvPr id="15" name="Group 14"/>
            <p:cNvGrpSpPr/>
            <p:nvPr/>
          </p:nvGrpSpPr>
          <p:grpSpPr>
            <a:xfrm>
              <a:off x="2411223" y="2568013"/>
              <a:ext cx="2137482" cy="256265"/>
              <a:chOff x="582421" y="1048356"/>
              <a:chExt cx="2137482" cy="2562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3214960" y="2643598"/>
              <a:ext cx="1642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999160" y="2766877"/>
              <a:ext cx="1642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168101" y="2834338"/>
            <a:ext cx="2137482" cy="256265"/>
            <a:chOff x="2411223" y="3460733"/>
            <a:chExt cx="2137482" cy="256265"/>
          </a:xfrm>
        </p:grpSpPr>
        <p:grpSp>
          <p:nvGrpSpPr>
            <p:cNvPr id="19" name="Group 18"/>
            <p:cNvGrpSpPr/>
            <p:nvPr/>
          </p:nvGrpSpPr>
          <p:grpSpPr>
            <a:xfrm>
              <a:off x="2411223" y="3460733"/>
              <a:ext cx="2137482" cy="256265"/>
              <a:chOff x="582421" y="1048356"/>
              <a:chExt cx="2137482" cy="25626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/>
            <p:cNvCxnSpPr/>
            <p:nvPr/>
          </p:nvCxnSpPr>
          <p:spPr>
            <a:xfrm>
              <a:off x="2545177" y="3588865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701284" y="3588865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05768" y="3999357"/>
            <a:ext cx="3481880" cy="256265"/>
            <a:chOff x="1689660" y="5119323"/>
            <a:chExt cx="3481880" cy="256265"/>
          </a:xfrm>
        </p:grpSpPr>
        <p:grpSp>
          <p:nvGrpSpPr>
            <p:cNvPr id="23" name="Group 22"/>
            <p:cNvGrpSpPr/>
            <p:nvPr/>
          </p:nvGrpSpPr>
          <p:grpSpPr>
            <a:xfrm>
              <a:off x="2451993" y="5119323"/>
              <a:ext cx="2137482" cy="256265"/>
              <a:chOff x="582421" y="1048356"/>
              <a:chExt cx="2137482" cy="25626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0"/>
                <a:endCxn id="24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4629199" y="5247455"/>
              <a:ext cx="542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689660" y="5247874"/>
              <a:ext cx="704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775385" y="3431938"/>
            <a:ext cx="2827650" cy="256265"/>
            <a:chOff x="3443280" y="2857838"/>
            <a:chExt cx="2827650" cy="256265"/>
          </a:xfrm>
        </p:grpSpPr>
        <p:grpSp>
          <p:nvGrpSpPr>
            <p:cNvPr id="52" name="Group 51"/>
            <p:cNvGrpSpPr/>
            <p:nvPr/>
          </p:nvGrpSpPr>
          <p:grpSpPr>
            <a:xfrm>
              <a:off x="3824769" y="2857838"/>
              <a:ext cx="2137482" cy="256265"/>
              <a:chOff x="582421" y="1048356"/>
              <a:chExt cx="2137482" cy="2562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82421" y="1048356"/>
                <a:ext cx="2137482" cy="2562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Connector 55"/>
              <p:cNvCxnSpPr>
                <a:stCxn id="55" idx="0"/>
                <a:endCxn id="55" idx="2"/>
              </p:cNvCxnSpPr>
              <p:nvPr/>
            </p:nvCxnSpPr>
            <p:spPr>
              <a:xfrm>
                <a:off x="1651162" y="1048356"/>
                <a:ext cx="0" cy="2562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5298290" y="2931893"/>
              <a:ext cx="972640" cy="15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443280" y="3048378"/>
              <a:ext cx="1013415" cy="67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168746" y="4597888"/>
            <a:ext cx="2137482" cy="256265"/>
            <a:chOff x="582421" y="1048356"/>
            <a:chExt cx="2137482" cy="256265"/>
          </a:xfrm>
        </p:grpSpPr>
        <p:sp>
          <p:nvSpPr>
            <p:cNvPr id="28" name="Rectangle 27"/>
            <p:cNvSpPr/>
            <p:nvPr/>
          </p:nvSpPr>
          <p:spPr>
            <a:xfrm>
              <a:off x="582421" y="1048356"/>
              <a:ext cx="2137482" cy="2562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/>
            <p:cNvCxnSpPr>
              <a:stCxn id="28" idx="0"/>
              <a:endCxn id="28" idx="2"/>
            </p:cNvCxnSpPr>
            <p:nvPr/>
          </p:nvCxnSpPr>
          <p:spPr>
            <a:xfrm>
              <a:off x="1651162" y="1048356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1466923" y="4726020"/>
            <a:ext cx="3104300" cy="91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157594" y="5225348"/>
            <a:ext cx="2137482" cy="256265"/>
            <a:chOff x="582421" y="1048356"/>
            <a:chExt cx="2137482" cy="256265"/>
          </a:xfrm>
        </p:grpSpPr>
        <p:sp>
          <p:nvSpPr>
            <p:cNvPr id="69" name="Rectangle 68"/>
            <p:cNvSpPr/>
            <p:nvPr/>
          </p:nvSpPr>
          <p:spPr>
            <a:xfrm>
              <a:off x="582421" y="1048356"/>
              <a:ext cx="2137482" cy="2562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69" idx="0"/>
              <a:endCxn id="69" idx="2"/>
            </p:cNvCxnSpPr>
            <p:nvPr/>
          </p:nvCxnSpPr>
          <p:spPr>
            <a:xfrm>
              <a:off x="1651162" y="1048356"/>
              <a:ext cx="0" cy="2562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63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34</cp:revision>
  <cp:lastPrinted>2021-09-13T22:04:52Z</cp:lastPrinted>
  <dcterms:created xsi:type="dcterms:W3CDTF">2021-09-13T20:30:16Z</dcterms:created>
  <dcterms:modified xsi:type="dcterms:W3CDTF">2022-04-01T09:24:51Z</dcterms:modified>
</cp:coreProperties>
</file>