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818"/>
  </p:normalViewPr>
  <p:slideViewPr>
    <p:cSldViewPr snapToGrid="0" snapToObjects="1">
      <p:cViewPr varScale="1">
        <p:scale>
          <a:sx n="81" d="100"/>
          <a:sy n="81" d="100"/>
        </p:scale>
        <p:origin x="63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DD534-B216-6F4E-9D92-18D064BAF12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F14C-76C9-4D44-98A1-07CA923C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6645E-8A1D-CE44-8200-1B3CB3CA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83ABDE-35B2-1A4E-8B32-2D9434EE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D66553-86B2-FA4F-A737-B34C6C42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69C1-03C6-4485-8EDB-7CE89D48C2A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EE4380-E813-C24A-94AA-A73D974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6411EF-B9BD-AF46-96C5-5478096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F16F0-1F61-F743-82CE-B025ED8B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8CD668-B19A-7F48-9AF3-69F49F75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3A695D-781B-3241-BEB8-F746420E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E852-0BC2-46E4-8891-13A05CBEBAE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9BB3F8-0FFB-8D41-A67C-AE776C79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4D55B0-CE61-1240-933E-113A16EA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A748CB-12B5-6B4D-BD76-0230B8667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B03648-3845-8847-9F1E-DDC055AB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501C47-54A0-D74B-926C-5F2F18AD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42F-4D6D-4793-9BFA-87A28D97B71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8BA492-0808-1146-A347-F43E4447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84A6F-F23E-4247-9FFD-9BD5D4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50C37-51E1-A541-9253-885DD00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ED17-6093-9342-8B80-859A5C4B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4BC26-2B50-4A4B-A36C-77BE793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3842-6990-4D25-AD24-074FB4BD138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B16901-E4F1-CA45-BC4B-DE552E33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7DA6B-0560-B64D-8523-B5A27EBD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3ABA9-1BE8-CA41-8315-37077897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3F3292-AA8F-1140-BC6B-B08D5D30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C35DB8-D19C-FB4F-8C2E-7544C2D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CE4-E9FA-4ED9-8711-9B999E812E6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6FADF-43D7-CA41-9F82-28D2D61B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0F35BA-C936-8E4E-ADCF-8A06437E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F45DD-35C4-674C-9F51-96733C73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9225B-0F47-8641-9BD1-31DF56C45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64A582-C0A6-184D-BADF-BBE25B53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0DF6B1-F76F-6144-9E90-5CB0846C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850-8CF3-48DB-AEFB-0C89B4AC561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14C17C-F5F2-1240-8AAE-DF638BD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614F72-0975-034D-A1B0-CA8CB81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B9AFA-1C3A-AF4A-8404-F0C03E22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287D92-A6B8-9841-88A2-67078495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4FA8F8-11A1-4B41-8955-07E32B11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98ED9F-14BC-C342-96BD-4204C5943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AB0B06-3EB2-9F43-B5D6-6E515DAEA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546BC4-6F75-6B46-8112-30717414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082E-7FA8-43CD-BCE4-7E3880678EAE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3F5E04-8949-E545-8EF2-382825C7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2C9BE2-42F0-6E40-BEA0-4BB2FAF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4132B-2323-F245-B259-E64142D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78112C-79CD-6945-AA65-00319708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DCC7-1E03-4275-9504-AC1AB8A5DBDD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A9A705-432D-3548-814E-E69AC12D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4E59D3-F9F0-9649-A421-020CADE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D78B25-7F35-8540-B12D-42B202D6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8C3-D3AE-4C3F-B8AF-686E46B38A82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FD17AF-0E6D-0F4C-9340-7F18C4C1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79436-24B7-B148-845E-309A30B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5DA50-9B59-854A-91A5-CF53B9F5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066CC0-088E-0F4B-9E3A-9E7BD181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508266-A9A7-B641-9170-E19069F3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9582F6-7C10-5449-8608-2ED869C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2C02-EB22-49DE-92A6-38629577B67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55BD1D-3F32-424A-ABCF-3440AA28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BFB752-8FF8-034F-8659-56E4801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9BC9F-0A30-5E4E-8638-4AD4C117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8C0E52-5EF9-8444-84D3-DF4A8E99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1EC09D-EC6F-9045-AAF5-2EADBB8F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2938AB-A899-0640-828D-BBDC5179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2095-72DC-4C03-9D9C-3F99A5DB9AC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701015-2458-F94B-ABDF-A05DC358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7E70C-21FE-F54C-A532-95F0E017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79B814-5B97-E547-954F-A96AC20D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F5A3C6-B9C2-3F4A-8039-58F0947B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74543-3739-304F-81A5-13FADA3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4F2F-0B31-4D9E-9382-4A0499A4BDD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AEF7D-E705-4F4C-A4F0-0D001800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56D108-276B-2C4E-8753-828B0372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Arrow Connector 245"/>
          <p:cNvCxnSpPr/>
          <p:nvPr/>
        </p:nvCxnSpPr>
        <p:spPr>
          <a:xfrm flipH="1">
            <a:off x="7425668" y="4491063"/>
            <a:ext cx="3198411" cy="76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7441793" y="3399749"/>
            <a:ext cx="3198411" cy="76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7441793" y="2333439"/>
            <a:ext cx="3198411" cy="76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7432320" y="1275173"/>
            <a:ext cx="3198411" cy="76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63485" y="433908"/>
            <a:ext cx="287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EXECUTIVE ORGANS</a:t>
            </a:r>
          </a:p>
          <a:p>
            <a:pPr algn="ctr"/>
            <a:r>
              <a:rPr lang="en-US" sz="1600" b="1" smtClean="0"/>
              <a:t>(execution)</a:t>
            </a:r>
            <a:endParaRPr 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10622389" y="433908"/>
            <a:ext cx="275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ELECTED ORGANS</a:t>
            </a:r>
          </a:p>
          <a:p>
            <a:pPr algn="ctr"/>
            <a:r>
              <a:rPr lang="en-US" sz="1600" b="1" smtClean="0"/>
              <a:t>(legislatiton)</a:t>
            </a:r>
            <a:endParaRPr lang="en-US" sz="1600" b="1"/>
          </a:p>
        </p:txBody>
      </p:sp>
      <p:sp>
        <p:nvSpPr>
          <p:cNvPr id="7" name="TextBox 6"/>
          <p:cNvSpPr txBox="1"/>
          <p:nvPr/>
        </p:nvSpPr>
        <p:spPr>
          <a:xfrm>
            <a:off x="122288" y="433908"/>
            <a:ext cx="234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BUDGET SYSTEM</a:t>
            </a:r>
            <a:endParaRPr 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763485" y="1131880"/>
            <a:ext cx="267830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Government of </a:t>
            </a:r>
          </a:p>
          <a:p>
            <a:pPr algn="ctr"/>
            <a:r>
              <a:rPr lang="en-US" smtClean="0"/>
              <a:t>Vietnam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63485" y="2194513"/>
            <a:ext cx="267830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Provincial </a:t>
            </a:r>
          </a:p>
          <a:p>
            <a:pPr algn="ctr"/>
            <a:r>
              <a:rPr lang="en-US" smtClean="0"/>
              <a:t>People’ </a:t>
            </a:r>
            <a:r>
              <a:rPr lang="en-US" smtClean="0"/>
              <a:t>Committees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63485" y="3257092"/>
            <a:ext cx="267830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District </a:t>
            </a:r>
          </a:p>
          <a:p>
            <a:pPr algn="ctr"/>
            <a:r>
              <a:rPr lang="en-US" smtClean="0"/>
              <a:t>People’ </a:t>
            </a:r>
            <a:r>
              <a:rPr lang="en-US" smtClean="0"/>
              <a:t>Committees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63485" y="4312236"/>
            <a:ext cx="267830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Commune </a:t>
            </a:r>
          </a:p>
          <a:p>
            <a:pPr algn="ctr"/>
            <a:r>
              <a:rPr lang="en-US" smtClean="0"/>
              <a:t>People’ </a:t>
            </a:r>
            <a:r>
              <a:rPr lang="en-US" smtClean="0"/>
              <a:t>Committees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30730" y="1131880"/>
            <a:ext cx="267830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mtClean="0"/>
              <a:t>National Assembly</a:t>
            </a:r>
          </a:p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30730" y="2194513"/>
            <a:ext cx="267830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mtClean="0"/>
              <a:t>Provincial </a:t>
            </a:r>
          </a:p>
          <a:p>
            <a:pPr algn="ctr"/>
            <a:r>
              <a:rPr lang="en-US" smtClean="0"/>
              <a:t>People’ Councils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30730" y="3257092"/>
            <a:ext cx="267830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District </a:t>
            </a:r>
          </a:p>
          <a:p>
            <a:pPr algn="ctr"/>
            <a:r>
              <a:rPr lang="en-US" smtClean="0"/>
              <a:t>People’ Councils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30730" y="4312236"/>
            <a:ext cx="267830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Commune </a:t>
            </a:r>
          </a:p>
          <a:p>
            <a:pPr algn="ctr"/>
            <a:r>
              <a:rPr lang="en-US" smtClean="0"/>
              <a:t>People’ Councils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62495" y="1275173"/>
            <a:ext cx="164985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Ministry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61512" y="2342726"/>
            <a:ext cx="164985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Departments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2495" y="3410758"/>
            <a:ext cx="164985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Divisions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62495" y="4322143"/>
            <a:ext cx="1649854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Commune units</a:t>
            </a:r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-61906" y="1136673"/>
            <a:ext cx="2439686" cy="3852489"/>
            <a:chOff x="996991" y="1005398"/>
            <a:chExt cx="2287967" cy="3687244"/>
          </a:xfrm>
        </p:grpSpPr>
        <p:sp>
          <p:nvSpPr>
            <p:cNvPr id="22" name="Rectangle 21"/>
            <p:cNvSpPr/>
            <p:nvPr/>
          </p:nvSpPr>
          <p:spPr>
            <a:xfrm>
              <a:off x="996991" y="1012179"/>
              <a:ext cx="2287967" cy="367529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539731" y="1012179"/>
              <a:ext cx="16222" cy="36804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0"/>
              <a:endCxn id="22" idx="2"/>
            </p:cNvCxnSpPr>
            <p:nvPr/>
          </p:nvCxnSpPr>
          <p:spPr>
            <a:xfrm>
              <a:off x="2140975" y="1012179"/>
              <a:ext cx="0" cy="36752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03874" y="1005398"/>
              <a:ext cx="5900" cy="36752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 rot="16200000">
            <a:off x="-693863" y="2638066"/>
            <a:ext cx="184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State budget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-336061" y="3637967"/>
            <a:ext cx="236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Provincial budget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97829" y="3600507"/>
            <a:ext cx="23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District budget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1394082" y="4082173"/>
            <a:ext cx="124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Commune budget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5473" y="1145134"/>
            <a:ext cx="1852307" cy="8346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1084832" y="1074011"/>
            <a:ext cx="9616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Central </a:t>
            </a:r>
            <a:endParaRPr lang="en-US" sz="1600"/>
          </a:p>
          <a:p>
            <a:r>
              <a:rPr lang="en-US" sz="1600"/>
              <a:t>budget</a:t>
            </a:r>
          </a:p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54053" y="1985716"/>
            <a:ext cx="1219403" cy="917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107532" y="2179484"/>
            <a:ext cx="1177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Province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64453" y="2918166"/>
            <a:ext cx="601231" cy="859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1466280" y="3057235"/>
            <a:ext cx="1177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District</a:t>
            </a:r>
            <a:endParaRPr lang="en-US"/>
          </a:p>
        </p:txBody>
      </p:sp>
      <p:cxnSp>
        <p:nvCxnSpPr>
          <p:cNvPr id="54" name="Straight Arrow Connector 53"/>
          <p:cNvCxnSpPr>
            <a:stCxn id="13" idx="2"/>
            <a:endCxn id="14" idx="0"/>
          </p:cNvCxnSpPr>
          <p:nvPr/>
        </p:nvCxnSpPr>
        <p:spPr>
          <a:xfrm>
            <a:off x="11969884" y="1778211"/>
            <a:ext cx="0" cy="41630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2"/>
          </p:cNvCxnSpPr>
          <p:nvPr/>
        </p:nvCxnSpPr>
        <p:spPr>
          <a:xfrm>
            <a:off x="11969884" y="2840844"/>
            <a:ext cx="0" cy="4162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2"/>
          </p:cNvCxnSpPr>
          <p:nvPr/>
        </p:nvCxnSpPr>
        <p:spPr>
          <a:xfrm flipH="1">
            <a:off x="11968944" y="3903423"/>
            <a:ext cx="940" cy="4103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2"/>
            <a:endCxn id="10" idx="0"/>
          </p:cNvCxnSpPr>
          <p:nvPr/>
        </p:nvCxnSpPr>
        <p:spPr>
          <a:xfrm>
            <a:off x="6102639" y="1778211"/>
            <a:ext cx="0" cy="41630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2"/>
            <a:endCxn id="11" idx="0"/>
          </p:cNvCxnSpPr>
          <p:nvPr/>
        </p:nvCxnSpPr>
        <p:spPr>
          <a:xfrm>
            <a:off x="6102639" y="2840844"/>
            <a:ext cx="0" cy="4162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2"/>
          </p:cNvCxnSpPr>
          <p:nvPr/>
        </p:nvCxnSpPr>
        <p:spPr>
          <a:xfrm>
            <a:off x="6102639" y="3903423"/>
            <a:ext cx="0" cy="4346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1"/>
            <a:endCxn id="174" idx="3"/>
          </p:cNvCxnSpPr>
          <p:nvPr/>
        </p:nvCxnSpPr>
        <p:spPr>
          <a:xfrm flipH="1">
            <a:off x="9907808" y="1455046"/>
            <a:ext cx="72292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4" idx="1"/>
            <a:endCxn id="173" idx="3"/>
          </p:cNvCxnSpPr>
          <p:nvPr/>
        </p:nvCxnSpPr>
        <p:spPr>
          <a:xfrm flipH="1">
            <a:off x="9926971" y="2517679"/>
            <a:ext cx="70375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5" idx="1"/>
            <a:endCxn id="172" idx="3"/>
          </p:cNvCxnSpPr>
          <p:nvPr/>
        </p:nvCxnSpPr>
        <p:spPr>
          <a:xfrm flipH="1">
            <a:off x="9926971" y="3580258"/>
            <a:ext cx="70375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6" idx="1"/>
            <a:endCxn id="171" idx="3"/>
          </p:cNvCxnSpPr>
          <p:nvPr/>
        </p:nvCxnSpPr>
        <p:spPr>
          <a:xfrm flipH="1">
            <a:off x="9923414" y="4635402"/>
            <a:ext cx="70731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7" idx="3"/>
            <a:endCxn id="8" idx="1"/>
          </p:cNvCxnSpPr>
          <p:nvPr/>
        </p:nvCxnSpPr>
        <p:spPr>
          <a:xfrm flipV="1">
            <a:off x="4412349" y="1455046"/>
            <a:ext cx="351136" cy="479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7" idx="2"/>
            <a:endCxn id="19" idx="0"/>
          </p:cNvCxnSpPr>
          <p:nvPr/>
        </p:nvCxnSpPr>
        <p:spPr>
          <a:xfrm flipH="1">
            <a:off x="3586439" y="1644505"/>
            <a:ext cx="983" cy="69822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9" idx="2"/>
            <a:endCxn id="20" idx="0"/>
          </p:cNvCxnSpPr>
          <p:nvPr/>
        </p:nvCxnSpPr>
        <p:spPr>
          <a:xfrm>
            <a:off x="3586439" y="2712058"/>
            <a:ext cx="983" cy="698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0" idx="2"/>
            <a:endCxn id="21" idx="0"/>
          </p:cNvCxnSpPr>
          <p:nvPr/>
        </p:nvCxnSpPr>
        <p:spPr>
          <a:xfrm>
            <a:off x="3587422" y="3780090"/>
            <a:ext cx="0" cy="54205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645222" y="5552300"/>
            <a:ext cx="581811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367939" y="5211025"/>
            <a:ext cx="1515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Leadership relationship</a:t>
            </a:r>
            <a:endParaRPr lang="en-US" sz="1600"/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3024542" y="5534898"/>
            <a:ext cx="581811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788247" y="5351840"/>
            <a:ext cx="139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Supervision</a:t>
            </a:r>
            <a:endParaRPr lang="en-US" sz="160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441175" y="5570602"/>
            <a:ext cx="6506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219502" y="5383024"/>
            <a:ext cx="1734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Approve</a:t>
            </a:r>
            <a:endParaRPr lang="en-US" sz="1600"/>
          </a:p>
        </p:txBody>
      </p:sp>
      <p:cxnSp>
        <p:nvCxnSpPr>
          <p:cNvPr id="149" name="Straight Arrow Connector 148"/>
          <p:cNvCxnSpPr>
            <a:stCxn id="19" idx="3"/>
            <a:endCxn id="10" idx="1"/>
          </p:cNvCxnSpPr>
          <p:nvPr/>
        </p:nvCxnSpPr>
        <p:spPr>
          <a:xfrm flipV="1">
            <a:off x="4411366" y="2517679"/>
            <a:ext cx="352119" cy="97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20" idx="3"/>
            <a:endCxn id="11" idx="1"/>
          </p:cNvCxnSpPr>
          <p:nvPr/>
        </p:nvCxnSpPr>
        <p:spPr>
          <a:xfrm flipV="1">
            <a:off x="4412349" y="3580258"/>
            <a:ext cx="351136" cy="151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1" idx="3"/>
            <a:endCxn id="12" idx="1"/>
          </p:cNvCxnSpPr>
          <p:nvPr/>
        </p:nvCxnSpPr>
        <p:spPr>
          <a:xfrm flipV="1">
            <a:off x="4412349" y="4635402"/>
            <a:ext cx="351136" cy="99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7884682" y="5586770"/>
            <a:ext cx="521150" cy="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521222" y="5304290"/>
            <a:ext cx="127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Specialized </a:t>
            </a:r>
          </a:p>
          <a:p>
            <a:r>
              <a:rPr lang="en-US" sz="1600" smtClean="0"/>
              <a:t>assistance</a:t>
            </a:r>
            <a:endParaRPr lang="en-US" sz="160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10438483" y="5548057"/>
            <a:ext cx="581811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1161200" y="5249646"/>
            <a:ext cx="1515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Supervision/ guidance</a:t>
            </a:r>
            <a:endParaRPr lang="en-US" sz="1600"/>
          </a:p>
        </p:txBody>
      </p:sp>
      <p:sp>
        <p:nvSpPr>
          <p:cNvPr id="171" name="TextBox 170"/>
          <p:cNvSpPr txBox="1"/>
          <p:nvPr/>
        </p:nvSpPr>
        <p:spPr>
          <a:xfrm>
            <a:off x="8253891" y="4312236"/>
            <a:ext cx="166952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Commune </a:t>
            </a:r>
          </a:p>
          <a:p>
            <a:pPr algn="ctr"/>
            <a:r>
              <a:rPr lang="en-US" smtClean="0"/>
              <a:t>budget</a:t>
            </a:r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257448" y="3257092"/>
            <a:ext cx="166952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District </a:t>
            </a:r>
          </a:p>
          <a:p>
            <a:pPr algn="ctr"/>
            <a:r>
              <a:rPr lang="en-US" smtClean="0"/>
              <a:t>budget</a:t>
            </a:r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8257448" y="2194513"/>
            <a:ext cx="166952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Provincial</a:t>
            </a:r>
          </a:p>
          <a:p>
            <a:pPr algn="ctr"/>
            <a:r>
              <a:rPr lang="en-US" smtClean="0"/>
              <a:t>budget</a:t>
            </a:r>
            <a:endParaRPr lang="en-US"/>
          </a:p>
        </p:txBody>
      </p:sp>
      <p:cxnSp>
        <p:nvCxnSpPr>
          <p:cNvPr id="185" name="Straight Arrow Connector 184"/>
          <p:cNvCxnSpPr>
            <a:stCxn id="8" idx="3"/>
            <a:endCxn id="174" idx="1"/>
          </p:cNvCxnSpPr>
          <p:nvPr/>
        </p:nvCxnSpPr>
        <p:spPr>
          <a:xfrm>
            <a:off x="7441793" y="1455046"/>
            <a:ext cx="79649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0" idx="3"/>
            <a:endCxn id="173" idx="1"/>
          </p:cNvCxnSpPr>
          <p:nvPr/>
        </p:nvCxnSpPr>
        <p:spPr>
          <a:xfrm>
            <a:off x="7441793" y="2517679"/>
            <a:ext cx="815655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1" idx="3"/>
            <a:endCxn id="172" idx="1"/>
          </p:cNvCxnSpPr>
          <p:nvPr/>
        </p:nvCxnSpPr>
        <p:spPr>
          <a:xfrm>
            <a:off x="7441793" y="3580258"/>
            <a:ext cx="815655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2" idx="3"/>
            <a:endCxn id="171" idx="1"/>
          </p:cNvCxnSpPr>
          <p:nvPr/>
        </p:nvCxnSpPr>
        <p:spPr>
          <a:xfrm>
            <a:off x="7441793" y="4635402"/>
            <a:ext cx="81209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7404681" y="1462829"/>
            <a:ext cx="105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Prepare</a:t>
            </a:r>
            <a:endParaRPr lang="en-US" sz="1600"/>
          </a:p>
        </p:txBody>
      </p:sp>
      <p:sp>
        <p:nvSpPr>
          <p:cNvPr id="228" name="TextBox 227"/>
          <p:cNvSpPr txBox="1"/>
          <p:nvPr/>
        </p:nvSpPr>
        <p:spPr>
          <a:xfrm>
            <a:off x="7385897" y="2525113"/>
            <a:ext cx="105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Prepare</a:t>
            </a:r>
            <a:endParaRPr lang="en-US" sz="1600"/>
          </a:p>
        </p:txBody>
      </p:sp>
      <p:sp>
        <p:nvSpPr>
          <p:cNvPr id="229" name="TextBox 228"/>
          <p:cNvSpPr txBox="1"/>
          <p:nvPr/>
        </p:nvSpPr>
        <p:spPr>
          <a:xfrm>
            <a:off x="7404681" y="3645829"/>
            <a:ext cx="105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Prepare</a:t>
            </a:r>
            <a:endParaRPr lang="en-US" sz="1600"/>
          </a:p>
        </p:txBody>
      </p:sp>
      <p:sp>
        <p:nvSpPr>
          <p:cNvPr id="230" name="TextBox 229"/>
          <p:cNvSpPr txBox="1"/>
          <p:nvPr/>
        </p:nvSpPr>
        <p:spPr>
          <a:xfrm>
            <a:off x="7373794" y="4653226"/>
            <a:ext cx="105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Prepare</a:t>
            </a:r>
            <a:endParaRPr lang="en-US" sz="1600"/>
          </a:p>
        </p:txBody>
      </p:sp>
      <p:sp>
        <p:nvSpPr>
          <p:cNvPr id="231" name="TextBox 230"/>
          <p:cNvSpPr txBox="1"/>
          <p:nvPr/>
        </p:nvSpPr>
        <p:spPr>
          <a:xfrm>
            <a:off x="9844240" y="1447146"/>
            <a:ext cx="105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Approve</a:t>
            </a:r>
            <a:endParaRPr lang="en-US" sz="1400"/>
          </a:p>
        </p:txBody>
      </p:sp>
      <p:sp>
        <p:nvSpPr>
          <p:cNvPr id="232" name="TextBox 231"/>
          <p:cNvSpPr txBox="1"/>
          <p:nvPr/>
        </p:nvSpPr>
        <p:spPr>
          <a:xfrm>
            <a:off x="9861996" y="2553315"/>
            <a:ext cx="105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Approve</a:t>
            </a:r>
            <a:endParaRPr lang="en-US" sz="1400"/>
          </a:p>
        </p:txBody>
      </p:sp>
      <p:sp>
        <p:nvSpPr>
          <p:cNvPr id="233" name="TextBox 232"/>
          <p:cNvSpPr txBox="1"/>
          <p:nvPr/>
        </p:nvSpPr>
        <p:spPr>
          <a:xfrm>
            <a:off x="9852558" y="3593645"/>
            <a:ext cx="105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Approve</a:t>
            </a:r>
            <a:endParaRPr lang="en-US" sz="1400"/>
          </a:p>
        </p:txBody>
      </p:sp>
      <p:sp>
        <p:nvSpPr>
          <p:cNvPr id="234" name="TextBox 233"/>
          <p:cNvSpPr txBox="1"/>
          <p:nvPr/>
        </p:nvSpPr>
        <p:spPr>
          <a:xfrm>
            <a:off x="9849077" y="4653311"/>
            <a:ext cx="105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Approve</a:t>
            </a:r>
            <a:endParaRPr lang="en-US" sz="1400"/>
          </a:p>
        </p:txBody>
      </p:sp>
      <p:sp>
        <p:nvSpPr>
          <p:cNvPr id="174" name="TextBox 173"/>
          <p:cNvSpPr txBox="1"/>
          <p:nvPr/>
        </p:nvSpPr>
        <p:spPr>
          <a:xfrm>
            <a:off x="8238285" y="1131880"/>
            <a:ext cx="166952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State</a:t>
            </a:r>
          </a:p>
          <a:p>
            <a:pPr algn="ctr"/>
            <a:r>
              <a:rPr lang="en-US" smtClean="0"/>
              <a:t>budget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83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 and Forecasting for Agricultural Development</dc:title>
  <dc:creator>Cory Whitney</dc:creator>
  <cp:lastModifiedBy>luulan1 luulan1</cp:lastModifiedBy>
  <cp:revision>110</cp:revision>
  <dcterms:created xsi:type="dcterms:W3CDTF">2021-04-19T19:44:11Z</dcterms:created>
  <dcterms:modified xsi:type="dcterms:W3CDTF">2023-01-10T14:36:04Z</dcterms:modified>
</cp:coreProperties>
</file>