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818"/>
  </p:normalViewPr>
  <p:slideViewPr>
    <p:cSldViewPr snapToGrid="0" snapToObjects="1">
      <p:cViewPr>
        <p:scale>
          <a:sx n="43" d="100"/>
          <a:sy n="43" d="100"/>
        </p:scale>
        <p:origin x="837" y="1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DD534-B216-6F4E-9D92-18D064BAF12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F14C-76C9-4D44-98A1-07CA923C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E6645E-8A1D-CE44-8200-1B3CB3CA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83ABDE-35B2-1A4E-8B32-2D9434EE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D66553-86B2-FA4F-A737-B34C6C42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69C1-03C6-4485-8EDB-7CE89D48C2A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EE4380-E813-C24A-94AA-A73D974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6411EF-B9BD-AF46-96C5-5478096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F16F0-1F61-F743-82CE-B025ED8B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18CD668-B19A-7F48-9AF3-69F49F758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3A695D-781B-3241-BEB8-F746420E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E852-0BC2-46E4-8891-13A05CBEBAE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9BB3F8-0FFB-8D41-A67C-AE776C79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4D55B0-CE61-1240-933E-113A16EA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A748CB-12B5-6B4D-BD76-0230B8667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B03648-3845-8847-9F1E-DDC055AB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501C47-54A0-D74B-926C-5F2F18AD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42F-4D6D-4793-9BFA-87A28D97B71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8BA492-0808-1146-A347-F43E4447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184A6F-F23E-4247-9FFD-9BD5D4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B50C37-51E1-A541-9253-885DD00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2FED17-6093-9342-8B80-859A5C4B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4BC26-2B50-4A4B-A36C-77BE793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3842-6990-4D25-AD24-074FB4BD1380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B16901-E4F1-CA45-BC4B-DE552E33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47DA6B-0560-B64D-8523-B5A27EBD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3ABA9-1BE8-CA41-8315-37077897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3F3292-AA8F-1140-BC6B-B08D5D30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C35DB8-D19C-FB4F-8C2E-7544C2D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CE4-E9FA-4ED9-8711-9B999E812E6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66FADF-43D7-CA41-9F82-28D2D61B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0F35BA-C936-8E4E-ADCF-8A06437E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7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2F45DD-35C4-674C-9F51-96733C73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D9225B-0F47-8641-9BD1-31DF56C45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64A582-C0A6-184D-BADF-BBE25B53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30DF6B1-F76F-6144-9E90-5CB0846C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850-8CF3-48DB-AEFB-0C89B4AC5614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14C17C-F5F2-1240-8AAE-DF638BD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614F72-0975-034D-A1B0-CA8CB81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B9AFA-1C3A-AF4A-8404-F0C03E22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287D92-A6B8-9841-88A2-67078495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E4FA8F8-11A1-4B41-8955-07E32B11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98ED9F-14BC-C342-96BD-4204C5943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AB0B06-3EB2-9F43-B5D6-6E515DAEA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5546BC4-6F75-6B46-8112-30717414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082E-7FA8-43CD-BCE4-7E3880678EAE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3F5E04-8949-E545-8EF2-382825C7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62C9BE2-42F0-6E40-BEA0-4BB2FAF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4132B-2323-F245-B259-E64142D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178112C-79CD-6945-AA65-00319708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DCC7-1E03-4275-9504-AC1AB8A5DBDD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4A9A705-432D-3548-814E-E69AC12D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4E59D3-F9F0-9649-A421-020CADEF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3D78B25-7F35-8540-B12D-42B202D6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8C3-D3AE-4C3F-B8AF-686E46B38A82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6FD17AF-0E6D-0F4C-9340-7F18C4C1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F79436-24B7-B148-845E-309A30B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75DA50-9B59-854A-91A5-CF53B9F5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066CC0-088E-0F4B-9E3A-9E7BD181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508266-A9A7-B641-9170-E19069F3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9582F6-7C10-5449-8608-2ED869C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2C02-EB22-49DE-92A6-38629577B67A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55BD1D-3F32-424A-ABCF-3440AA28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BFB752-8FF8-034F-8659-56E48013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9BC9F-0A30-5E4E-8638-4AD4C117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68C0E52-5EF9-8444-84D3-DF4A8E99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1EC09D-EC6F-9045-AAF5-2EADBB8F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2938AB-A899-0640-828D-BBDC5179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2095-72DC-4C03-9D9C-3F99A5DB9ACF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701015-2458-F94B-ABDF-A05DC358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97E70C-21FE-F54C-A532-95F0E017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C79B814-5B97-E547-954F-A96AC20D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F5A3C6-B9C2-3F4A-8039-58F0947B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B74543-3739-304F-81A5-13FADA3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4F2F-0B31-4D9E-9382-4A0499A4BDD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9AEF7D-E705-4F4C-A4F0-0D001800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56D108-276B-2C4E-8753-828B03729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7929" y="342467"/>
            <a:ext cx="2902528" cy="743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Stakeholder identification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66540" y="1796195"/>
            <a:ext cx="1890086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Focus group discussion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047826" y="1785043"/>
            <a:ext cx="1523988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Snowball sampling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90383" y="1785232"/>
            <a:ext cx="2554502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Desk review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611583" y="1085718"/>
            <a:ext cx="1087610" cy="71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7699193" y="1085718"/>
            <a:ext cx="4110627" cy="69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3767634" y="1085718"/>
            <a:ext cx="3931559" cy="69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58821" y="2983542"/>
            <a:ext cx="1472970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Brain storming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787766" y="2391940"/>
            <a:ext cx="2" cy="174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5787768" y="3281414"/>
            <a:ext cx="471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87766" y="4133468"/>
            <a:ext cx="471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258821" y="3835595"/>
            <a:ext cx="1453237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Mind Mapping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939190" y="2659763"/>
            <a:ext cx="2065807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Previous </a:t>
            </a:r>
            <a:r>
              <a:rPr lang="en-US" sz="1600" smtClean="0">
                <a:solidFill>
                  <a:schemeClr val="tx1"/>
                </a:solidFill>
              </a:rPr>
              <a:t>studies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00194" y="2393316"/>
            <a:ext cx="2" cy="343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2594054" y="2957635"/>
            <a:ext cx="345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 flipV="1">
            <a:off x="2596624" y="3651707"/>
            <a:ext cx="342566" cy="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939190" y="4057890"/>
            <a:ext cx="2059082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Project reports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2602939" y="4355762"/>
            <a:ext cx="3362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939190" y="3353834"/>
            <a:ext cx="2056018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Organizational charts </a:t>
            </a:r>
            <a:endParaRPr lang="en-US" sz="160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 flipV="1">
            <a:off x="2582164" y="5063882"/>
            <a:ext cx="357026" cy="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939190" y="4766009"/>
            <a:ext cx="2043344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Advocacy plan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94054" y="5826039"/>
            <a:ext cx="332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939190" y="5528167"/>
            <a:ext cx="2019915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Value chain analysis report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198074" y="1796196"/>
            <a:ext cx="1779999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Expert opinion</a:t>
            </a:r>
          </a:p>
        </p:txBody>
      </p:sp>
      <p:cxnSp>
        <p:nvCxnSpPr>
          <p:cNvPr id="31" name="Straight Arrow Connector 30"/>
          <p:cNvCxnSpPr>
            <a:stCxn id="5" idx="2"/>
            <a:endCxn id="30" idx="0"/>
          </p:cNvCxnSpPr>
          <p:nvPr/>
        </p:nvCxnSpPr>
        <p:spPr>
          <a:xfrm>
            <a:off x="7699193" y="1085718"/>
            <a:ext cx="1388881" cy="71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716434" y="2957635"/>
            <a:ext cx="1694361" cy="15273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smtClean="0">
              <a:solidFill>
                <a:schemeClr val="tx1"/>
              </a:solidFill>
            </a:endParaRP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Questionaire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(project managers,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n</a:t>
            </a:r>
            <a:r>
              <a:rPr lang="en-US" sz="1600" smtClean="0">
                <a:solidFill>
                  <a:schemeClr val="tx1"/>
                </a:solidFill>
              </a:rPr>
              <a:t>etwork expert)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9031" y="564801"/>
            <a:ext cx="2511726" cy="52091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200">
                <a:solidFill>
                  <a:schemeClr val="bg1"/>
                </a:solidFill>
              </a:rPr>
              <a:t>Step</a:t>
            </a:r>
          </a:p>
        </p:txBody>
      </p:sp>
      <p:cxnSp>
        <p:nvCxnSpPr>
          <p:cNvPr id="53" name="Elbow Connector 52"/>
          <p:cNvCxnSpPr/>
          <p:nvPr/>
        </p:nvCxnSpPr>
        <p:spPr>
          <a:xfrm rot="16200000" flipH="1">
            <a:off x="7895921" y="2900805"/>
            <a:ext cx="1318224" cy="322801"/>
          </a:xfrm>
          <a:prstGeom prst="bentConnector3">
            <a:avLst>
              <a:gd name="adj1" fmla="val 9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-99031" y="1785043"/>
            <a:ext cx="2554502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-99031" y="2811605"/>
            <a:ext cx="2517964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Tools/techniques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4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63"/>
    </mc:Choice>
    <mc:Fallback xmlns="">
      <p:transition spd="slow" advTm="160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4" grpId="0" animBg="1"/>
      <p:bldP spid="18" grpId="0" animBg="1"/>
      <p:bldP spid="19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55" grpId="0" animBg="1"/>
      <p:bldP spid="2" grpId="0" animBg="1"/>
      <p:bldP spid="65" grpId="0" animBg="1"/>
      <p:bldP spid="6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5|1.7|4.1|3.5|3.9|1.3|13.3|3.6|3|17.3|5.2|1.6|2.6|10.8|6.9|9.9|5.3|7.8|11.8|23.3|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 and Forecasting for Agricultural Development</dc:title>
  <dc:creator>Cory Whitney</dc:creator>
  <cp:lastModifiedBy>luulan1 luulan1</cp:lastModifiedBy>
  <cp:revision>109</cp:revision>
  <dcterms:created xsi:type="dcterms:W3CDTF">2021-04-19T19:44:11Z</dcterms:created>
  <dcterms:modified xsi:type="dcterms:W3CDTF">2022-11-17T08:24:20Z</dcterms:modified>
</cp:coreProperties>
</file>