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d714a66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dd714a66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o aluno da área de Ciência de Dados é exposto às matérias de cálculo 1 e 2; e diante da dificuldade do mesmo com o aprendizado das matérias, pode-se sugerir cursos que auxiliem o aluno nessas dificuldades específicas.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d714a66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d714a66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primeiro momento a puc não terá todos os dados, então ela pode usar o modelo gerado a partir do enem como base. Entretanto, com o passar do tempo (tendo em vista que os dados dos alunos serão armazenados) será possível alimentar o modelo com novas informações dos alunos da PUC.</a:t>
            </a:r>
            <a:br>
              <a:rPr lang="pt-BR"/>
            </a:br>
            <a:br>
              <a:rPr lang="pt-BR"/>
            </a:br>
            <a:r>
              <a:rPr lang="pt-BR"/>
              <a:t>Essa plataforma de visualizações deve focar nas notas mais baixas, ex: um aluno tirou nota baixa em calculo 1, quando ele começar a disciplina de calculo 2 o professor em questão terá acesso aos dados mostrando os alunos que tiveram dificuldade assim como a média da sala e as anotações que o professor de calculo 1 fez.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d714a66f_2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d714a66f_2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0E1E5"/>
                </a:solidFill>
                <a:highlight>
                  <a:srgbClr val="313338"/>
                </a:highlight>
              </a:rPr>
              <a:t>This can be done by analyzing data such as attendance, course completion rates, assignment scores, and other metrics that provide insight into student behavior and performance.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d714a66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d714a66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d714a66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d714a66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d714a66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d714a66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c03f2a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c03f2a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d714a66f_2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d714a66f_2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dc03f2a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dc03f2a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dd714a66f_2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dd714a66f_2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utilizado: </a:t>
            </a: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GradientBoostingClassifier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d714a66f_2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d714a66f_2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 utilizado: GradientBoostingClassifier</a:t>
            </a:r>
            <a:endParaRPr sz="13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</a:t>
            </a:r>
            <a:r>
              <a:rPr lang="pt-BR"/>
              <a:t>exploratória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Fatores que influenciam na nota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Utilizados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864625" y="4215000"/>
            <a:ext cx="401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CBD91"/>
                </a:solidFill>
                <a:latin typeface="Roboto Mono"/>
                <a:ea typeface="Roboto Mono"/>
                <a:cs typeface="Roboto Mono"/>
                <a:sym typeface="Roboto Mono"/>
              </a:rPr>
              <a:t>modelo utilizado: GradientBoostingClassifier</a:t>
            </a:r>
            <a:endParaRPr sz="900">
              <a:solidFill>
                <a:srgbClr val="DCBD9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385350" y="4131475"/>
            <a:ext cx="401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CBD91"/>
                </a:solidFill>
                <a:latin typeface="Roboto Mono"/>
                <a:ea typeface="Roboto Mono"/>
                <a:cs typeface="Roboto Mono"/>
                <a:sym typeface="Roboto Mono"/>
              </a:rPr>
              <a:t>modelo utilizado: GradientBoostingClassifier</a:t>
            </a:r>
            <a:endParaRPr sz="900">
              <a:solidFill>
                <a:srgbClr val="DCBD9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