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62" r:id="rId3"/>
    <p:sldId id="659" r:id="rId4"/>
    <p:sldId id="658" r:id="rId5"/>
    <p:sldId id="1087" r:id="rId6"/>
    <p:sldId id="1190" r:id="rId7"/>
    <p:sldId id="1091" r:id="rId8"/>
    <p:sldId id="923" r:id="rId9"/>
    <p:sldId id="676" r:id="rId10"/>
  </p:sldIdLst>
  <p:sldSz cx="18000663" cy="12599988"/>
  <p:notesSz cx="6858000" cy="9144000"/>
  <p:defaultTextStyle>
    <a:defPPr>
      <a:defRPr lang="pt-BR"/>
    </a:defPPr>
    <a:lvl1pPr marL="0" algn="l" defTabSz="1621632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1pPr>
    <a:lvl2pPr marL="810816" algn="l" defTabSz="1621632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2pPr>
    <a:lvl3pPr marL="1621632" algn="l" defTabSz="1621632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3pPr>
    <a:lvl4pPr marL="2432448" algn="l" defTabSz="1621632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4pPr>
    <a:lvl5pPr marL="3243263" algn="l" defTabSz="1621632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5pPr>
    <a:lvl6pPr marL="4054079" algn="l" defTabSz="1621632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6pPr>
    <a:lvl7pPr marL="4864893" algn="l" defTabSz="1621632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7pPr>
    <a:lvl8pPr marL="5675709" algn="l" defTabSz="1621632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8pPr>
    <a:lvl9pPr marL="6486525" algn="l" defTabSz="1621632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0" userDrawn="1">
          <p15:clr>
            <a:srgbClr val="A4A3A4"/>
          </p15:clr>
        </p15:guide>
        <p15:guide id="2" pos="56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EDA3"/>
    <a:srgbClr val="FFE161"/>
    <a:srgbClr val="FFFFFF"/>
    <a:srgbClr val="FDCB56"/>
    <a:srgbClr val="E6E6E6"/>
    <a:srgbClr val="B9CDE5"/>
    <a:srgbClr val="43B951"/>
    <a:srgbClr val="C0504D"/>
    <a:srgbClr val="346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249" autoAdjust="0"/>
  </p:normalViewPr>
  <p:slideViewPr>
    <p:cSldViewPr>
      <p:cViewPr varScale="1">
        <p:scale>
          <a:sx n="61" d="100"/>
          <a:sy n="61" d="100"/>
        </p:scale>
        <p:origin x="1038" y="78"/>
      </p:cViewPr>
      <p:guideLst>
        <p:guide orient="horz" pos="3970"/>
        <p:guide pos="567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70D08-67F2-4FF9-B387-C71E9E391F61}" type="datetimeFigureOut">
              <a:rPr lang="pt-BR" smtClean="0"/>
              <a:pPr/>
              <a:t>15/11/2021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737EB-2C55-4F4A-8CF6-53586770115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749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A2F78-0B0A-4A69-A435-43EB034C95F0}" type="datetimeFigureOut">
              <a:rPr lang="pt-BR" smtClean="0"/>
              <a:pPr/>
              <a:t>15/11/2021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138B8-2C47-49AF-94D3-B103AD4EC5C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397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621632" rtl="0" eaLnBrk="1" latinLnBrk="0" hangingPunct="1">
      <a:defRPr sz="2128" kern="1200">
        <a:solidFill>
          <a:schemeClr val="tx1"/>
        </a:solidFill>
        <a:latin typeface="+mn-lt"/>
        <a:ea typeface="+mn-ea"/>
        <a:cs typeface="+mn-cs"/>
      </a:defRPr>
    </a:lvl1pPr>
    <a:lvl2pPr marL="810816" algn="l" defTabSz="1621632" rtl="0" eaLnBrk="1" latinLnBrk="0" hangingPunct="1">
      <a:defRPr sz="2128" kern="1200">
        <a:solidFill>
          <a:schemeClr val="tx1"/>
        </a:solidFill>
        <a:latin typeface="+mn-lt"/>
        <a:ea typeface="+mn-ea"/>
        <a:cs typeface="+mn-cs"/>
      </a:defRPr>
    </a:lvl2pPr>
    <a:lvl3pPr marL="1621632" algn="l" defTabSz="1621632" rtl="0" eaLnBrk="1" latinLnBrk="0" hangingPunct="1">
      <a:defRPr sz="2128" kern="1200">
        <a:solidFill>
          <a:schemeClr val="tx1"/>
        </a:solidFill>
        <a:latin typeface="+mn-lt"/>
        <a:ea typeface="+mn-ea"/>
        <a:cs typeface="+mn-cs"/>
      </a:defRPr>
    </a:lvl3pPr>
    <a:lvl4pPr marL="2432448" algn="l" defTabSz="1621632" rtl="0" eaLnBrk="1" latinLnBrk="0" hangingPunct="1">
      <a:defRPr sz="2128" kern="1200">
        <a:solidFill>
          <a:schemeClr val="tx1"/>
        </a:solidFill>
        <a:latin typeface="+mn-lt"/>
        <a:ea typeface="+mn-ea"/>
        <a:cs typeface="+mn-cs"/>
      </a:defRPr>
    </a:lvl4pPr>
    <a:lvl5pPr marL="3243263" algn="l" defTabSz="1621632" rtl="0" eaLnBrk="1" latinLnBrk="0" hangingPunct="1">
      <a:defRPr sz="2128" kern="1200">
        <a:solidFill>
          <a:schemeClr val="tx1"/>
        </a:solidFill>
        <a:latin typeface="+mn-lt"/>
        <a:ea typeface="+mn-ea"/>
        <a:cs typeface="+mn-cs"/>
      </a:defRPr>
    </a:lvl5pPr>
    <a:lvl6pPr marL="4054079" algn="l" defTabSz="1621632" rtl="0" eaLnBrk="1" latinLnBrk="0" hangingPunct="1">
      <a:defRPr sz="2128" kern="1200">
        <a:solidFill>
          <a:schemeClr val="tx1"/>
        </a:solidFill>
        <a:latin typeface="+mn-lt"/>
        <a:ea typeface="+mn-ea"/>
        <a:cs typeface="+mn-cs"/>
      </a:defRPr>
    </a:lvl6pPr>
    <a:lvl7pPr marL="4864893" algn="l" defTabSz="1621632" rtl="0" eaLnBrk="1" latinLnBrk="0" hangingPunct="1">
      <a:defRPr sz="2128" kern="1200">
        <a:solidFill>
          <a:schemeClr val="tx1"/>
        </a:solidFill>
        <a:latin typeface="+mn-lt"/>
        <a:ea typeface="+mn-ea"/>
        <a:cs typeface="+mn-cs"/>
      </a:defRPr>
    </a:lvl7pPr>
    <a:lvl8pPr marL="5675709" algn="l" defTabSz="1621632" rtl="0" eaLnBrk="1" latinLnBrk="0" hangingPunct="1">
      <a:defRPr sz="2128" kern="1200">
        <a:solidFill>
          <a:schemeClr val="tx1"/>
        </a:solidFill>
        <a:latin typeface="+mn-lt"/>
        <a:ea typeface="+mn-ea"/>
        <a:cs typeface="+mn-cs"/>
      </a:defRPr>
    </a:lvl8pPr>
    <a:lvl9pPr marL="6486525" algn="l" defTabSz="1621632" rtl="0" eaLnBrk="1" latinLnBrk="0" hangingPunct="1">
      <a:defRPr sz="21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50051" y="3914171"/>
            <a:ext cx="15300564" cy="2700831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00101" y="7139996"/>
            <a:ext cx="12600465" cy="3219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08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162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244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032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04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048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056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065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6092-F19F-4E3C-9395-06A58B215BFF}" type="datetime1">
              <a:rPr lang="pt-BR" smtClean="0"/>
              <a:pPr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11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E292-D028-45B9-9B86-C82EAB545032}" type="datetime1">
              <a:rPr lang="pt-BR" smtClean="0"/>
              <a:pPr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18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3050487" y="504589"/>
            <a:ext cx="4050148" cy="1075082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0034" y="504589"/>
            <a:ext cx="11850437" cy="107508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191F-24BF-4C54-ABB2-58CC2D913DC6}" type="datetime1">
              <a:rPr lang="pt-BR" smtClean="0"/>
              <a:pPr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365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EFD44-2703-47D7-83BA-A0AA78116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9488" y="2062163"/>
            <a:ext cx="13501687" cy="4386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A38EFA-2881-4890-978A-68A9DFE06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9488" y="6618288"/>
            <a:ext cx="13501687" cy="30416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8CA1AF-ED59-4D5B-A305-96E563E0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B1FF-AB08-462F-B2FB-9AA33C43C148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7C7F3-4E5A-4C76-AE0B-94D5CD61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ECEBD5-3EFC-4A05-AEB4-FD02651E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10BE-47D5-4D12-B2D3-6E4BEA65A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01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48572-815F-4358-8484-B37816F3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651530-C89F-44C1-8E98-E02AFD9BB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DE2A32-2712-4C7F-BE66-0CD7B866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B1FF-AB08-462F-B2FB-9AA33C43C148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113C65-39C3-4749-A4DA-A8EF77DC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BAE3A8-0389-4D62-8D8B-E18ADCE4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10BE-47D5-4D12-B2D3-6E4BEA65A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47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7CAE7-79F7-4C5E-9605-D1F218A2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5" y="3141663"/>
            <a:ext cx="15525750" cy="52403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D8A8B1-9613-49B3-BD9E-F81B00B37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725" y="8432800"/>
            <a:ext cx="15525750" cy="27559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1AF2F2-DB62-44F1-925F-34668E1C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B1FF-AB08-462F-B2FB-9AA33C43C148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DC7E47-E1F8-44D6-A79E-CA682429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7A355B-4639-4998-BEFE-35EAFBF5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10BE-47D5-4D12-B2D3-6E4BEA65A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247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DB841-1582-4C28-A58E-440DFDA3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102646-6E3D-44B5-8C77-DA20A15EC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8250" y="3354388"/>
            <a:ext cx="7685088" cy="7994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2105B3-5939-40FC-AF7B-76A6E85FF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75738" y="3354388"/>
            <a:ext cx="7686675" cy="7994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751C50-8E33-4659-ACD8-8B6D1098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B1FF-AB08-462F-B2FB-9AA33C43C148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3E06AE-B8E4-4F92-AC8E-D808176F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698FA3-D4CB-4DE8-ABAC-41BBE409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10BE-47D5-4D12-B2D3-6E4BEA65A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74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2525D-5AD2-4D29-B656-19221DDA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38" y="671513"/>
            <a:ext cx="15525750" cy="24352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439936-0E77-407D-B66D-2178379C6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9838" y="3089275"/>
            <a:ext cx="7615237" cy="15128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FAC761-1F00-4566-93B3-0A541D055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9838" y="4602163"/>
            <a:ext cx="7615237" cy="67706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A7D88E-2649-4816-AA57-AEBA01ECF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12250" y="3089275"/>
            <a:ext cx="7653338" cy="15128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BD8F1D-DC76-4209-8A3F-CBBD0060B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12250" y="4602163"/>
            <a:ext cx="7653338" cy="67706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103DBB8-31AC-450E-96C8-B2C830FD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B1FF-AB08-462F-B2FB-9AA33C43C148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B853C0-98AB-435C-923E-DC6D8FDA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BC41D4-CA13-45E2-BDF7-C74E11BE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10BE-47D5-4D12-B2D3-6E4BEA65A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167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81998-FA93-4A8A-BD8F-69696AC6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CF5B0A-49DF-4175-A177-94BBC43A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B1FF-AB08-462F-B2FB-9AA33C43C148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E8B8BA-11FC-4DCC-9C7E-4C9A0DCA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E84E7E-3E4E-45E5-A70F-A4BA9FC4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10BE-47D5-4D12-B2D3-6E4BEA65A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424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9AB842F-CFC8-427B-8201-EB6247C4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B1FF-AB08-462F-B2FB-9AA33C43C148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049446-B7F1-4C66-8A2A-40FADB56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FA0221-6003-4D23-A372-20A94BEC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10BE-47D5-4D12-B2D3-6E4BEA65A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953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C26C4-01AE-48E5-9F2C-0AFA8B97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38" y="839788"/>
            <a:ext cx="5805487" cy="29400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652987-DB0B-45A9-938F-AF6AA6502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338" y="1814513"/>
            <a:ext cx="9112250" cy="8953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C065AC-CF32-4CBA-B5F5-1DC7071FB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9838" y="3779838"/>
            <a:ext cx="5805487" cy="70024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8D54F2-4FED-4FCD-95DB-56F7E431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B1FF-AB08-462F-B2FB-9AA33C43C148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154DDE-E7A4-466A-B811-3FC4E4C2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3A571D-3BA1-4C5E-BF2D-9134C588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10BE-47D5-4D12-B2D3-6E4BEA65A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60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5AD6-06FE-4A08-8B6B-F70D2F04D2C9}" type="datetime1">
              <a:rPr lang="pt-BR" smtClean="0"/>
              <a:pPr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491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47360-FB71-4C78-A690-9FB2B2C7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38" y="839788"/>
            <a:ext cx="5805487" cy="29400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B01F52D-5D29-4C8B-ABD1-E378F0A42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653338" y="1814513"/>
            <a:ext cx="9112250" cy="895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E0F50F-04BB-4960-9061-7C56991D4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9838" y="3779838"/>
            <a:ext cx="5805487" cy="70024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E85CA0-7563-4069-A310-A1A53BBA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B1FF-AB08-462F-B2FB-9AA33C43C148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2B1151-4C31-43F7-B961-BE5818A2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D07434-0A95-48AC-A220-6844F094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10BE-47D5-4D12-B2D3-6E4BEA65A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186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DBECF-9A6B-4DFD-9019-C2050C95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0D53D6-2715-4ECD-A23A-EFEFA703A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4B8AA9-6F59-496D-AD8F-F4EBD719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B1FF-AB08-462F-B2FB-9AA33C43C148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90FB98-BCD1-44E5-940E-30C2CC9A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3DF3EF-1EBD-41F4-988A-76EEB089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10BE-47D5-4D12-B2D3-6E4BEA65A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83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E70E88-44EB-4BFC-B578-2071EBA2A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2882563" y="671513"/>
            <a:ext cx="3879850" cy="10677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654E48-B3D4-4565-807F-9AECBCA7D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38250" y="671513"/>
            <a:ext cx="11491913" cy="10677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9DE06F-D926-4FD9-B375-F3A0D6B3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B1FF-AB08-462F-B2FB-9AA33C43C148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59466C-87D3-4607-A0E7-32C57B47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6881C7-8873-4410-877A-097596FA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10BE-47D5-4D12-B2D3-6E4BEA65A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50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1929" y="8096668"/>
            <a:ext cx="15300564" cy="2502497"/>
          </a:xfrm>
        </p:spPr>
        <p:txBody>
          <a:bodyPr anchor="t"/>
          <a:lstStyle>
            <a:lvl1pPr algn="l">
              <a:defRPr sz="882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21929" y="5340414"/>
            <a:ext cx="15300564" cy="2756246"/>
          </a:xfrm>
        </p:spPr>
        <p:txBody>
          <a:bodyPr anchor="b"/>
          <a:lstStyle>
            <a:lvl1pPr marL="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1pPr>
            <a:lvl2pPr marL="1008138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2pPr>
            <a:lvl3pPr marL="2016271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3pPr>
            <a:lvl4pPr marL="3024408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4pPr>
            <a:lvl5pPr marL="4032542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5pPr>
            <a:lvl6pPr marL="5040681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6pPr>
            <a:lvl7pPr marL="6048817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7pPr>
            <a:lvl8pPr marL="7056952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8pPr>
            <a:lvl9pPr marL="8065089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A4D-E44D-4952-B3C1-F0BB65D1FACD}" type="datetime1">
              <a:rPr lang="pt-BR" smtClean="0"/>
              <a:pPr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40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0033" y="2940005"/>
            <a:ext cx="7950293" cy="8315409"/>
          </a:xfrm>
        </p:spPr>
        <p:txBody>
          <a:bodyPr/>
          <a:lstStyle>
            <a:lvl1pPr>
              <a:defRPr sz="6173"/>
            </a:lvl1pPr>
            <a:lvl2pPr>
              <a:defRPr sz="5291"/>
            </a:lvl2pPr>
            <a:lvl3pPr>
              <a:defRPr sz="4409"/>
            </a:lvl3pPr>
            <a:lvl4pPr>
              <a:defRPr sz="3968"/>
            </a:lvl4pPr>
            <a:lvl5pPr>
              <a:defRPr sz="3968"/>
            </a:lvl5pPr>
            <a:lvl6pPr>
              <a:defRPr sz="3968"/>
            </a:lvl6pPr>
            <a:lvl7pPr>
              <a:defRPr sz="3968"/>
            </a:lvl7pPr>
            <a:lvl8pPr>
              <a:defRPr sz="3968"/>
            </a:lvl8pPr>
            <a:lvl9pPr>
              <a:defRPr sz="3968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150340" y="2940005"/>
            <a:ext cx="7950293" cy="8315409"/>
          </a:xfrm>
        </p:spPr>
        <p:txBody>
          <a:bodyPr/>
          <a:lstStyle>
            <a:lvl1pPr>
              <a:defRPr sz="6173"/>
            </a:lvl1pPr>
            <a:lvl2pPr>
              <a:defRPr sz="5291"/>
            </a:lvl2pPr>
            <a:lvl3pPr>
              <a:defRPr sz="4409"/>
            </a:lvl3pPr>
            <a:lvl4pPr>
              <a:defRPr sz="3968"/>
            </a:lvl4pPr>
            <a:lvl5pPr>
              <a:defRPr sz="3968"/>
            </a:lvl5pPr>
            <a:lvl6pPr>
              <a:defRPr sz="3968"/>
            </a:lvl6pPr>
            <a:lvl7pPr>
              <a:defRPr sz="3968"/>
            </a:lvl7pPr>
            <a:lvl8pPr>
              <a:defRPr sz="3968"/>
            </a:lvl8pPr>
            <a:lvl9pPr>
              <a:defRPr sz="3968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498E-723F-4858-B300-9B2A5A591955}" type="datetime1">
              <a:rPr lang="pt-BR" smtClean="0"/>
              <a:pPr/>
              <a:t>15/11/2021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32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0036" y="2820422"/>
            <a:ext cx="7953419" cy="1175415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8138" indent="0">
              <a:buNone/>
              <a:defRPr sz="4409" b="1"/>
            </a:lvl2pPr>
            <a:lvl3pPr marL="2016271" indent="0">
              <a:buNone/>
              <a:defRPr sz="3968" b="1"/>
            </a:lvl3pPr>
            <a:lvl4pPr marL="3024408" indent="0">
              <a:buNone/>
              <a:defRPr sz="3529" b="1"/>
            </a:lvl4pPr>
            <a:lvl5pPr marL="4032542" indent="0">
              <a:buNone/>
              <a:defRPr sz="3529" b="1"/>
            </a:lvl5pPr>
            <a:lvl6pPr marL="5040681" indent="0">
              <a:buNone/>
              <a:defRPr sz="3529" b="1"/>
            </a:lvl6pPr>
            <a:lvl7pPr marL="6048817" indent="0">
              <a:buNone/>
              <a:defRPr sz="3529" b="1"/>
            </a:lvl7pPr>
            <a:lvl8pPr marL="7056952" indent="0">
              <a:buNone/>
              <a:defRPr sz="3529" b="1"/>
            </a:lvl8pPr>
            <a:lvl9pPr marL="8065089" indent="0">
              <a:buNone/>
              <a:defRPr sz="3529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0036" y="3995836"/>
            <a:ext cx="7953419" cy="7259577"/>
          </a:xfrm>
        </p:spPr>
        <p:txBody>
          <a:bodyPr/>
          <a:lstStyle>
            <a:lvl1pPr>
              <a:defRPr sz="5291"/>
            </a:lvl1pPr>
            <a:lvl2pPr>
              <a:defRPr sz="4409"/>
            </a:lvl2pPr>
            <a:lvl3pPr>
              <a:defRPr sz="3968"/>
            </a:lvl3pPr>
            <a:lvl4pPr>
              <a:defRPr sz="3529"/>
            </a:lvl4pPr>
            <a:lvl5pPr>
              <a:defRPr sz="3529"/>
            </a:lvl5pPr>
            <a:lvl6pPr>
              <a:defRPr sz="3529"/>
            </a:lvl6pPr>
            <a:lvl7pPr>
              <a:defRPr sz="3529"/>
            </a:lvl7pPr>
            <a:lvl8pPr>
              <a:defRPr sz="3529"/>
            </a:lvl8pPr>
            <a:lvl9pPr>
              <a:defRPr sz="352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9144098" y="2820422"/>
            <a:ext cx="7956543" cy="1175415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8138" indent="0">
              <a:buNone/>
              <a:defRPr sz="4409" b="1"/>
            </a:lvl2pPr>
            <a:lvl3pPr marL="2016271" indent="0">
              <a:buNone/>
              <a:defRPr sz="3968" b="1"/>
            </a:lvl3pPr>
            <a:lvl4pPr marL="3024408" indent="0">
              <a:buNone/>
              <a:defRPr sz="3529" b="1"/>
            </a:lvl4pPr>
            <a:lvl5pPr marL="4032542" indent="0">
              <a:buNone/>
              <a:defRPr sz="3529" b="1"/>
            </a:lvl5pPr>
            <a:lvl6pPr marL="5040681" indent="0">
              <a:buNone/>
              <a:defRPr sz="3529" b="1"/>
            </a:lvl6pPr>
            <a:lvl7pPr marL="6048817" indent="0">
              <a:buNone/>
              <a:defRPr sz="3529" b="1"/>
            </a:lvl7pPr>
            <a:lvl8pPr marL="7056952" indent="0">
              <a:buNone/>
              <a:defRPr sz="3529" b="1"/>
            </a:lvl8pPr>
            <a:lvl9pPr marL="8065089" indent="0">
              <a:buNone/>
              <a:defRPr sz="3529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9144098" y="3995836"/>
            <a:ext cx="7956543" cy="7259577"/>
          </a:xfrm>
        </p:spPr>
        <p:txBody>
          <a:bodyPr/>
          <a:lstStyle>
            <a:lvl1pPr>
              <a:defRPr sz="5291"/>
            </a:lvl1pPr>
            <a:lvl2pPr>
              <a:defRPr sz="4409"/>
            </a:lvl2pPr>
            <a:lvl3pPr>
              <a:defRPr sz="3968"/>
            </a:lvl3pPr>
            <a:lvl4pPr>
              <a:defRPr sz="3529"/>
            </a:lvl4pPr>
            <a:lvl5pPr>
              <a:defRPr sz="3529"/>
            </a:lvl5pPr>
            <a:lvl6pPr>
              <a:defRPr sz="3529"/>
            </a:lvl6pPr>
            <a:lvl7pPr>
              <a:defRPr sz="3529"/>
            </a:lvl7pPr>
            <a:lvl8pPr>
              <a:defRPr sz="3529"/>
            </a:lvl8pPr>
            <a:lvl9pPr>
              <a:defRPr sz="352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B2BB-7CC8-423B-BCD5-0F4AD835012A}" type="datetime1">
              <a:rPr lang="pt-BR" smtClean="0"/>
              <a:pPr/>
              <a:t>15/11/2021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30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11D0-73BE-4EF8-8E21-B38610178451}" type="datetime1">
              <a:rPr lang="pt-BR" smtClean="0"/>
              <a:pPr/>
              <a:t>15/11/2021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71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698B-C3D9-4E87-8B2C-C18FD9D29EF6}" type="datetime1">
              <a:rPr lang="pt-BR" smtClean="0"/>
              <a:pPr/>
              <a:t>15/11/2021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58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0042" y="501672"/>
            <a:ext cx="5922094" cy="2134999"/>
          </a:xfrm>
        </p:spPr>
        <p:txBody>
          <a:bodyPr anchor="b"/>
          <a:lstStyle>
            <a:lvl1pPr algn="l">
              <a:defRPr sz="4409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37765" y="501675"/>
            <a:ext cx="10062870" cy="10753742"/>
          </a:xfrm>
        </p:spPr>
        <p:txBody>
          <a:bodyPr/>
          <a:lstStyle>
            <a:lvl1pPr>
              <a:defRPr sz="7056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0042" y="2636668"/>
            <a:ext cx="5922094" cy="8618742"/>
          </a:xfrm>
        </p:spPr>
        <p:txBody>
          <a:bodyPr/>
          <a:lstStyle>
            <a:lvl1pPr marL="0" indent="0">
              <a:buNone/>
              <a:defRPr sz="3087"/>
            </a:lvl1pPr>
            <a:lvl2pPr marL="1008138" indent="0">
              <a:buNone/>
              <a:defRPr sz="2646"/>
            </a:lvl2pPr>
            <a:lvl3pPr marL="2016271" indent="0">
              <a:buNone/>
              <a:defRPr sz="2205"/>
            </a:lvl3pPr>
            <a:lvl4pPr marL="3024408" indent="0">
              <a:buNone/>
              <a:defRPr sz="1984"/>
            </a:lvl4pPr>
            <a:lvl5pPr marL="4032542" indent="0">
              <a:buNone/>
              <a:defRPr sz="1984"/>
            </a:lvl5pPr>
            <a:lvl6pPr marL="5040681" indent="0">
              <a:buNone/>
              <a:defRPr sz="1984"/>
            </a:lvl6pPr>
            <a:lvl7pPr marL="6048817" indent="0">
              <a:buNone/>
              <a:defRPr sz="1984"/>
            </a:lvl7pPr>
            <a:lvl8pPr marL="7056952" indent="0">
              <a:buNone/>
              <a:defRPr sz="1984"/>
            </a:lvl8pPr>
            <a:lvl9pPr marL="8065089" indent="0">
              <a:buNone/>
              <a:defRPr sz="1984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E06B-B7E7-400A-B041-455EDFB9A61C}" type="datetime1">
              <a:rPr lang="pt-BR" smtClean="0"/>
              <a:pPr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41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8265" y="8819998"/>
            <a:ext cx="10800398" cy="1041251"/>
          </a:xfrm>
        </p:spPr>
        <p:txBody>
          <a:bodyPr anchor="b"/>
          <a:lstStyle>
            <a:lvl1pPr algn="l">
              <a:defRPr sz="4409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528265" y="1125838"/>
            <a:ext cx="10800398" cy="7559993"/>
          </a:xfrm>
        </p:spPr>
        <p:txBody>
          <a:bodyPr/>
          <a:lstStyle>
            <a:lvl1pPr marL="0" indent="0">
              <a:buNone/>
              <a:defRPr sz="7056"/>
            </a:lvl1pPr>
            <a:lvl2pPr marL="1008138" indent="0">
              <a:buNone/>
              <a:defRPr sz="6173"/>
            </a:lvl2pPr>
            <a:lvl3pPr marL="2016271" indent="0">
              <a:buNone/>
              <a:defRPr sz="5291"/>
            </a:lvl3pPr>
            <a:lvl4pPr marL="3024408" indent="0">
              <a:buNone/>
              <a:defRPr sz="4409"/>
            </a:lvl4pPr>
            <a:lvl5pPr marL="4032542" indent="0">
              <a:buNone/>
              <a:defRPr sz="4409"/>
            </a:lvl5pPr>
            <a:lvl6pPr marL="5040681" indent="0">
              <a:buNone/>
              <a:defRPr sz="4409"/>
            </a:lvl6pPr>
            <a:lvl7pPr marL="6048817" indent="0">
              <a:buNone/>
              <a:defRPr sz="4409"/>
            </a:lvl7pPr>
            <a:lvl8pPr marL="7056952" indent="0">
              <a:buNone/>
              <a:defRPr sz="4409"/>
            </a:lvl8pPr>
            <a:lvl9pPr marL="8065089" indent="0">
              <a:buNone/>
              <a:defRPr sz="4409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528265" y="9861247"/>
            <a:ext cx="10800398" cy="1478749"/>
          </a:xfrm>
        </p:spPr>
        <p:txBody>
          <a:bodyPr/>
          <a:lstStyle>
            <a:lvl1pPr marL="0" indent="0">
              <a:buNone/>
              <a:defRPr sz="3087"/>
            </a:lvl1pPr>
            <a:lvl2pPr marL="1008138" indent="0">
              <a:buNone/>
              <a:defRPr sz="2646"/>
            </a:lvl2pPr>
            <a:lvl3pPr marL="2016271" indent="0">
              <a:buNone/>
              <a:defRPr sz="2205"/>
            </a:lvl3pPr>
            <a:lvl4pPr marL="3024408" indent="0">
              <a:buNone/>
              <a:defRPr sz="1984"/>
            </a:lvl4pPr>
            <a:lvl5pPr marL="4032542" indent="0">
              <a:buNone/>
              <a:defRPr sz="1984"/>
            </a:lvl5pPr>
            <a:lvl6pPr marL="5040681" indent="0">
              <a:buNone/>
              <a:defRPr sz="1984"/>
            </a:lvl6pPr>
            <a:lvl7pPr marL="6048817" indent="0">
              <a:buNone/>
              <a:defRPr sz="1984"/>
            </a:lvl7pPr>
            <a:lvl8pPr marL="7056952" indent="0">
              <a:buNone/>
              <a:defRPr sz="1984"/>
            </a:lvl8pPr>
            <a:lvl9pPr marL="8065089" indent="0">
              <a:buNone/>
              <a:defRPr sz="1984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F71D-C0FE-4994-A011-49AEDBBB2904}" type="datetime1">
              <a:rPr lang="pt-BR" smtClean="0"/>
              <a:pPr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98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0036" y="504589"/>
            <a:ext cx="16200596" cy="209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0036" y="2940005"/>
            <a:ext cx="16200596" cy="831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00040" y="11678325"/>
            <a:ext cx="4200155" cy="670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0D0DA-C8D1-4E03-974B-C9EB4CA32D2D}" type="datetime1">
              <a:rPr lang="pt-BR" smtClean="0"/>
              <a:pPr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150228" y="11678325"/>
            <a:ext cx="5700209" cy="670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2900483" y="11678325"/>
            <a:ext cx="4200155" cy="670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79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2016271" rtl="0" eaLnBrk="1" latinLnBrk="0" hangingPunct="1">
        <a:spcBef>
          <a:spcPct val="0"/>
        </a:spcBef>
        <a:buNone/>
        <a:defRPr sz="97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101" indent="-756101" algn="l" defTabSz="2016271" rtl="0" eaLnBrk="1" latinLnBrk="0" hangingPunct="1">
        <a:spcBef>
          <a:spcPct val="20000"/>
        </a:spcBef>
        <a:buFont typeface="Arial" panose="020B0604020202020204" pitchFamily="34" charset="0"/>
        <a:buChar char="•"/>
        <a:defRPr sz="7056" kern="1200">
          <a:solidFill>
            <a:schemeClr val="tx1"/>
          </a:solidFill>
          <a:latin typeface="+mn-lt"/>
          <a:ea typeface="+mn-ea"/>
          <a:cs typeface="+mn-cs"/>
        </a:defRPr>
      </a:lvl1pPr>
      <a:lvl2pPr marL="1638221" indent="-630085" algn="l" defTabSz="2016271" rtl="0" eaLnBrk="1" latinLnBrk="0" hangingPunct="1">
        <a:spcBef>
          <a:spcPct val="20000"/>
        </a:spcBef>
        <a:buFont typeface="Arial" panose="020B0604020202020204" pitchFamily="34" charset="0"/>
        <a:buChar char="–"/>
        <a:defRPr sz="6173" kern="1200">
          <a:solidFill>
            <a:schemeClr val="tx1"/>
          </a:solidFill>
          <a:latin typeface="+mn-lt"/>
          <a:ea typeface="+mn-ea"/>
          <a:cs typeface="+mn-cs"/>
        </a:defRPr>
      </a:lvl2pPr>
      <a:lvl3pPr marL="2520341" indent="-504068" algn="l" defTabSz="2016271" rtl="0" eaLnBrk="1" latinLnBrk="0" hangingPunct="1">
        <a:spcBef>
          <a:spcPct val="2000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3pPr>
      <a:lvl4pPr marL="3528477" indent="-504068" algn="l" defTabSz="2016271" rtl="0" eaLnBrk="1" latinLnBrk="0" hangingPunct="1">
        <a:spcBef>
          <a:spcPct val="20000"/>
        </a:spcBef>
        <a:buFont typeface="Arial" panose="020B0604020202020204" pitchFamily="34" charset="0"/>
        <a:buChar char="–"/>
        <a:defRPr sz="4409" kern="1200">
          <a:solidFill>
            <a:schemeClr val="tx1"/>
          </a:solidFill>
          <a:latin typeface="+mn-lt"/>
          <a:ea typeface="+mn-ea"/>
          <a:cs typeface="+mn-cs"/>
        </a:defRPr>
      </a:lvl4pPr>
      <a:lvl5pPr marL="4536612" indent="-504068" algn="l" defTabSz="2016271" rtl="0" eaLnBrk="1" latinLnBrk="0" hangingPunct="1">
        <a:spcBef>
          <a:spcPct val="20000"/>
        </a:spcBef>
        <a:buFont typeface="Arial" panose="020B0604020202020204" pitchFamily="34" charset="0"/>
        <a:buChar char="»"/>
        <a:defRPr sz="4409" kern="1200">
          <a:solidFill>
            <a:schemeClr val="tx1"/>
          </a:solidFill>
          <a:latin typeface="+mn-lt"/>
          <a:ea typeface="+mn-ea"/>
          <a:cs typeface="+mn-cs"/>
        </a:defRPr>
      </a:lvl5pPr>
      <a:lvl6pPr marL="5544749" indent="-504068" algn="l" defTabSz="2016271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6pPr>
      <a:lvl7pPr marL="6552883" indent="-504068" algn="l" defTabSz="2016271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7pPr>
      <a:lvl8pPr marL="7561021" indent="-504068" algn="l" defTabSz="2016271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8pPr>
      <a:lvl9pPr marL="8569157" indent="-504068" algn="l" defTabSz="2016271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016271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8138" algn="l" defTabSz="2016271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6271" algn="l" defTabSz="2016271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4408" algn="l" defTabSz="2016271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2542" algn="l" defTabSz="2016271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40681" algn="l" defTabSz="2016271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8817" algn="l" defTabSz="2016271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6952" algn="l" defTabSz="2016271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5089" algn="l" defTabSz="2016271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088F98-9A41-4DC3-AF1C-AEED6A24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671513"/>
            <a:ext cx="15524163" cy="2435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DDA4B1-34E5-45C1-A533-0016AF72E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8250" y="3354388"/>
            <a:ext cx="15524163" cy="799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036EEE-EC1F-4BEF-85E8-81CE33F9F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38250" y="11677650"/>
            <a:ext cx="4049713" cy="671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DB1FF-AB08-462F-B2FB-9AA33C43C148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688362-2CEA-4D06-9A98-D5FDACB32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62650" y="11677650"/>
            <a:ext cx="6075363" cy="671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3E338B-402B-476D-9BE6-B49AD276B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712700" y="11677650"/>
            <a:ext cx="4049713" cy="671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A10BE-47D5-4D12-B2D3-6E4BEA65A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5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ACBB1D7D-98F8-4B87-BD11-76F27AAE8A98}"/>
              </a:ext>
            </a:extLst>
          </p:cNvPr>
          <p:cNvSpPr/>
          <p:nvPr/>
        </p:nvSpPr>
        <p:spPr>
          <a:xfrm>
            <a:off x="4535836" y="160659"/>
            <a:ext cx="13284494" cy="1183915"/>
          </a:xfrm>
          <a:prstGeom prst="flowChartProcess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accent1">
                  <a:lumMod val="20000"/>
                  <a:lumOff val="80000"/>
                </a:schemeClr>
              </a:gs>
              <a:gs pos="83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CENTRO UNIVERSITÁRIO DAS FACULDADES ASSOCIADAS DE ENSINO</a:t>
            </a:r>
          </a:p>
        </p:txBody>
      </p:sp>
      <p:sp>
        <p:nvSpPr>
          <p:cNvPr id="12" name="Paralelogramo 11">
            <a:extLst>
              <a:ext uri="{FF2B5EF4-FFF2-40B4-BE49-F238E27FC236}">
                <a16:creationId xmlns:a16="http://schemas.microsoft.com/office/drawing/2014/main" id="{6E41051F-63C0-4364-AADE-A0C1592DDEBF}"/>
              </a:ext>
            </a:extLst>
          </p:cNvPr>
          <p:cNvSpPr/>
          <p:nvPr/>
        </p:nvSpPr>
        <p:spPr>
          <a:xfrm>
            <a:off x="180330" y="179314"/>
            <a:ext cx="4139481" cy="1165260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74000">
                <a:schemeClr val="accent1">
                  <a:lumMod val="40000"/>
                  <a:lumOff val="60000"/>
                </a:schemeClr>
              </a:gs>
              <a:gs pos="83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27EA9C-9CA6-45A9-AF79-FC86ADE6B3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62" y="356899"/>
            <a:ext cx="3287616" cy="810089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B8BB8637-2F75-413E-97D7-9AF1BD614B92}"/>
              </a:ext>
            </a:extLst>
          </p:cNvPr>
          <p:cNvSpPr txBox="1">
            <a:spLocks/>
          </p:cNvSpPr>
          <p:nvPr/>
        </p:nvSpPr>
        <p:spPr>
          <a:xfrm>
            <a:off x="5580014" y="285599"/>
            <a:ext cx="11979049" cy="952690"/>
          </a:xfrm>
          <a:prstGeom prst="rect">
            <a:avLst/>
          </a:prstGeom>
        </p:spPr>
        <p:txBody>
          <a:bodyPr vert="horz" lIns="115240" tIns="57620" rIns="115240" bIns="57620" rtlCol="0" anchor="ctr">
            <a:normAutofit/>
          </a:bodyPr>
          <a:lstStyle>
            <a:lvl1pPr algn="ctr" defTabSz="1599877" rtl="0" eaLnBrk="1" latinLnBrk="0" hangingPunct="1">
              <a:spcBef>
                <a:spcPct val="0"/>
              </a:spcBef>
              <a:buNone/>
              <a:defRPr sz="769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276" b="1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EEE907A-C15D-4A62-B33D-C68B538AA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29" y="5473657"/>
            <a:ext cx="17640000" cy="16526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300"/>
              </a:spcBef>
              <a:spcAft>
                <a:spcPts val="1500"/>
              </a:spcAft>
            </a:pPr>
            <a:r>
              <a:rPr lang="pt-BR" sz="9000" b="1" dirty="0">
                <a:solidFill>
                  <a:schemeClr val="tx2">
                    <a:lumMod val="75000"/>
                  </a:schemeClr>
                </a:solidFill>
              </a:rPr>
              <a:t>Introdução ao Pandas</a:t>
            </a:r>
            <a:endParaRPr lang="pt-BR" sz="90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8C922DA-1FEE-4504-B2A8-B72DBE70078D}"/>
              </a:ext>
            </a:extLst>
          </p:cNvPr>
          <p:cNvGrpSpPr/>
          <p:nvPr/>
        </p:nvGrpSpPr>
        <p:grpSpPr>
          <a:xfrm>
            <a:off x="180330" y="11486639"/>
            <a:ext cx="17640000" cy="952690"/>
            <a:chOff x="180330" y="11486639"/>
            <a:chExt cx="17640000" cy="952690"/>
          </a:xfrm>
        </p:grpSpPr>
        <p:sp>
          <p:nvSpPr>
            <p:cNvPr id="15" name="Título 1">
              <a:extLst>
                <a:ext uri="{FF2B5EF4-FFF2-40B4-BE49-F238E27FC236}">
                  <a16:creationId xmlns:a16="http://schemas.microsoft.com/office/drawing/2014/main" id="{6EDA5576-C2CD-4D4E-8D54-3C04935E5A2D}"/>
                </a:ext>
              </a:extLst>
            </p:cNvPr>
            <p:cNvSpPr txBox="1">
              <a:spLocks/>
            </p:cNvSpPr>
            <p:nvPr/>
          </p:nvSpPr>
          <p:spPr>
            <a:xfrm>
              <a:off x="180330" y="11486639"/>
              <a:ext cx="17640000" cy="952690"/>
            </a:xfrm>
            <a:prstGeom prst="rect">
              <a:avLst/>
            </a:prstGeom>
          </p:spPr>
          <p:txBody>
            <a:bodyPr vert="horz" lIns="115240" tIns="57620" rIns="115240" bIns="57620" rtlCol="0" anchor="ctr">
              <a:normAutofit/>
            </a:bodyPr>
            <a:lstStyle>
              <a:lvl1pPr algn="ctr" defTabSz="1599877" rtl="0" eaLnBrk="1" latinLnBrk="0" hangingPunct="1">
                <a:spcBef>
                  <a:spcPct val="0"/>
                </a:spcBef>
                <a:buNone/>
                <a:defRPr sz="769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3500" b="1" dirty="0">
                  <a:solidFill>
                    <a:srgbClr val="002060"/>
                  </a:solidFill>
                </a:rPr>
                <a:t>Introdução a Projetos de Engenharia</a:t>
              </a:r>
            </a:p>
          </p:txBody>
        </p:sp>
        <p:sp>
          <p:nvSpPr>
            <p:cNvPr id="17" name="Paralelogramo 16">
              <a:extLst>
                <a:ext uri="{FF2B5EF4-FFF2-40B4-BE49-F238E27FC236}">
                  <a16:creationId xmlns:a16="http://schemas.microsoft.com/office/drawing/2014/main" id="{B3C76F64-BF95-4861-AF7F-C4D2E27D228D}"/>
                </a:ext>
              </a:extLst>
            </p:cNvPr>
            <p:cNvSpPr/>
            <p:nvPr/>
          </p:nvSpPr>
          <p:spPr>
            <a:xfrm>
              <a:off x="195360" y="11576958"/>
              <a:ext cx="4139481" cy="772054"/>
            </a:xfrm>
            <a:prstGeom prst="parallelogram">
              <a:avLst>
                <a:gd name="adj" fmla="val 0"/>
              </a:avLst>
            </a:prstGeom>
            <a:gradFill flip="none" rotWithShape="1">
              <a:gsLst>
                <a:gs pos="0">
                  <a:schemeClr val="bg1"/>
                </a:gs>
                <a:gs pos="74000">
                  <a:schemeClr val="accent1">
                    <a:lumMod val="40000"/>
                    <a:lumOff val="60000"/>
                  </a:schemeClr>
                </a:gs>
                <a:gs pos="83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rgbClr val="002060"/>
                  </a:solidFill>
                </a:rPr>
                <a:t>Prof. Me Rogério Colpani</a:t>
              </a:r>
            </a:p>
          </p:txBody>
        </p:sp>
        <p:sp>
          <p:nvSpPr>
            <p:cNvPr id="19" name="Paralelogramo 18">
              <a:extLst>
                <a:ext uri="{FF2B5EF4-FFF2-40B4-BE49-F238E27FC236}">
                  <a16:creationId xmlns:a16="http://schemas.microsoft.com/office/drawing/2014/main" id="{E8247A68-3060-4F82-B5D8-C86B31B3AA2C}"/>
                </a:ext>
              </a:extLst>
            </p:cNvPr>
            <p:cNvSpPr/>
            <p:nvPr/>
          </p:nvSpPr>
          <p:spPr>
            <a:xfrm>
              <a:off x="14106782" y="11576958"/>
              <a:ext cx="3698521" cy="772054"/>
            </a:xfrm>
            <a:prstGeom prst="parallelogram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22000">
                  <a:schemeClr val="accent1">
                    <a:lumMod val="40000"/>
                    <a:lumOff val="60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0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DEA23F20-A258-4394-B450-942982A3C652}"/>
                </a:ext>
              </a:extLst>
            </p:cNvPr>
            <p:cNvSpPr/>
            <p:nvPr/>
          </p:nvSpPr>
          <p:spPr>
            <a:xfrm>
              <a:off x="15108694" y="11734282"/>
              <a:ext cx="16946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fld id="{A1B80FB3-160C-4EA1-B9E6-4125EEE2ECEA}" type="datetime1">
                <a:rPr lang="pt-BR" sz="2400" b="1" smtClean="0">
                  <a:solidFill>
                    <a:srgbClr val="002060"/>
                  </a:solidFill>
                </a:rPr>
                <a:pPr algn="ctr"/>
                <a:t>15/11/2021</a:t>
              </a:fld>
              <a:endParaRPr lang="pt-BR" sz="24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026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B8BB8637-2F75-413E-97D7-9AF1BD614B92}"/>
              </a:ext>
            </a:extLst>
          </p:cNvPr>
          <p:cNvSpPr txBox="1">
            <a:spLocks/>
          </p:cNvSpPr>
          <p:nvPr/>
        </p:nvSpPr>
        <p:spPr>
          <a:xfrm>
            <a:off x="5580014" y="285599"/>
            <a:ext cx="11979049" cy="952690"/>
          </a:xfrm>
          <a:prstGeom prst="rect">
            <a:avLst/>
          </a:prstGeom>
        </p:spPr>
        <p:txBody>
          <a:bodyPr vert="horz" lIns="115240" tIns="57620" rIns="115240" bIns="57620" rtlCol="0" anchor="ctr">
            <a:normAutofit/>
          </a:bodyPr>
          <a:lstStyle>
            <a:lvl1pPr algn="ctr" defTabSz="1599877" rtl="0" eaLnBrk="1" latinLnBrk="0" hangingPunct="1">
              <a:spcBef>
                <a:spcPct val="0"/>
              </a:spcBef>
              <a:buNone/>
              <a:defRPr sz="769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276" b="1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7C53A59-E3A9-446A-BCDF-69395E7176C4}"/>
              </a:ext>
            </a:extLst>
          </p:cNvPr>
          <p:cNvSpPr txBox="1">
            <a:spLocks/>
          </p:cNvSpPr>
          <p:nvPr/>
        </p:nvSpPr>
        <p:spPr>
          <a:xfrm>
            <a:off x="180330" y="179314"/>
            <a:ext cx="17640000" cy="11652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2016271" rtl="0" eaLnBrk="1" latinLnBrk="0" hangingPunct="1">
              <a:spcBef>
                <a:spcPct val="0"/>
              </a:spcBef>
              <a:buNone/>
              <a:defRPr sz="970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9000" b="1" dirty="0">
                <a:solidFill>
                  <a:srgbClr val="002060"/>
                </a:solidFill>
              </a:rPr>
              <a:t>Objetivo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3B56DAA1-F5C8-4037-B4F1-D3A4410BD8C9}"/>
              </a:ext>
            </a:extLst>
          </p:cNvPr>
          <p:cNvSpPr txBox="1">
            <a:spLocks/>
          </p:cNvSpPr>
          <p:nvPr/>
        </p:nvSpPr>
        <p:spPr>
          <a:xfrm>
            <a:off x="180330" y="1691482"/>
            <a:ext cx="17604977" cy="10009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56101" indent="-756101" algn="l" defTabSz="201627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1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38221" indent="-630085" algn="l" defTabSz="201627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20341" indent="-504068" algn="l" defTabSz="201627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4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8477" indent="-504068" algn="l" defTabSz="201627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36612" indent="-504068" algn="l" defTabSz="2016271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544749" indent="-504068" algn="l" defTabSz="201627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52883" indent="-504068" algn="l" defTabSz="201627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561021" indent="-504068" algn="l" defTabSz="201627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69157" indent="-504068" algn="l" defTabSz="201627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ts val="1300"/>
              </a:spcBef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pt-BR" sz="5000" dirty="0">
                <a:solidFill>
                  <a:srgbClr val="002060"/>
                </a:solidFill>
              </a:rPr>
              <a:t>Apresentar os fundamentos da biblioteca Pandas; </a:t>
            </a:r>
          </a:p>
          <a:p>
            <a:pPr marL="1447800" lvl="1" indent="-736600" algn="just">
              <a:lnSpc>
                <a:spcPct val="110000"/>
              </a:lnSpc>
              <a:spcBef>
                <a:spcPts val="1300"/>
              </a:spcBef>
              <a:spcAft>
                <a:spcPts val="1500"/>
              </a:spcAft>
              <a:buFont typeface="Wingdings" panose="05000000000000000000" pitchFamily="2" charset="2"/>
              <a:buChar char="Ø"/>
            </a:pPr>
            <a:r>
              <a:rPr lang="pt-BR" sz="4500" dirty="0">
                <a:solidFill>
                  <a:srgbClr val="002060"/>
                </a:solidFill>
              </a:rPr>
              <a:t>leitura e gravação de arquivos, </a:t>
            </a:r>
          </a:p>
          <a:p>
            <a:pPr marL="1447800" lvl="1" indent="-736600" algn="just">
              <a:lnSpc>
                <a:spcPct val="110000"/>
              </a:lnSpc>
              <a:spcBef>
                <a:spcPts val="1300"/>
              </a:spcBef>
              <a:spcAft>
                <a:spcPts val="1500"/>
              </a:spcAft>
              <a:buFont typeface="Wingdings" panose="05000000000000000000" pitchFamily="2" charset="2"/>
              <a:buChar char="Ø"/>
            </a:pPr>
            <a:r>
              <a:rPr lang="pt-BR" sz="4500" dirty="0">
                <a:solidFill>
                  <a:srgbClr val="002060"/>
                </a:solidFill>
              </a:rPr>
              <a:t>manipulação de linhas e colunas, </a:t>
            </a:r>
          </a:p>
          <a:p>
            <a:pPr marL="1447800" lvl="1" indent="-736600" algn="just">
              <a:lnSpc>
                <a:spcPct val="110000"/>
              </a:lnSpc>
              <a:spcBef>
                <a:spcPts val="1300"/>
              </a:spcBef>
              <a:spcAft>
                <a:spcPts val="1500"/>
              </a:spcAft>
              <a:buFont typeface="Wingdings" panose="05000000000000000000" pitchFamily="2" charset="2"/>
              <a:buChar char="Ø"/>
            </a:pPr>
            <a:r>
              <a:rPr lang="pt-BR" sz="4500" dirty="0">
                <a:solidFill>
                  <a:srgbClr val="002060"/>
                </a:solidFill>
              </a:rPr>
              <a:t>estatística descritiva e</a:t>
            </a:r>
          </a:p>
          <a:p>
            <a:pPr marL="1447800" lvl="1" indent="-736600" algn="just">
              <a:lnSpc>
                <a:spcPct val="110000"/>
              </a:lnSpc>
              <a:spcBef>
                <a:spcPts val="1300"/>
              </a:spcBef>
              <a:spcAft>
                <a:spcPts val="1500"/>
              </a:spcAft>
              <a:buFont typeface="Wingdings" panose="05000000000000000000" pitchFamily="2" charset="2"/>
              <a:buChar char="Ø"/>
            </a:pPr>
            <a:r>
              <a:rPr lang="pt-BR" sz="4500" dirty="0">
                <a:solidFill>
                  <a:srgbClr val="002060"/>
                </a:solidFill>
              </a:rPr>
              <a:t>plotagem de gráficos.</a:t>
            </a:r>
          </a:p>
        </p:txBody>
      </p:sp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id="{25EB85EE-10FE-448E-9F9D-80C596BDF6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0" r="7018" b="10001"/>
          <a:stretch/>
        </p:blipFill>
        <p:spPr bwMode="auto">
          <a:xfrm>
            <a:off x="15160248" y="10402176"/>
            <a:ext cx="1578959" cy="129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83FA8F9-5D58-4DB2-83CA-C609B3D406B7}"/>
              </a:ext>
            </a:extLst>
          </p:cNvPr>
          <p:cNvGrpSpPr/>
          <p:nvPr/>
        </p:nvGrpSpPr>
        <p:grpSpPr>
          <a:xfrm>
            <a:off x="180331" y="11962485"/>
            <a:ext cx="17639999" cy="502872"/>
            <a:chOff x="180331" y="11962485"/>
            <a:chExt cx="17639999" cy="502872"/>
          </a:xfrm>
        </p:grpSpPr>
        <p:sp>
          <p:nvSpPr>
            <p:cNvPr id="15" name="Paralelogramo 14">
              <a:extLst>
                <a:ext uri="{FF2B5EF4-FFF2-40B4-BE49-F238E27FC236}">
                  <a16:creationId xmlns:a16="http://schemas.microsoft.com/office/drawing/2014/main" id="{C4B9ADD2-4A23-4F90-A05B-900F175DA8D2}"/>
                </a:ext>
              </a:extLst>
            </p:cNvPr>
            <p:cNvSpPr/>
            <p:nvPr/>
          </p:nvSpPr>
          <p:spPr>
            <a:xfrm>
              <a:off x="3167683" y="11962485"/>
              <a:ext cx="10684505" cy="502872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dirty="0">
                  <a:solidFill>
                    <a:srgbClr val="002060"/>
                  </a:solidFill>
                </a:rPr>
                <a:t>Introdução a Projetos de Engenharia de Software</a:t>
              </a:r>
            </a:p>
          </p:txBody>
        </p:sp>
        <p:sp>
          <p:nvSpPr>
            <p:cNvPr id="17" name="Paralelogramo 16">
              <a:extLst>
                <a:ext uri="{FF2B5EF4-FFF2-40B4-BE49-F238E27FC236}">
                  <a16:creationId xmlns:a16="http://schemas.microsoft.com/office/drawing/2014/main" id="{EB491429-1E0D-4442-AF78-2413CC2A5FCB}"/>
                </a:ext>
              </a:extLst>
            </p:cNvPr>
            <p:cNvSpPr/>
            <p:nvPr/>
          </p:nvSpPr>
          <p:spPr>
            <a:xfrm>
              <a:off x="180331" y="11962486"/>
              <a:ext cx="2749146" cy="502869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0" dirty="0">
                <a:solidFill>
                  <a:schemeClr val="tx1"/>
                </a:solidFill>
              </a:endParaRPr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9B03CEC2-F58D-4C20-8574-9C82B44C3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305" y="12064141"/>
              <a:ext cx="1397059" cy="344244"/>
            </a:xfrm>
            <a:prstGeom prst="rect">
              <a:avLst/>
            </a:prstGeom>
          </p:spPr>
        </p:pic>
        <p:sp>
          <p:nvSpPr>
            <p:cNvPr id="23" name="Paralelogramo 22">
              <a:extLst>
                <a:ext uri="{FF2B5EF4-FFF2-40B4-BE49-F238E27FC236}">
                  <a16:creationId xmlns:a16="http://schemas.microsoft.com/office/drawing/2014/main" id="{51DA3E5C-2D88-4868-9EEC-E98A4BABB7F6}"/>
                </a:ext>
              </a:extLst>
            </p:cNvPr>
            <p:cNvSpPr/>
            <p:nvPr/>
          </p:nvSpPr>
          <p:spPr>
            <a:xfrm>
              <a:off x="14079127" y="11962485"/>
              <a:ext cx="3741203" cy="502870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dirty="0">
                  <a:solidFill>
                    <a:srgbClr val="002060"/>
                  </a:solidFill>
                </a:rPr>
                <a:t>Prof. Me Rogério Colpani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55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B8BB8637-2F75-413E-97D7-9AF1BD614B92}"/>
              </a:ext>
            </a:extLst>
          </p:cNvPr>
          <p:cNvSpPr txBox="1">
            <a:spLocks/>
          </p:cNvSpPr>
          <p:nvPr/>
        </p:nvSpPr>
        <p:spPr>
          <a:xfrm>
            <a:off x="5580014" y="285599"/>
            <a:ext cx="11979049" cy="952690"/>
          </a:xfrm>
          <a:prstGeom prst="rect">
            <a:avLst/>
          </a:prstGeom>
        </p:spPr>
        <p:txBody>
          <a:bodyPr vert="horz" lIns="115240" tIns="57620" rIns="115240" bIns="57620" rtlCol="0" anchor="ctr">
            <a:normAutofit/>
          </a:bodyPr>
          <a:lstStyle>
            <a:lvl1pPr algn="ctr" defTabSz="1599877" rtl="0" eaLnBrk="1" latinLnBrk="0" hangingPunct="1">
              <a:spcBef>
                <a:spcPct val="0"/>
              </a:spcBef>
              <a:buNone/>
              <a:defRPr sz="769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276" b="1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7C53A59-E3A9-446A-BCDF-69395E7176C4}"/>
              </a:ext>
            </a:extLst>
          </p:cNvPr>
          <p:cNvSpPr txBox="1">
            <a:spLocks/>
          </p:cNvSpPr>
          <p:nvPr/>
        </p:nvSpPr>
        <p:spPr>
          <a:xfrm>
            <a:off x="180330" y="179314"/>
            <a:ext cx="17640000" cy="11652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2016271" rtl="0" eaLnBrk="1" latinLnBrk="0" hangingPunct="1">
              <a:spcBef>
                <a:spcPct val="0"/>
              </a:spcBef>
              <a:buNone/>
              <a:defRPr sz="970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9000" b="1" dirty="0">
                <a:solidFill>
                  <a:srgbClr val="002060"/>
                </a:solidFill>
              </a:rPr>
              <a:t>Roteiro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3B56DAA1-F5C8-4037-B4F1-D3A4410BD8C9}"/>
              </a:ext>
            </a:extLst>
          </p:cNvPr>
          <p:cNvSpPr txBox="1">
            <a:spLocks/>
          </p:cNvSpPr>
          <p:nvPr/>
        </p:nvSpPr>
        <p:spPr>
          <a:xfrm>
            <a:off x="180329" y="1691482"/>
            <a:ext cx="17639999" cy="100091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756101" indent="-756101" algn="l" defTabSz="201627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1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38221" indent="-630085" algn="l" defTabSz="201627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20341" indent="-504068" algn="l" defTabSz="201627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4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8477" indent="-504068" algn="l" defTabSz="201627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36612" indent="-504068" algn="l" defTabSz="2016271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544749" indent="-504068" algn="l" defTabSz="201627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52883" indent="-504068" algn="l" defTabSz="201627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561021" indent="-504068" algn="l" defTabSz="201627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69157" indent="-504068" algn="l" defTabSz="201627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1300"/>
              </a:spcBef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pt-BR" sz="4300" b="1" dirty="0">
                <a:solidFill>
                  <a:srgbClr val="002060"/>
                </a:solidFill>
              </a:rPr>
              <a:t>Introdução a Biblioteca Pandas</a:t>
            </a:r>
          </a:p>
          <a:p>
            <a:pPr algn="just">
              <a:lnSpc>
                <a:spcPct val="120000"/>
              </a:lnSpc>
              <a:spcBef>
                <a:spcPts val="1300"/>
              </a:spcBef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pt-BR" sz="4300" b="1" dirty="0">
                <a:solidFill>
                  <a:srgbClr val="002060"/>
                </a:solidFill>
              </a:rPr>
              <a:t>Séries</a:t>
            </a:r>
          </a:p>
          <a:p>
            <a:pPr marL="1447800" lvl="1" indent="-736600" algn="just">
              <a:lnSpc>
                <a:spcPct val="120000"/>
              </a:lnSpc>
              <a:spcBef>
                <a:spcPts val="1300"/>
              </a:spcBef>
              <a:spcAft>
                <a:spcPts val="1500"/>
              </a:spcAft>
              <a:buFont typeface="Wingdings" panose="05000000000000000000" pitchFamily="2" charset="2"/>
              <a:buChar char="Ø"/>
            </a:pPr>
            <a:r>
              <a:rPr lang="pt-BR" sz="3500" dirty="0">
                <a:solidFill>
                  <a:srgbClr val="002060"/>
                </a:solidFill>
              </a:rPr>
              <a:t>Criação e Manipulação</a:t>
            </a:r>
          </a:p>
          <a:p>
            <a:pPr algn="just">
              <a:lnSpc>
                <a:spcPct val="120000"/>
              </a:lnSpc>
              <a:spcBef>
                <a:spcPts val="1300"/>
              </a:spcBef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pt-BR" sz="4300" b="1" dirty="0" err="1">
                <a:solidFill>
                  <a:srgbClr val="002060"/>
                </a:solidFill>
              </a:rPr>
              <a:t>DataFrame</a:t>
            </a:r>
            <a:endParaRPr lang="pt-BR" sz="4300" b="1" dirty="0">
              <a:solidFill>
                <a:srgbClr val="002060"/>
              </a:solidFill>
            </a:endParaRPr>
          </a:p>
          <a:p>
            <a:pPr marL="1447800" lvl="1" indent="-736600" algn="just">
              <a:lnSpc>
                <a:spcPct val="120000"/>
              </a:lnSpc>
              <a:spcBef>
                <a:spcPts val="1300"/>
              </a:spcBef>
              <a:spcAft>
                <a:spcPts val="1500"/>
              </a:spcAft>
              <a:buFont typeface="Wingdings" panose="05000000000000000000" pitchFamily="2" charset="2"/>
              <a:buChar char="Ø"/>
            </a:pPr>
            <a:r>
              <a:rPr lang="pt-BR" sz="3500" dirty="0">
                <a:solidFill>
                  <a:srgbClr val="002060"/>
                </a:solidFill>
              </a:rPr>
              <a:t>Criação e Manipulação</a:t>
            </a:r>
          </a:p>
          <a:p>
            <a:pPr algn="just">
              <a:lnSpc>
                <a:spcPct val="120000"/>
              </a:lnSpc>
              <a:spcBef>
                <a:spcPts val="1300"/>
              </a:spcBef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pt-BR" sz="4300" b="1" dirty="0">
                <a:solidFill>
                  <a:srgbClr val="002060"/>
                </a:solidFill>
              </a:rPr>
              <a:t>Leitura e Escrita de Arquivo</a:t>
            </a:r>
          </a:p>
          <a:p>
            <a:pPr algn="just">
              <a:lnSpc>
                <a:spcPct val="120000"/>
              </a:lnSpc>
              <a:spcBef>
                <a:spcPts val="1300"/>
              </a:spcBef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pt-BR" sz="4300" b="1" dirty="0">
                <a:solidFill>
                  <a:srgbClr val="002060"/>
                </a:solidFill>
              </a:rPr>
              <a:t>Indexação e Seleção de subconjunto de um </a:t>
            </a:r>
            <a:r>
              <a:rPr lang="pt-BR" sz="4300" b="1" dirty="0" err="1">
                <a:solidFill>
                  <a:srgbClr val="002060"/>
                </a:solidFill>
              </a:rPr>
              <a:t>DataFrame</a:t>
            </a:r>
            <a:endParaRPr lang="pt-BR" sz="4300" b="1" dirty="0">
              <a:solidFill>
                <a:srgbClr val="002060"/>
              </a:solidFill>
            </a:endParaRPr>
          </a:p>
          <a:p>
            <a:pPr algn="just">
              <a:lnSpc>
                <a:spcPct val="120000"/>
              </a:lnSpc>
              <a:spcBef>
                <a:spcPts val="1300"/>
              </a:spcBef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pt-BR" sz="4300" b="1" dirty="0">
                <a:solidFill>
                  <a:srgbClr val="002060"/>
                </a:solidFill>
              </a:rPr>
              <a:t>Criação e Exclusão de Colunas</a:t>
            </a:r>
          </a:p>
          <a:p>
            <a:pPr algn="just">
              <a:lnSpc>
                <a:spcPct val="120000"/>
              </a:lnSpc>
              <a:spcBef>
                <a:spcPts val="1300"/>
              </a:spcBef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pt-BR" sz="4300" b="1" dirty="0">
                <a:solidFill>
                  <a:srgbClr val="002060"/>
                </a:solidFill>
              </a:rPr>
              <a:t>Introdução a Estatística</a:t>
            </a:r>
          </a:p>
          <a:p>
            <a:pPr algn="just">
              <a:lnSpc>
                <a:spcPct val="120000"/>
              </a:lnSpc>
              <a:spcBef>
                <a:spcPts val="1300"/>
              </a:spcBef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pt-BR" sz="4300" b="1" dirty="0">
                <a:solidFill>
                  <a:srgbClr val="002060"/>
                </a:solidFill>
              </a:rPr>
              <a:t>Criação de Gráficos</a:t>
            </a:r>
          </a:p>
          <a:p>
            <a:pPr algn="just">
              <a:lnSpc>
                <a:spcPct val="120000"/>
              </a:lnSpc>
              <a:spcBef>
                <a:spcPts val="1300"/>
              </a:spcBef>
              <a:spcAft>
                <a:spcPts val="1500"/>
              </a:spcAft>
              <a:buFont typeface="Wingdings" panose="05000000000000000000" pitchFamily="2" charset="2"/>
              <a:buChar char="q"/>
            </a:pPr>
            <a:endParaRPr lang="pt-BR" sz="3800" dirty="0">
              <a:solidFill>
                <a:srgbClr val="002060"/>
              </a:solidFill>
            </a:endParaRPr>
          </a:p>
          <a:p>
            <a:pPr algn="just">
              <a:lnSpc>
                <a:spcPct val="120000"/>
              </a:lnSpc>
              <a:spcBef>
                <a:spcPts val="1300"/>
              </a:spcBef>
              <a:spcAft>
                <a:spcPts val="1500"/>
              </a:spcAft>
              <a:buFont typeface="Wingdings" panose="05000000000000000000" pitchFamily="2" charset="2"/>
              <a:buChar char="q"/>
            </a:pPr>
            <a:endParaRPr lang="pt-BR" sz="5000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Resultado de imagem para roteiro icon">
            <a:extLst>
              <a:ext uri="{FF2B5EF4-FFF2-40B4-BE49-F238E27FC236}">
                <a16:creationId xmlns:a16="http://schemas.microsoft.com/office/drawing/2014/main" id="{DEFC55B7-7A62-477E-85DF-599E427C5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4" t="10671" r="9079" b="16853"/>
          <a:stretch/>
        </p:blipFill>
        <p:spPr bwMode="auto">
          <a:xfrm>
            <a:off x="15307871" y="10348226"/>
            <a:ext cx="1283713" cy="135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F4106706-8A90-47D3-828A-2D85F1D8F148}"/>
              </a:ext>
            </a:extLst>
          </p:cNvPr>
          <p:cNvGrpSpPr/>
          <p:nvPr/>
        </p:nvGrpSpPr>
        <p:grpSpPr>
          <a:xfrm>
            <a:off x="180331" y="11962485"/>
            <a:ext cx="17639999" cy="502872"/>
            <a:chOff x="180331" y="11962485"/>
            <a:chExt cx="17639999" cy="502872"/>
          </a:xfrm>
        </p:grpSpPr>
        <p:sp>
          <p:nvSpPr>
            <p:cNvPr id="15" name="Paralelogramo 14">
              <a:extLst>
                <a:ext uri="{FF2B5EF4-FFF2-40B4-BE49-F238E27FC236}">
                  <a16:creationId xmlns:a16="http://schemas.microsoft.com/office/drawing/2014/main" id="{883194DD-956B-4A02-A588-35C333C3C5F7}"/>
                </a:ext>
              </a:extLst>
            </p:cNvPr>
            <p:cNvSpPr/>
            <p:nvPr/>
          </p:nvSpPr>
          <p:spPr>
            <a:xfrm>
              <a:off x="3167683" y="11962485"/>
              <a:ext cx="10684505" cy="502872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dirty="0">
                  <a:solidFill>
                    <a:srgbClr val="002060"/>
                  </a:solidFill>
                </a:rPr>
                <a:t>Introdução a Projetos de Engenharia de Software</a:t>
              </a:r>
            </a:p>
          </p:txBody>
        </p:sp>
        <p:sp>
          <p:nvSpPr>
            <p:cNvPr id="17" name="Paralelogramo 16">
              <a:extLst>
                <a:ext uri="{FF2B5EF4-FFF2-40B4-BE49-F238E27FC236}">
                  <a16:creationId xmlns:a16="http://schemas.microsoft.com/office/drawing/2014/main" id="{0E2A4863-60E7-49E2-BBDD-D7C57ED7BBEA}"/>
                </a:ext>
              </a:extLst>
            </p:cNvPr>
            <p:cNvSpPr/>
            <p:nvPr/>
          </p:nvSpPr>
          <p:spPr>
            <a:xfrm>
              <a:off x="180331" y="11962486"/>
              <a:ext cx="2749146" cy="502869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0" dirty="0">
                <a:solidFill>
                  <a:schemeClr val="tx1"/>
                </a:solidFill>
              </a:endParaRPr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164CF07-40A2-4A69-986F-6420BE086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305" y="12064141"/>
              <a:ext cx="1397059" cy="344244"/>
            </a:xfrm>
            <a:prstGeom prst="rect">
              <a:avLst/>
            </a:prstGeom>
          </p:spPr>
        </p:pic>
        <p:sp>
          <p:nvSpPr>
            <p:cNvPr id="23" name="Paralelogramo 22">
              <a:extLst>
                <a:ext uri="{FF2B5EF4-FFF2-40B4-BE49-F238E27FC236}">
                  <a16:creationId xmlns:a16="http://schemas.microsoft.com/office/drawing/2014/main" id="{1B0648DB-1AD1-457A-BF20-23FA15B860E9}"/>
                </a:ext>
              </a:extLst>
            </p:cNvPr>
            <p:cNvSpPr/>
            <p:nvPr/>
          </p:nvSpPr>
          <p:spPr>
            <a:xfrm>
              <a:off x="14079127" y="11962485"/>
              <a:ext cx="3741203" cy="502870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dirty="0">
                  <a:solidFill>
                    <a:srgbClr val="002060"/>
                  </a:solidFill>
                </a:rPr>
                <a:t>Prof. Me Rogério Colpani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028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D0EF7-0402-49C5-94A4-ED356FF7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30" y="179314"/>
            <a:ext cx="17640000" cy="116526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pPr algn="r"/>
            <a:r>
              <a:rPr lang="pt-BR" sz="9000" b="1" dirty="0">
                <a:solidFill>
                  <a:srgbClr val="002060"/>
                </a:solidFill>
              </a:rPr>
              <a:t>Biblioteca Pandas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1AF738C-584A-4395-93D6-020FC756DC71}"/>
              </a:ext>
            </a:extLst>
          </p:cNvPr>
          <p:cNvGrpSpPr/>
          <p:nvPr/>
        </p:nvGrpSpPr>
        <p:grpSpPr>
          <a:xfrm>
            <a:off x="180331" y="11962485"/>
            <a:ext cx="17639999" cy="502872"/>
            <a:chOff x="180331" y="11962485"/>
            <a:chExt cx="17639999" cy="502872"/>
          </a:xfrm>
        </p:grpSpPr>
        <p:sp>
          <p:nvSpPr>
            <p:cNvPr id="13" name="Paralelogramo 12">
              <a:extLst>
                <a:ext uri="{FF2B5EF4-FFF2-40B4-BE49-F238E27FC236}">
                  <a16:creationId xmlns:a16="http://schemas.microsoft.com/office/drawing/2014/main" id="{D392DB33-BDD6-4B40-A5A7-4B9B3860BA66}"/>
                </a:ext>
              </a:extLst>
            </p:cNvPr>
            <p:cNvSpPr/>
            <p:nvPr/>
          </p:nvSpPr>
          <p:spPr>
            <a:xfrm>
              <a:off x="3167683" y="11962485"/>
              <a:ext cx="10684505" cy="502872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dirty="0">
                  <a:solidFill>
                    <a:srgbClr val="002060"/>
                  </a:solidFill>
                </a:rPr>
                <a:t>Introdução a Projetos de Engenharia de Software</a:t>
              </a:r>
            </a:p>
          </p:txBody>
        </p:sp>
        <p:sp>
          <p:nvSpPr>
            <p:cNvPr id="14" name="Paralelogramo 13">
              <a:extLst>
                <a:ext uri="{FF2B5EF4-FFF2-40B4-BE49-F238E27FC236}">
                  <a16:creationId xmlns:a16="http://schemas.microsoft.com/office/drawing/2014/main" id="{5C1E3589-03DF-4D09-9923-99FD59F3CA33}"/>
                </a:ext>
              </a:extLst>
            </p:cNvPr>
            <p:cNvSpPr/>
            <p:nvPr/>
          </p:nvSpPr>
          <p:spPr>
            <a:xfrm>
              <a:off x="180331" y="11962486"/>
              <a:ext cx="2749146" cy="502869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0" dirty="0">
                <a:solidFill>
                  <a:schemeClr val="tx1"/>
                </a:solidFill>
              </a:endParaRPr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D911C445-C97C-46B1-AFBE-B4D9876CA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305" y="12064141"/>
              <a:ext cx="1397059" cy="344244"/>
            </a:xfrm>
            <a:prstGeom prst="rect">
              <a:avLst/>
            </a:prstGeom>
          </p:spPr>
        </p:pic>
        <p:sp>
          <p:nvSpPr>
            <p:cNvPr id="16" name="Paralelogramo 15">
              <a:extLst>
                <a:ext uri="{FF2B5EF4-FFF2-40B4-BE49-F238E27FC236}">
                  <a16:creationId xmlns:a16="http://schemas.microsoft.com/office/drawing/2014/main" id="{2C39DBB6-62EF-4806-B304-FE5A44B2B014}"/>
                </a:ext>
              </a:extLst>
            </p:cNvPr>
            <p:cNvSpPr/>
            <p:nvPr/>
          </p:nvSpPr>
          <p:spPr>
            <a:xfrm>
              <a:off x="14079127" y="11962485"/>
              <a:ext cx="3741203" cy="502870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dirty="0">
                  <a:solidFill>
                    <a:srgbClr val="002060"/>
                  </a:solidFill>
                </a:rPr>
                <a:t>Prof. Me Rogério Colpani</a:t>
              </a:r>
            </a:p>
          </p:txBody>
        </p:sp>
      </p:grpSp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4FE57BF5-0F15-448A-8360-81B9F2926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097736"/>
              </p:ext>
            </p:extLst>
          </p:nvPr>
        </p:nvGraphicFramePr>
        <p:xfrm>
          <a:off x="180288" y="1691482"/>
          <a:ext cx="17640001" cy="87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001">
                  <a:extLst>
                    <a:ext uri="{9D8B030D-6E8A-4147-A177-3AD203B41FA5}">
                      <a16:colId xmlns:a16="http://schemas.microsoft.com/office/drawing/2014/main" val="1175021670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736600" marR="0" lvl="0" indent="-736600" algn="just" defTabSz="2016271" rtl="0" eaLnBrk="1" fontAlgn="auto" latinLnBrk="0" hangingPunct="1">
                        <a:lnSpc>
                          <a:spcPct val="110000"/>
                        </a:lnSpc>
                        <a:spcBef>
                          <a:spcPts val="1300"/>
                        </a:spcBef>
                        <a:spcAft>
                          <a:spcPts val="15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BR" sz="4500" b="0" dirty="0">
                          <a:solidFill>
                            <a:srgbClr val="002060"/>
                          </a:solidFill>
                        </a:rPr>
                        <a:t>Criado em 2008 por Wes </a:t>
                      </a:r>
                      <a:r>
                        <a:rPr lang="pt-BR" sz="4500" b="0" dirty="0" err="1">
                          <a:solidFill>
                            <a:srgbClr val="002060"/>
                          </a:solidFill>
                        </a:rPr>
                        <a:t>McKinney</a:t>
                      </a:r>
                      <a:r>
                        <a:rPr lang="pt-BR" sz="4500" b="0" dirty="0">
                          <a:solidFill>
                            <a:srgbClr val="002060"/>
                          </a:solidFill>
                        </a:rPr>
                        <a:t>, na empresa AQR Capital Management.</a:t>
                      </a:r>
                    </a:p>
                    <a:p>
                      <a:pPr marL="1447800" marR="0" lvl="1" indent="-736600" algn="just" defTabSz="2016271" rtl="0" eaLnBrk="1" fontAlgn="auto" latinLnBrk="0" hangingPunct="1">
                        <a:lnSpc>
                          <a:spcPct val="110000"/>
                        </a:lnSpc>
                        <a:spcBef>
                          <a:spcPts val="1300"/>
                        </a:spcBef>
                        <a:spcAft>
                          <a:spcPts val="15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pt-BR" sz="4000" b="0" dirty="0">
                          <a:solidFill>
                            <a:srgbClr val="002060"/>
                          </a:solidFill>
                        </a:rPr>
                        <a:t>Objetivo: percebeu a necessidade de uma ferramenta flexível e de alta performance para realizar análise quantitativa de dados financeiros.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351078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just" defTabSz="2016271" rtl="0" eaLnBrk="1" fontAlgn="auto" latinLnBrk="0" hangingPunct="1">
                        <a:lnSpc>
                          <a:spcPct val="110000"/>
                        </a:lnSpc>
                        <a:spcBef>
                          <a:spcPts val="1300"/>
                        </a:spcBef>
                        <a:spcAft>
                          <a:spcPts val="15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pt-BR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4594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736600" marR="0" lvl="0" indent="-736600" algn="just" defTabSz="2016271" rtl="0" eaLnBrk="1" fontAlgn="auto" latinLnBrk="0" hangingPunct="1">
                        <a:lnSpc>
                          <a:spcPct val="110000"/>
                        </a:lnSpc>
                        <a:spcBef>
                          <a:spcPts val="1300"/>
                        </a:spcBef>
                        <a:spcAft>
                          <a:spcPts val="15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BR" sz="4500" b="0" dirty="0">
                          <a:solidFill>
                            <a:srgbClr val="002060"/>
                          </a:solidFill>
                        </a:rPr>
                        <a:t>É um pacote da linguagem Python para </a:t>
                      </a:r>
                      <a:r>
                        <a:rPr lang="pt-BR" sz="4500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manipulação</a:t>
                      </a:r>
                      <a:r>
                        <a:rPr lang="pt-BR" sz="4500" b="0" dirty="0">
                          <a:solidFill>
                            <a:srgbClr val="002060"/>
                          </a:solidFill>
                        </a:rPr>
                        <a:t> e </a:t>
                      </a:r>
                      <a:r>
                        <a:rPr lang="pt-BR" sz="4500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análise</a:t>
                      </a:r>
                      <a:r>
                        <a:rPr lang="pt-BR" sz="4500" b="0" dirty="0">
                          <a:solidFill>
                            <a:srgbClr val="002060"/>
                          </a:solidFill>
                        </a:rPr>
                        <a:t> de </a:t>
                      </a:r>
                      <a:r>
                        <a:rPr lang="pt-BR" sz="4500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dados</a:t>
                      </a:r>
                      <a:r>
                        <a:rPr lang="pt-BR" sz="4500" b="0" dirty="0">
                          <a:solidFill>
                            <a:srgbClr val="002060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39125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736600" marR="0" lvl="0" indent="-736600" algn="just" defTabSz="2016271" rtl="0" eaLnBrk="1" fontAlgn="auto" latinLnBrk="0" hangingPunct="1">
                        <a:lnSpc>
                          <a:spcPct val="110000"/>
                        </a:lnSpc>
                        <a:spcBef>
                          <a:spcPts val="1300"/>
                        </a:spcBef>
                        <a:spcAft>
                          <a:spcPts val="15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pt-BR" sz="10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67969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736600" marR="0" lvl="0" indent="-736600" algn="just" defTabSz="2016271" rtl="0" eaLnBrk="1" fontAlgn="auto" latinLnBrk="0" hangingPunct="1">
                        <a:lnSpc>
                          <a:spcPct val="110000"/>
                        </a:lnSpc>
                        <a:spcBef>
                          <a:spcPts val="1300"/>
                        </a:spcBef>
                        <a:spcAft>
                          <a:spcPts val="15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BR" sz="4500" b="0">
                          <a:solidFill>
                            <a:srgbClr val="002060"/>
                          </a:solidFill>
                        </a:rPr>
                        <a:t>Oferece estruturas e operações para manipular: </a:t>
                      </a:r>
                    </a:p>
                    <a:p>
                      <a:pPr marL="1447800" marR="0" lvl="0" indent="-736600" algn="just" defTabSz="2016271" rtl="0" eaLnBrk="1" fontAlgn="auto" latinLnBrk="0" hangingPunct="1">
                        <a:lnSpc>
                          <a:spcPct val="110000"/>
                        </a:lnSpc>
                        <a:spcBef>
                          <a:spcPts val="1300"/>
                        </a:spcBef>
                        <a:spcAft>
                          <a:spcPts val="15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pt-BR" sz="4000" b="0">
                          <a:solidFill>
                            <a:srgbClr val="002060"/>
                          </a:solidFill>
                        </a:rPr>
                        <a:t>tabelas numéricas e </a:t>
                      </a:r>
                    </a:p>
                    <a:p>
                      <a:pPr marL="1447800" marR="0" lvl="0" indent="-736600" algn="just" defTabSz="2016271" rtl="0" eaLnBrk="1" fontAlgn="auto" latinLnBrk="0" hangingPunct="1">
                        <a:lnSpc>
                          <a:spcPct val="110000"/>
                        </a:lnSpc>
                        <a:spcBef>
                          <a:spcPts val="1300"/>
                        </a:spcBef>
                        <a:spcAft>
                          <a:spcPts val="15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pt-BR" sz="4000" b="0">
                          <a:solidFill>
                            <a:srgbClr val="002060"/>
                          </a:solidFill>
                        </a:rPr>
                        <a:t>séries temporais.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31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2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D0EF7-0402-49C5-94A4-ED356FF7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30" y="179314"/>
            <a:ext cx="17640000" cy="116526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pPr algn="r"/>
            <a:r>
              <a:rPr lang="pt-BR" sz="9000" b="1" dirty="0">
                <a:solidFill>
                  <a:srgbClr val="002060"/>
                </a:solidFill>
              </a:rPr>
              <a:t>Características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1AF738C-584A-4395-93D6-020FC756DC71}"/>
              </a:ext>
            </a:extLst>
          </p:cNvPr>
          <p:cNvGrpSpPr/>
          <p:nvPr/>
        </p:nvGrpSpPr>
        <p:grpSpPr>
          <a:xfrm>
            <a:off x="180331" y="11962485"/>
            <a:ext cx="17639999" cy="502872"/>
            <a:chOff x="180331" y="11962485"/>
            <a:chExt cx="17639999" cy="502872"/>
          </a:xfrm>
        </p:grpSpPr>
        <p:sp>
          <p:nvSpPr>
            <p:cNvPr id="13" name="Paralelogramo 12">
              <a:extLst>
                <a:ext uri="{FF2B5EF4-FFF2-40B4-BE49-F238E27FC236}">
                  <a16:creationId xmlns:a16="http://schemas.microsoft.com/office/drawing/2014/main" id="{D392DB33-BDD6-4B40-A5A7-4B9B3860BA66}"/>
                </a:ext>
              </a:extLst>
            </p:cNvPr>
            <p:cNvSpPr/>
            <p:nvPr/>
          </p:nvSpPr>
          <p:spPr>
            <a:xfrm>
              <a:off x="3167683" y="11962485"/>
              <a:ext cx="10684505" cy="502872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dirty="0">
                  <a:solidFill>
                    <a:srgbClr val="002060"/>
                  </a:solidFill>
                </a:rPr>
                <a:t>Introdução a Projetos de Engenharia de Software</a:t>
              </a:r>
            </a:p>
          </p:txBody>
        </p:sp>
        <p:sp>
          <p:nvSpPr>
            <p:cNvPr id="14" name="Paralelogramo 13">
              <a:extLst>
                <a:ext uri="{FF2B5EF4-FFF2-40B4-BE49-F238E27FC236}">
                  <a16:creationId xmlns:a16="http://schemas.microsoft.com/office/drawing/2014/main" id="{5C1E3589-03DF-4D09-9923-99FD59F3CA33}"/>
                </a:ext>
              </a:extLst>
            </p:cNvPr>
            <p:cNvSpPr/>
            <p:nvPr/>
          </p:nvSpPr>
          <p:spPr>
            <a:xfrm>
              <a:off x="180331" y="11962486"/>
              <a:ext cx="2749146" cy="502869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0" dirty="0">
                <a:solidFill>
                  <a:schemeClr val="tx1"/>
                </a:solidFill>
              </a:endParaRPr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D911C445-C97C-46B1-AFBE-B4D9876CA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305" y="12064141"/>
              <a:ext cx="1397059" cy="344244"/>
            </a:xfrm>
            <a:prstGeom prst="rect">
              <a:avLst/>
            </a:prstGeom>
          </p:spPr>
        </p:pic>
        <p:sp>
          <p:nvSpPr>
            <p:cNvPr id="16" name="Paralelogramo 15">
              <a:extLst>
                <a:ext uri="{FF2B5EF4-FFF2-40B4-BE49-F238E27FC236}">
                  <a16:creationId xmlns:a16="http://schemas.microsoft.com/office/drawing/2014/main" id="{2C39DBB6-62EF-4806-B304-FE5A44B2B014}"/>
                </a:ext>
              </a:extLst>
            </p:cNvPr>
            <p:cNvSpPr/>
            <p:nvPr/>
          </p:nvSpPr>
          <p:spPr>
            <a:xfrm>
              <a:off x="14079127" y="11962485"/>
              <a:ext cx="3741203" cy="502870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dirty="0">
                  <a:solidFill>
                    <a:srgbClr val="002060"/>
                  </a:solidFill>
                </a:rPr>
                <a:t>Prof. Me Rogério Colpani</a:t>
              </a:r>
            </a:p>
          </p:txBody>
        </p:sp>
      </p:grpSp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4FE57BF5-0F15-448A-8360-81B9F2926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773838"/>
              </p:ext>
            </p:extLst>
          </p:nvPr>
        </p:nvGraphicFramePr>
        <p:xfrm>
          <a:off x="180288" y="1691482"/>
          <a:ext cx="17640001" cy="931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001">
                  <a:extLst>
                    <a:ext uri="{9D8B030D-6E8A-4147-A177-3AD203B41FA5}">
                      <a16:colId xmlns:a16="http://schemas.microsoft.com/office/drawing/2014/main" val="1175021670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736600" marR="0" lvl="0" indent="-736600" algn="just" defTabSz="2016271" rtl="0" eaLnBrk="1" fontAlgn="auto" latinLnBrk="0" hangingPunct="1">
                        <a:lnSpc>
                          <a:spcPct val="110000"/>
                        </a:lnSpc>
                        <a:spcBef>
                          <a:spcPts val="1300"/>
                        </a:spcBef>
                        <a:spcAft>
                          <a:spcPts val="15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BR" sz="4000" b="0" dirty="0">
                          <a:solidFill>
                            <a:srgbClr val="002060"/>
                          </a:solidFill>
                        </a:rPr>
                        <a:t>Uso do objeto “</a:t>
                      </a:r>
                      <a:r>
                        <a:rPr lang="pt-BR" sz="4000" b="0" dirty="0" err="1">
                          <a:solidFill>
                            <a:srgbClr val="002060"/>
                          </a:solidFill>
                        </a:rPr>
                        <a:t>DataFrame</a:t>
                      </a:r>
                      <a:r>
                        <a:rPr lang="pt-BR" sz="4000" b="0" dirty="0">
                          <a:solidFill>
                            <a:srgbClr val="002060"/>
                          </a:solidFill>
                        </a:rPr>
                        <a:t>” e “Series” para manipulação de dados, com indexação.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3510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just" defTabSz="2016271" rtl="0" eaLnBrk="1" fontAlgn="auto" latinLnBrk="0" hangingPunct="1">
                        <a:lnSpc>
                          <a:spcPct val="110000"/>
                        </a:lnSpc>
                        <a:spcBef>
                          <a:spcPts val="1300"/>
                        </a:spcBef>
                        <a:spcAft>
                          <a:spcPts val="15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pt-BR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4594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736600" marR="0" lvl="0" indent="-736600" algn="just" defTabSz="2016271" rtl="0" eaLnBrk="1" fontAlgn="auto" latinLnBrk="0" hangingPunct="1">
                        <a:lnSpc>
                          <a:spcPct val="110000"/>
                        </a:lnSpc>
                        <a:spcBef>
                          <a:spcPts val="1300"/>
                        </a:spcBef>
                        <a:spcAft>
                          <a:spcPts val="15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BR" sz="4000" b="0" dirty="0">
                          <a:solidFill>
                            <a:srgbClr val="002060"/>
                          </a:solidFill>
                        </a:rPr>
                        <a:t>Ferramentas para ler e escrever dados entre diferentes estruturas de dados e formatos de arquivos.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39125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36600" marR="0" lvl="0" indent="-736600" algn="just" defTabSz="2016271" rtl="0" eaLnBrk="1" fontAlgn="auto" latinLnBrk="0" hangingPunct="1">
                        <a:lnSpc>
                          <a:spcPct val="110000"/>
                        </a:lnSpc>
                        <a:spcBef>
                          <a:spcPts val="1300"/>
                        </a:spcBef>
                        <a:spcAft>
                          <a:spcPts val="15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pt-BR" sz="10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67969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736600" marR="0" lvl="0" indent="-736600" algn="just" defTabSz="2016271" rtl="0" eaLnBrk="1" fontAlgn="auto" latinLnBrk="0" hangingPunct="1">
                        <a:lnSpc>
                          <a:spcPct val="110000"/>
                        </a:lnSpc>
                        <a:spcBef>
                          <a:spcPts val="1300"/>
                        </a:spcBef>
                        <a:spcAft>
                          <a:spcPts val="15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BR" sz="4000" b="0" dirty="0">
                          <a:solidFill>
                            <a:srgbClr val="002060"/>
                          </a:solidFill>
                        </a:rPr>
                        <a:t>Manipulação de dados ausentes.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31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36600" marR="0" lvl="0" indent="-736600" algn="just" defTabSz="2016271" rtl="0" eaLnBrk="1" fontAlgn="auto" latinLnBrk="0" hangingPunct="1">
                        <a:lnSpc>
                          <a:spcPct val="110000"/>
                        </a:lnSpc>
                        <a:spcBef>
                          <a:spcPts val="1300"/>
                        </a:spcBef>
                        <a:spcAft>
                          <a:spcPts val="15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pt-BR" sz="10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73103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736600" marR="0" lvl="0" indent="-736600" algn="just" defTabSz="2016271" rtl="0" eaLnBrk="1" fontAlgn="auto" latinLnBrk="0" hangingPunct="1">
                        <a:lnSpc>
                          <a:spcPct val="110000"/>
                        </a:lnSpc>
                        <a:spcBef>
                          <a:spcPts val="1300"/>
                        </a:spcBef>
                        <a:spcAft>
                          <a:spcPts val="15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BR" sz="4000" b="0" dirty="0">
                          <a:solidFill>
                            <a:srgbClr val="002060"/>
                          </a:solidFill>
                        </a:rPr>
                        <a:t>Inserir e Excluir colunas e linhas.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1872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36600" marR="0" lvl="0" indent="-736600" algn="just" defTabSz="2016271" rtl="0" eaLnBrk="1" fontAlgn="auto" latinLnBrk="0" hangingPunct="1">
                        <a:lnSpc>
                          <a:spcPct val="110000"/>
                        </a:lnSpc>
                        <a:spcBef>
                          <a:spcPts val="1300"/>
                        </a:spcBef>
                        <a:spcAft>
                          <a:spcPts val="15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pt-BR" sz="10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83174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736600" marR="0" lvl="0" indent="-736600" algn="just" defTabSz="2016271" rtl="0" eaLnBrk="1" fontAlgn="auto" latinLnBrk="0" hangingPunct="1">
                        <a:lnSpc>
                          <a:spcPct val="110000"/>
                        </a:lnSpc>
                        <a:spcBef>
                          <a:spcPts val="1300"/>
                        </a:spcBef>
                        <a:spcAft>
                          <a:spcPts val="15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BR" sz="4000" b="0" dirty="0">
                          <a:solidFill>
                            <a:srgbClr val="002060"/>
                          </a:solidFill>
                        </a:rPr>
                        <a:t>Ferramentas para juntas conjuntos de dados.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66449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36600" marR="0" lvl="0" indent="-736600" algn="just" defTabSz="2016271" rtl="0" eaLnBrk="1" fontAlgn="auto" latinLnBrk="0" hangingPunct="1">
                        <a:lnSpc>
                          <a:spcPct val="110000"/>
                        </a:lnSpc>
                        <a:spcBef>
                          <a:spcPts val="1300"/>
                        </a:spcBef>
                        <a:spcAft>
                          <a:spcPts val="15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pt-BR" sz="10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2231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736600" marR="0" lvl="0" indent="-736600" algn="just" defTabSz="2016271" rtl="0" eaLnBrk="1" fontAlgn="auto" latinLnBrk="0" hangingPunct="1">
                        <a:lnSpc>
                          <a:spcPct val="110000"/>
                        </a:lnSpc>
                        <a:spcBef>
                          <a:spcPts val="1300"/>
                        </a:spcBef>
                        <a:spcAft>
                          <a:spcPts val="15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BR" sz="4000" b="0" dirty="0">
                          <a:solidFill>
                            <a:srgbClr val="002060"/>
                          </a:solidFill>
                        </a:rPr>
                        <a:t>Limpeza de dados 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84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01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D0EF7-0402-49C5-94A4-ED356FF7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30" y="179314"/>
            <a:ext cx="17640000" cy="116526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pPr algn="r"/>
            <a:r>
              <a:rPr lang="pt-BR" sz="9000" b="1" dirty="0">
                <a:solidFill>
                  <a:srgbClr val="002060"/>
                </a:solidFill>
              </a:rPr>
              <a:t>Material da Aula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1AF738C-584A-4395-93D6-020FC756DC71}"/>
              </a:ext>
            </a:extLst>
          </p:cNvPr>
          <p:cNvGrpSpPr/>
          <p:nvPr/>
        </p:nvGrpSpPr>
        <p:grpSpPr>
          <a:xfrm>
            <a:off x="180331" y="11962485"/>
            <a:ext cx="17639999" cy="502872"/>
            <a:chOff x="180331" y="11962485"/>
            <a:chExt cx="17639999" cy="502872"/>
          </a:xfrm>
        </p:grpSpPr>
        <p:sp>
          <p:nvSpPr>
            <p:cNvPr id="13" name="Paralelogramo 12">
              <a:extLst>
                <a:ext uri="{FF2B5EF4-FFF2-40B4-BE49-F238E27FC236}">
                  <a16:creationId xmlns:a16="http://schemas.microsoft.com/office/drawing/2014/main" id="{D392DB33-BDD6-4B40-A5A7-4B9B3860BA66}"/>
                </a:ext>
              </a:extLst>
            </p:cNvPr>
            <p:cNvSpPr/>
            <p:nvPr/>
          </p:nvSpPr>
          <p:spPr>
            <a:xfrm>
              <a:off x="3167683" y="11962485"/>
              <a:ext cx="10684505" cy="502872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dirty="0">
                  <a:solidFill>
                    <a:srgbClr val="002060"/>
                  </a:solidFill>
                </a:rPr>
                <a:t>Introdução a Projetos de Engenharia de Software</a:t>
              </a:r>
            </a:p>
          </p:txBody>
        </p:sp>
        <p:sp>
          <p:nvSpPr>
            <p:cNvPr id="14" name="Paralelogramo 13">
              <a:extLst>
                <a:ext uri="{FF2B5EF4-FFF2-40B4-BE49-F238E27FC236}">
                  <a16:creationId xmlns:a16="http://schemas.microsoft.com/office/drawing/2014/main" id="{5C1E3589-03DF-4D09-9923-99FD59F3CA33}"/>
                </a:ext>
              </a:extLst>
            </p:cNvPr>
            <p:cNvSpPr/>
            <p:nvPr/>
          </p:nvSpPr>
          <p:spPr>
            <a:xfrm>
              <a:off x="180331" y="11962486"/>
              <a:ext cx="2749146" cy="502869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0" dirty="0">
                <a:solidFill>
                  <a:schemeClr val="tx1"/>
                </a:solidFill>
              </a:endParaRPr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D911C445-C97C-46B1-AFBE-B4D9876CA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305" y="12064141"/>
              <a:ext cx="1397059" cy="344244"/>
            </a:xfrm>
            <a:prstGeom prst="rect">
              <a:avLst/>
            </a:prstGeom>
          </p:spPr>
        </p:pic>
        <p:sp>
          <p:nvSpPr>
            <p:cNvPr id="16" name="Paralelogramo 15">
              <a:extLst>
                <a:ext uri="{FF2B5EF4-FFF2-40B4-BE49-F238E27FC236}">
                  <a16:creationId xmlns:a16="http://schemas.microsoft.com/office/drawing/2014/main" id="{2C39DBB6-62EF-4806-B304-FE5A44B2B014}"/>
                </a:ext>
              </a:extLst>
            </p:cNvPr>
            <p:cNvSpPr/>
            <p:nvPr/>
          </p:nvSpPr>
          <p:spPr>
            <a:xfrm>
              <a:off x="14079127" y="11962485"/>
              <a:ext cx="3741203" cy="502870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dirty="0">
                  <a:solidFill>
                    <a:srgbClr val="002060"/>
                  </a:solidFill>
                </a:rPr>
                <a:t>Prof. Me Rogério Colpani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9F902EB6-2588-43E1-A713-EE825B4FCA07}"/>
              </a:ext>
            </a:extLst>
          </p:cNvPr>
          <p:cNvGrpSpPr/>
          <p:nvPr/>
        </p:nvGrpSpPr>
        <p:grpSpPr>
          <a:xfrm>
            <a:off x="7176800" y="3724793"/>
            <a:ext cx="3647059" cy="5857472"/>
            <a:chOff x="6156027" y="3820646"/>
            <a:chExt cx="3647059" cy="5857472"/>
          </a:xfrm>
        </p:grpSpPr>
        <p:pic>
          <p:nvPicPr>
            <p:cNvPr id="17" name="Picture 2" descr="Projeto Jupyter – Wikipédia, a enciclopédia livre">
              <a:extLst>
                <a:ext uri="{FF2B5EF4-FFF2-40B4-BE49-F238E27FC236}">
                  <a16:creationId xmlns:a16="http://schemas.microsoft.com/office/drawing/2014/main" id="{FD5162BF-A9E8-45C8-9896-9A62E2D28A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027" y="3820646"/>
              <a:ext cx="3647059" cy="4227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BCC769FD-C5A1-4A42-99C4-DC1326CCCDDD}"/>
                </a:ext>
              </a:extLst>
            </p:cNvPr>
            <p:cNvSpPr txBox="1"/>
            <p:nvPr/>
          </p:nvSpPr>
          <p:spPr>
            <a:xfrm>
              <a:off x="6156027" y="8508567"/>
              <a:ext cx="364705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0" b="1" dirty="0"/>
                <a:t>Pandas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89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12DA2B6-2A46-48B3-B1DA-0227E32BE314}"/>
              </a:ext>
            </a:extLst>
          </p:cNvPr>
          <p:cNvCxnSpPr/>
          <p:nvPr/>
        </p:nvCxnSpPr>
        <p:spPr>
          <a:xfrm>
            <a:off x="1773684" y="2509426"/>
            <a:ext cx="14453292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7C47D5C8-0600-495A-87D2-80E6821A550D}"/>
              </a:ext>
            </a:extLst>
          </p:cNvPr>
          <p:cNvSpPr/>
          <p:nvPr/>
        </p:nvSpPr>
        <p:spPr>
          <a:xfrm>
            <a:off x="2126493" y="971403"/>
            <a:ext cx="13747674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90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REFERÊNCIA BIBLIOGRÁFICA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23634C3-F6F4-4215-AEC3-9ACC17441822}"/>
              </a:ext>
            </a:extLst>
          </p:cNvPr>
          <p:cNvGrpSpPr/>
          <p:nvPr/>
        </p:nvGrpSpPr>
        <p:grpSpPr>
          <a:xfrm>
            <a:off x="180331" y="11962485"/>
            <a:ext cx="17639999" cy="502872"/>
            <a:chOff x="180331" y="11962485"/>
            <a:chExt cx="17639999" cy="502872"/>
          </a:xfrm>
        </p:grpSpPr>
        <p:sp>
          <p:nvSpPr>
            <p:cNvPr id="15" name="Paralelogramo 14">
              <a:extLst>
                <a:ext uri="{FF2B5EF4-FFF2-40B4-BE49-F238E27FC236}">
                  <a16:creationId xmlns:a16="http://schemas.microsoft.com/office/drawing/2014/main" id="{145B06CB-227C-4BE4-902D-223959F99A3F}"/>
                </a:ext>
              </a:extLst>
            </p:cNvPr>
            <p:cNvSpPr/>
            <p:nvPr/>
          </p:nvSpPr>
          <p:spPr>
            <a:xfrm>
              <a:off x="3167683" y="11962485"/>
              <a:ext cx="10684505" cy="502872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dirty="0">
                  <a:solidFill>
                    <a:srgbClr val="002060"/>
                  </a:solidFill>
                </a:rPr>
                <a:t>Introdução a Projetos de Engenharia de Software</a:t>
              </a:r>
            </a:p>
          </p:txBody>
        </p:sp>
        <p:sp>
          <p:nvSpPr>
            <p:cNvPr id="16" name="Paralelogramo 15">
              <a:extLst>
                <a:ext uri="{FF2B5EF4-FFF2-40B4-BE49-F238E27FC236}">
                  <a16:creationId xmlns:a16="http://schemas.microsoft.com/office/drawing/2014/main" id="{6BA458CA-7B88-48C8-BED2-26135B530335}"/>
                </a:ext>
              </a:extLst>
            </p:cNvPr>
            <p:cNvSpPr/>
            <p:nvPr/>
          </p:nvSpPr>
          <p:spPr>
            <a:xfrm>
              <a:off x="180331" y="11962486"/>
              <a:ext cx="2749146" cy="502869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0" dirty="0">
                <a:solidFill>
                  <a:schemeClr val="tx1"/>
                </a:solidFill>
              </a:endParaRPr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3DC600D-7783-42C1-85C2-E317F4B6A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305" y="12064141"/>
              <a:ext cx="1397059" cy="344244"/>
            </a:xfrm>
            <a:prstGeom prst="rect">
              <a:avLst/>
            </a:prstGeom>
          </p:spPr>
        </p:pic>
        <p:sp>
          <p:nvSpPr>
            <p:cNvPr id="18" name="Paralelogramo 17">
              <a:extLst>
                <a:ext uri="{FF2B5EF4-FFF2-40B4-BE49-F238E27FC236}">
                  <a16:creationId xmlns:a16="http://schemas.microsoft.com/office/drawing/2014/main" id="{F6F8EEAB-1C4D-4AA7-B2AD-4569F6414184}"/>
                </a:ext>
              </a:extLst>
            </p:cNvPr>
            <p:cNvSpPr/>
            <p:nvPr/>
          </p:nvSpPr>
          <p:spPr>
            <a:xfrm>
              <a:off x="14079127" y="11962485"/>
              <a:ext cx="3741203" cy="502870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dirty="0">
                  <a:solidFill>
                    <a:srgbClr val="002060"/>
                  </a:solidFill>
                </a:rPr>
                <a:t>Prof. Me Rogério Colpani</a:t>
              </a:r>
            </a:p>
          </p:txBody>
        </p:sp>
      </p:grp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B6EE26E-1AB7-4089-8B69-94DBCCF6E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15798"/>
              </p:ext>
            </p:extLst>
          </p:nvPr>
        </p:nvGraphicFramePr>
        <p:xfrm>
          <a:off x="180331" y="3347666"/>
          <a:ext cx="17640001" cy="887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001">
                  <a:extLst>
                    <a:ext uri="{9D8B030D-6E8A-4147-A177-3AD203B41FA5}">
                      <a16:colId xmlns:a16="http://schemas.microsoft.com/office/drawing/2014/main" val="1175021670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725488" marR="0" lvl="0" indent="-725488" algn="just" defTabSz="2016271" rtl="0" eaLnBrk="1" fontAlgn="auto" latinLnBrk="0" hangingPunct="1">
                        <a:lnSpc>
                          <a:spcPct val="110000"/>
                        </a:lnSpc>
                        <a:spcBef>
                          <a:spcPts val="1300"/>
                        </a:spcBef>
                        <a:spcAft>
                          <a:spcPts val="15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BR" sz="5000" b="1" dirty="0">
                          <a:solidFill>
                            <a:srgbClr val="002060"/>
                          </a:solidFill>
                        </a:rPr>
                        <a:t>Site Oficial: </a:t>
                      </a:r>
                      <a:r>
                        <a:rPr lang="pt-BR" sz="5000" dirty="0">
                          <a:solidFill>
                            <a:srgbClr val="002060"/>
                          </a:solidFill>
                        </a:rPr>
                        <a:t>https://pandas.pydata.org</a:t>
                      </a:r>
                      <a:endParaRPr lang="pt-BR" sz="50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31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048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uxograma: Conector fora de Página 21">
            <a:extLst>
              <a:ext uri="{FF2B5EF4-FFF2-40B4-BE49-F238E27FC236}">
                <a16:creationId xmlns:a16="http://schemas.microsoft.com/office/drawing/2014/main" id="{3ED8D172-4E81-4DF9-B084-1B6EEDDB4609}"/>
              </a:ext>
            </a:extLst>
          </p:cNvPr>
          <p:cNvSpPr/>
          <p:nvPr/>
        </p:nvSpPr>
        <p:spPr>
          <a:xfrm>
            <a:off x="1015709" y="-14828"/>
            <a:ext cx="1132250" cy="2857537"/>
          </a:xfrm>
          <a:prstGeom prst="flowChartOffpage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88B0E02-5F41-440B-BAD6-47A18F8B179D}"/>
              </a:ext>
            </a:extLst>
          </p:cNvPr>
          <p:cNvGrpSpPr/>
          <p:nvPr/>
        </p:nvGrpSpPr>
        <p:grpSpPr>
          <a:xfrm>
            <a:off x="180331" y="11962485"/>
            <a:ext cx="17639999" cy="502872"/>
            <a:chOff x="180331" y="11962485"/>
            <a:chExt cx="17639999" cy="502872"/>
          </a:xfrm>
        </p:grpSpPr>
        <p:sp>
          <p:nvSpPr>
            <p:cNvPr id="20" name="Paralelogramo 19">
              <a:extLst>
                <a:ext uri="{FF2B5EF4-FFF2-40B4-BE49-F238E27FC236}">
                  <a16:creationId xmlns:a16="http://schemas.microsoft.com/office/drawing/2014/main" id="{6A56323C-7597-4ABF-A2CC-FF492D713840}"/>
                </a:ext>
              </a:extLst>
            </p:cNvPr>
            <p:cNvSpPr/>
            <p:nvPr/>
          </p:nvSpPr>
          <p:spPr>
            <a:xfrm>
              <a:off x="3167683" y="11962485"/>
              <a:ext cx="10684505" cy="502872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dirty="0">
                  <a:solidFill>
                    <a:srgbClr val="002060"/>
                  </a:solidFill>
                </a:rPr>
                <a:t>Introdução a Projetos de Engenharia de Software</a:t>
              </a:r>
            </a:p>
          </p:txBody>
        </p:sp>
        <p:sp>
          <p:nvSpPr>
            <p:cNvPr id="21" name="Paralelogramo 20">
              <a:extLst>
                <a:ext uri="{FF2B5EF4-FFF2-40B4-BE49-F238E27FC236}">
                  <a16:creationId xmlns:a16="http://schemas.microsoft.com/office/drawing/2014/main" id="{6C18F8C3-624D-4CF6-B6DC-405A3D8D4454}"/>
                </a:ext>
              </a:extLst>
            </p:cNvPr>
            <p:cNvSpPr/>
            <p:nvPr/>
          </p:nvSpPr>
          <p:spPr>
            <a:xfrm>
              <a:off x="180331" y="11962486"/>
              <a:ext cx="2749146" cy="502869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0" dirty="0">
                <a:solidFill>
                  <a:schemeClr val="tx1"/>
                </a:solidFill>
              </a:endParaRP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BD8657D4-FA8F-40CB-B1D8-65AD79EF8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305" y="12064141"/>
              <a:ext cx="1397059" cy="344244"/>
            </a:xfrm>
            <a:prstGeom prst="rect">
              <a:avLst/>
            </a:prstGeom>
          </p:spPr>
        </p:pic>
        <p:sp>
          <p:nvSpPr>
            <p:cNvPr id="25" name="Paralelogramo 24">
              <a:extLst>
                <a:ext uri="{FF2B5EF4-FFF2-40B4-BE49-F238E27FC236}">
                  <a16:creationId xmlns:a16="http://schemas.microsoft.com/office/drawing/2014/main" id="{1FC15CC5-CB1E-403F-9758-D62D0D92B4A5}"/>
                </a:ext>
              </a:extLst>
            </p:cNvPr>
            <p:cNvSpPr/>
            <p:nvPr/>
          </p:nvSpPr>
          <p:spPr>
            <a:xfrm>
              <a:off x="14079127" y="11962485"/>
              <a:ext cx="3741203" cy="502870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dirty="0">
                  <a:solidFill>
                    <a:srgbClr val="002060"/>
                  </a:solidFill>
                </a:rPr>
                <a:t>Prof. Me Rogério Colpani</a:t>
              </a:r>
            </a:p>
          </p:txBody>
        </p:sp>
      </p:grpSp>
      <p:sp>
        <p:nvSpPr>
          <p:cNvPr id="26" name="Retângulo 25">
            <a:extLst>
              <a:ext uri="{FF2B5EF4-FFF2-40B4-BE49-F238E27FC236}">
                <a16:creationId xmlns:a16="http://schemas.microsoft.com/office/drawing/2014/main" id="{D955A617-44AD-4CB7-815D-188175D571CC}"/>
              </a:ext>
            </a:extLst>
          </p:cNvPr>
          <p:cNvSpPr/>
          <p:nvPr/>
        </p:nvSpPr>
        <p:spPr>
          <a:xfrm>
            <a:off x="180331" y="5334862"/>
            <a:ext cx="1763999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29423348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15526</TotalTime>
  <Words>307</Words>
  <Application>Microsoft Office PowerPoint</Application>
  <PresentationFormat>Personalizar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Tema do Office</vt:lpstr>
      <vt:lpstr>Personalizar design</vt:lpstr>
      <vt:lpstr>Introdução ao Pandas</vt:lpstr>
      <vt:lpstr>Apresentação do PowerPoint</vt:lpstr>
      <vt:lpstr>Apresentação do PowerPoint</vt:lpstr>
      <vt:lpstr>Biblioteca Pandas</vt:lpstr>
      <vt:lpstr>Características</vt:lpstr>
      <vt:lpstr>Material da Aula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Especialistas</dc:title>
  <dc:creator>ROGÉRIO COLPANI</dc:creator>
  <cp:lastModifiedBy>Rogério Colpani</cp:lastModifiedBy>
  <cp:revision>2746</cp:revision>
  <dcterms:created xsi:type="dcterms:W3CDTF">2019-03-20T12:42:19Z</dcterms:created>
  <dcterms:modified xsi:type="dcterms:W3CDTF">2021-11-15T13:05:42Z</dcterms:modified>
</cp:coreProperties>
</file>