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5fdeb013-9994-47df-aaeb-904aa9d7ee59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c88b4722ca3b4687" /><Relationship Type="http://schemas.openxmlformats.org/officeDocument/2006/relationships/slideLayout" Target="/ppt/slideLayouts/slideLayout8.xml" Id="R2ccabfaefc1946b9" /><Relationship Type="http://schemas.openxmlformats.org/officeDocument/2006/relationships/hyperlink" Target="https://app.powerbi.com/groups/me/reports/5fdeb013-9994-47df-aaeb-904aa9d7ee59/?pbi_source=PowerPoint" TargetMode="External" Id="RelId0" /><Relationship Type="http://schemas.openxmlformats.org/officeDocument/2006/relationships/image" Target="/ppt/media/image4.png" Id="imgId21908289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d92de47fa8f14ea9" /><Relationship Type="http://schemas.openxmlformats.org/officeDocument/2006/relationships/slideLayout" Target="/ppt/slideLayouts/slideLayout8.xml" Id="R02dde3d8b9874f9e" /><Relationship Type="http://schemas.openxmlformats.org/officeDocument/2006/relationships/hyperlink" Target="https://app.powerbi.com/groups/me/reports/5fdeb013-9994-47df-aaeb-904aa9d7ee59/?pbi_source=PowerPoint" TargetMode="External" Id="RelId1" /><Relationship Type="http://schemas.openxmlformats.org/officeDocument/2006/relationships/image" Target="/ppt/media/image5.png" Id="imgId219082892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9c5ed6cfb47d4775" /><Relationship Type="http://schemas.openxmlformats.org/officeDocument/2006/relationships/slideLayout" Target="/ppt/slideLayouts/slideLayout8.xml" Id="Ra6745a6f6aa846b3" /><Relationship Type="http://schemas.openxmlformats.org/officeDocument/2006/relationships/hyperlink" Target="https://app.powerbi.com/groups/me/reports/5fdeb013-9994-47df-aaeb-904aa9d7ee59/?pbi_source=PowerPoint" TargetMode="External" Id="RelId2" /><Relationship Type="http://schemas.openxmlformats.org/officeDocument/2006/relationships/image" Target="/ppt/media/image6.png" Id="imgId219082893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Relatorio de Vendas Projeto BI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19/07/2023 23:16:16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19/07/2023 22:51:01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areaChart ,clusteredColumnChart ,slicer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1908289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card ,card ,pieChart ,clusteredColumnChart ,clusteredColumn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1908289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map ,map ,textbox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1908289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3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