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0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7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4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6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5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657B-9485-46CC-8B1C-B10D353E2CA1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9541-C95C-41B1-AC63-ACA8A441D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8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66407" y="2489981"/>
            <a:ext cx="1481795" cy="37982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Papelaria</a:t>
            </a:r>
            <a:endParaRPr lang="pt-BR" sz="20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752493" y="2335238"/>
            <a:ext cx="4909624" cy="3432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1"/>
          </p:cNvCxnSpPr>
          <p:nvPr/>
        </p:nvCxnSpPr>
        <p:spPr>
          <a:xfrm flipH="1" flipV="1">
            <a:off x="2082019" y="4051496"/>
            <a:ext cx="46704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153551" y="3727939"/>
            <a:ext cx="1041010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24555" y="3010486"/>
            <a:ext cx="2480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Comprar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Fazer cadastramento</a:t>
            </a:r>
          </a:p>
          <a:p>
            <a:pPr marL="342900" indent="-342900">
              <a:buAutoNum type="arabicPeriod"/>
            </a:pPr>
            <a:r>
              <a:rPr lang="pt-BR" dirty="0" smtClean="0"/>
              <a:t>Pagar Dívidas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0505" y="661182"/>
            <a:ext cx="278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Contexto de Negócio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98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877907" y="1631853"/>
            <a:ext cx="3981157" cy="346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341802" y="1631853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8714933" y="2363373"/>
            <a:ext cx="2307101" cy="998806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7" name="Retângulo 6"/>
          <p:cNvSpPr/>
          <p:nvPr/>
        </p:nvSpPr>
        <p:spPr>
          <a:xfrm>
            <a:off x="9045523" y="3847514"/>
            <a:ext cx="1645920" cy="75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venda de</a:t>
            </a:r>
          </a:p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cxnSp>
        <p:nvCxnSpPr>
          <p:cNvPr id="9" name="Conector reto 8"/>
          <p:cNvCxnSpPr>
            <a:stCxn id="6" idx="1"/>
          </p:cNvCxnSpPr>
          <p:nvPr/>
        </p:nvCxnSpPr>
        <p:spPr>
          <a:xfrm flipH="1">
            <a:off x="9868483" y="3362179"/>
            <a:ext cx="1" cy="60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6" idx="2"/>
          </p:cNvCxnSpPr>
          <p:nvPr/>
        </p:nvCxnSpPr>
        <p:spPr>
          <a:xfrm flipH="1">
            <a:off x="2475914" y="2862776"/>
            <a:ext cx="6239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33046" y="2574388"/>
            <a:ext cx="1885071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42536" y="773723"/>
            <a:ext cx="274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Cenário: Comprar Produtos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4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877907" y="1631853"/>
            <a:ext cx="3981157" cy="346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341802" y="1631853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8714933" y="2363373"/>
            <a:ext cx="2307101" cy="998806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7" name="Retângulo 6"/>
          <p:cNvSpPr/>
          <p:nvPr/>
        </p:nvSpPr>
        <p:spPr>
          <a:xfrm>
            <a:off x="9045522" y="3847513"/>
            <a:ext cx="1758465" cy="111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cadastramento de</a:t>
            </a:r>
          </a:p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8" name="Conector reto 7"/>
          <p:cNvCxnSpPr>
            <a:stCxn id="6" idx="1"/>
          </p:cNvCxnSpPr>
          <p:nvPr/>
        </p:nvCxnSpPr>
        <p:spPr>
          <a:xfrm flipH="1">
            <a:off x="9868483" y="3362179"/>
            <a:ext cx="1" cy="60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6" idx="2"/>
          </p:cNvCxnSpPr>
          <p:nvPr/>
        </p:nvCxnSpPr>
        <p:spPr>
          <a:xfrm flipH="1">
            <a:off x="2475914" y="2862776"/>
            <a:ext cx="6239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33046" y="2574388"/>
            <a:ext cx="1885071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3046" y="829993"/>
            <a:ext cx="30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Cenário: Fazer Cadastramento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6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877907" y="1631853"/>
            <a:ext cx="3981157" cy="346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341802" y="1631853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8714933" y="2363373"/>
            <a:ext cx="2307101" cy="998806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7" name="Retângulo 6"/>
          <p:cNvSpPr/>
          <p:nvPr/>
        </p:nvSpPr>
        <p:spPr>
          <a:xfrm>
            <a:off x="8714933" y="3847514"/>
            <a:ext cx="2335240" cy="111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pagamento das dívidas do cliente</a:t>
            </a:r>
          </a:p>
        </p:txBody>
      </p:sp>
      <p:cxnSp>
        <p:nvCxnSpPr>
          <p:cNvPr id="8" name="Conector reto 7"/>
          <p:cNvCxnSpPr>
            <a:stCxn id="6" idx="1"/>
          </p:cNvCxnSpPr>
          <p:nvPr/>
        </p:nvCxnSpPr>
        <p:spPr>
          <a:xfrm flipH="1">
            <a:off x="9868483" y="3362179"/>
            <a:ext cx="1" cy="60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6" idx="2"/>
          </p:cNvCxnSpPr>
          <p:nvPr/>
        </p:nvCxnSpPr>
        <p:spPr>
          <a:xfrm flipH="1">
            <a:off x="2475914" y="2862776"/>
            <a:ext cx="6239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33046" y="2574388"/>
            <a:ext cx="1885071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58129" y="956603"/>
            <a:ext cx="22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Cenário: Pagar Dívidas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1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031" y="773723"/>
            <a:ext cx="169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Resumo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4062" y="2363372"/>
            <a:ext cx="2743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Cenário: Comprar Produtos</a:t>
            </a:r>
          </a:p>
          <a:p>
            <a:endParaRPr lang="pt-BR" dirty="0"/>
          </a:p>
          <a:p>
            <a:r>
              <a:rPr lang="pt-BR" dirty="0" smtClean="0"/>
              <a:t>Nó Operacional: Caixa</a:t>
            </a:r>
          </a:p>
          <a:p>
            <a:endParaRPr lang="pt-BR" dirty="0" smtClean="0"/>
          </a:p>
          <a:p>
            <a:r>
              <a:rPr lang="pt-BR" dirty="0" smtClean="0"/>
              <a:t>Capacidade do Caixa:</a:t>
            </a:r>
          </a:p>
          <a:p>
            <a:r>
              <a:rPr lang="pt-BR" dirty="0" smtClean="0"/>
              <a:t>Tratar venda de produtos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68948" y="2363372"/>
            <a:ext cx="3160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Cenário: Fazer Cadastramento</a:t>
            </a:r>
          </a:p>
          <a:p>
            <a:endParaRPr lang="pt-BR" dirty="0"/>
          </a:p>
          <a:p>
            <a:r>
              <a:rPr lang="pt-BR" dirty="0" smtClean="0"/>
              <a:t>Nó Operacional: Caixa</a:t>
            </a:r>
          </a:p>
          <a:p>
            <a:endParaRPr lang="pt-BR" dirty="0"/>
          </a:p>
          <a:p>
            <a:r>
              <a:rPr lang="pt-BR" dirty="0" smtClean="0"/>
              <a:t>Capacidade do Caixa:</a:t>
            </a:r>
          </a:p>
          <a:p>
            <a:r>
              <a:rPr lang="pt-BR" dirty="0" smtClean="0"/>
              <a:t>Tratar cadastramento de cliente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117604" y="2363372"/>
            <a:ext cx="2302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Cenário: Pagar Dívidas</a:t>
            </a:r>
          </a:p>
          <a:p>
            <a:endParaRPr lang="pt-BR" dirty="0"/>
          </a:p>
          <a:p>
            <a:r>
              <a:rPr lang="pt-BR" dirty="0" smtClean="0"/>
              <a:t>Nó Operacional: Caixa </a:t>
            </a:r>
          </a:p>
          <a:p>
            <a:endParaRPr lang="pt-BR" dirty="0"/>
          </a:p>
          <a:p>
            <a:r>
              <a:rPr lang="pt-BR" dirty="0" smtClean="0"/>
              <a:t>Capacidade do Caixa:</a:t>
            </a:r>
          </a:p>
          <a:p>
            <a:r>
              <a:rPr lang="pt-BR" dirty="0" smtClean="0"/>
              <a:t>Tratar pagamento de </a:t>
            </a:r>
          </a:p>
          <a:p>
            <a:r>
              <a:rPr lang="pt-BR" dirty="0" smtClean="0"/>
              <a:t>dívidas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8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Papelaria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Papelaria</dc:title>
  <dc:creator>thiago martins santos correa</dc:creator>
  <cp:lastModifiedBy>thiago martins santos correa</cp:lastModifiedBy>
  <cp:revision>4</cp:revision>
  <dcterms:created xsi:type="dcterms:W3CDTF">2021-03-04T22:37:22Z</dcterms:created>
  <dcterms:modified xsi:type="dcterms:W3CDTF">2021-03-04T23:01:17Z</dcterms:modified>
</cp:coreProperties>
</file>